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02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03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04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05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06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07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08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09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10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11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12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13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14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15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Can You Buy Permethrin Cream Over The Counter In Australia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5 permethrin cream over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because of the particular 1996 violencia explosive device in which damaged muchof the location centre, ݿ www.designmester.com/ݿ ,Gatwick also offers a number of modern structures, way too.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sonra da arkasn dner gider&amp;rdquo;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permethrin cream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permethrin 5 cream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I&amp;rsquo;m not sure about strep (haven&amp;rsquo;t had that here, as far as we know), but it works for us for very sore throats.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permethrin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Emerging studies show immense potential in the ability to pinpoint and successfully treat hair loss in 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scabies permethrin not working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It's largely nonexistent now but I don't want to chance my luck, sleeping with an aircraft hovering above the bed was not easy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buy australia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treated with any antiepileptic drug should be monitored for the emergence or worsening of depression, suicidal thoughts or behavior, and/or any unusual changes in mood or behavior.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often to use elimite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Head still pounding at bed, but feel asleep ok - woke at 6am and started chores - still full of energy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permethrin cream over the counter 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Verapamil (another calcium channel blocker) has been found effective as has methylsergide (not available in the U.S.)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50ec (anh)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cream how to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percent (elimite)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cream 5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elimite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over the counter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 overdose of Paxil may result in somnolence, coma, nausea, tremors, tachycardia, confusion, vomiting and dizziness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cream for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for lice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permethrin spray at walmart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other uses for permethrin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lindell lotion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Lorazepam injection should not be used to reconstitute olanzapine for injection as this combination results in a delayed reconstitution time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spray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spray where to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permethrin used to treat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nix permethrin lice treatment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pyrethrin or permethrin cream (elimite)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 animals are treated and then reinfected at a later time, severe itching starts almost immediately, which indicates the itching may be due to an allergic reaction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permethrin 5 cream for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percent permethrin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Lvese las manos antes y despu&amp;eacute;s de haberse quitarse los guantes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percent (elimite) amazon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scabies elimite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spray for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online uk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10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tratamientos subsecuentes, la terapia puede continuar con pentoxifilina oral solamente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elimite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5 percent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spray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this reason, my doctor suggested taking it at night, so the motivation kicked in the following morning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cream 5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buspar online Buy buspar online fortunately medical encounter with buspirone has not essentially measured up to its expectation.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scabies boots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percent permethrin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cream 5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where the 2% minoxidil solution fails to work, some women report improved results with the 5% minoxidil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elimite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permethrin cream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Villainous person or defended with equal enthusiasm if will carry letters while they would milk nexium buy online singapore dry overnight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use 1 permethrin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Heb je naast salicyzuur nog andere producten die je aan kan raden?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for scabies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shampoo for head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you can experience nervous system effects such as changes in sleeping habits, tremors or shaking and even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permethrin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Now I'm on an entirely normal sleep schedule, more normal than ever.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permethrin 5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permethrin cream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More frequent liver chemistry monitoring is also indicated when the dosage is increased or if the patient is taking concomitant hepatotoxic medications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elimite cream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0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10 percent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will permethrin 1 kill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1 lotion 59ml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learnt that after you wash your face at night, you are supposed to wait for 20 minutes before you apply retin-a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for lice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spray target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Con la mezcla rac&amp;eacute;mica omeprazol, los datos sobre un mayor nmero de embarazos expuestos procedentes de estudios epidemiolgicos indican que no existen efectos fetotxicos ni malformaciones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permethrin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officials said they had used the database only in limited circumstances and that it had proven essential to stopping attacks against civilians.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for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cream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use permethrin cream 5 for head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5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insecticide u.k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glad to see that multiple people asked &amp;ldquo;why not aspirin?&amp;rdquo; Sure, there are people who cannot take it, but it is losing the advertising battles for obvious reasons ($)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buy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permethrin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lotion 5 for head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elimite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permethrin cream 5 over the counter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scabies treatment elimite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permethrin lotion 1 kill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does it take for permethrin to work on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you buy permethrin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Wenn Sie Risperdal Consta anwenden oder angewendet haben, kann es whrend einer Katarakt-Operation zu einem Zustand kommen, der intraoperatives Floppy Iris Syndrom (IFIS) genannt wird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uses other than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lotion for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is a macrolide antibiotic that is used in the treatment of staphylococcal and streptococcal infections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Meanwhile, low wages and high housing costs have made it impossible for Chinese consumers to fill the gap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elimite cream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Talking to me and saying he loves me and looking at me when I spoke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permethrin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cream in singapore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prescription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5 percent permethrin cream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Psychoactive cannibinoids tend to interfere with my sleep.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permethrin lotion 1 kill nits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for lice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� � 20        �� �� ��������������  ,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elimite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uses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permethrin cream made of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it could be PROVED that it really WAS necessary ...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permethrin spray kill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w/w cream 30g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permethrin 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permethrin cream 5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Filled in everything on line, posted prescription, got tablets back recorded delivery in 4 days.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permethrin cream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AMTURF Dog Patch produces new grass anytime during the growing season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Despite Then That science mushrooms Login in a separate kingdom , till Today no terminated disputes that is Yet , meat or vegetables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5 topical cream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Die ertragung erfolgt kurz vor, wend oder nach der Geburt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 four to six months after commencement, your dog may become less able to  tolerate the cumulative effect of the drugs, so the frequency is reduced.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permethrin found 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probably already know, but some rabbits can be silentcarriers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5 percent permethrin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50 ec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cream 5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the men begin this polite fencing match, however, they both know that, in the background, the clock is ticking.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gia thuoc diet muoi permethrin 50ec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for lice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spray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elimite online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adequate treatment of diastolic dysfunction can greatly improve the likelihood of a good outcome.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w/w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skin cream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skin cream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over the counter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 honors physics class was made extra hard by the teacher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you should not worry about that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scabies treatment permethrin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percent for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permethrin cream for head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scabies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over the counter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using permethrin cream for head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spray where to buy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10 uk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1 cream rinse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good person who uses pot will always do good things with it , a sick person who uses pot will be sick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Ensure that volume and/or salt depletion have been corrected before initiating 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permethrin cream 5 kill scabies eggs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switched from Effexor XR 150mg to Pristiq 50 mg one week ago and I, like you, Isolde, feel no different and actually feel AWFUl in terms of side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elimite be used for head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would never have taken it if I had known about this side effect at the start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u buy elimite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permethrin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permethrin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also want to add that that is the ob/gyn left that I could go 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scabies treatment permethrin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"The side effect profile with antipsychotics is particularly concerning, so there is ample evidence to worry about their use in older adults unless they're absolutely necessary," said Dr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elimite uk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elimite for head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Product reviews on the threads of hair loss forums are short and mostly true.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5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sawyer permethrin spray for clothing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5 for head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percent (elimite)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scabies permethrin still itching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5 topical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you buy permethrin cream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feel my live coming back everyday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5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for scabies in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have any of these side effects, stop using this medication and get immediate medical attention.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price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cream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for scabies for sale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Search wiki and get more information about Differin adapalene gel, side effects, results, pregnancy, ingredients, initial breakout, before and after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permethrin 1 percent kill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cream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permethrin 5 be used for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where to buy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(elimite)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(elimite)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believe that had I known 15 years ago that Prozac was causing my appetite problems, I could have approached it differently, and I would not have gain so much weight.)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5 permethrin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lotion how supplied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permethrin cream cost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liquid 50 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permethrin 5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effective in reigning in your emotions and allowing you to function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martin's permethrin 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kwellada lotion 5 permethrin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"I think it&amp;#039;s awfully aggressive to think fourth-quarterearnings are going to be up 9 percent, given the shutdown ..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cach pha permethrin 50 ec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cream scabies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(elimite)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permethrin lotion for head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treatments of permethrin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started to take levothyroxine last August for hypothyroidism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nz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Please complete a freeconsultation form that can be examined by one of our doctors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you buy permethrin 5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2015-12-20T01:16:48+04:00</dcterms:created>
  <dcterms:modified xsi:type="dcterms:W3CDTF">2015-12-20T01:16:48+04:00</dcterms:modified>
  <dc:title>Permethrin 50ec (anh) - Elimite Skin Cream Generic</dc:title>
  <dc:description>Buy 5 permethrin cream over counter, how to use elimite cream for scabies, permethrin spray target, how long does it take for permethrin to work on scabies, permethrin cream 5 w/w, how much does permethrin cream cost at walmart, permethrin liquid 50 mg/ml</dc:description>
  <dc:subject>Permethrin 50ec (anh) - Elimite Skin Cream Generic</dc:subject>
  <cp:keywords>buy permethrin online uk, permethrin scabies boots, where to buy permethrin insecticide u.k, can permethrin lotion 1 kill scabies, permethrin spray, does permethrin spray kill scabies, elimite skin cream generic, where can i buy permethrin 5 cream over the counter, permethrin cream 5 for scabies for sale, how many treatments of permethrin for scabies</cp:keywords>
  <cp:category/>
</cp:coreProperties>
</file>