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1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2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Effexor Price Comparison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 nedenle bir nlem olarak, telmisartan tercihan gebeliin ilk trimesterinde kullanlmamaldr</a:t>
            </a:r>
            <a:br/>
            <a:r>
              <a:rPr b="false" i="false" strike="noStrike" sz="1200" u="none">
                <a:solidFill>
                  <a:srgbClr val="FFFFFF"/>
                </a:solidFill>
                <a:latin typeface="Calibri"/>
              </a:rPr>
              <a:t>effexor online pharmacy</a:t>
            </a:r>
            <a:br/>
            <a:r>
              <a:rPr b="false" i="false" strike="noStrike" sz="1200" u="none">
                <a:solidFill>
                  <a:srgbClr val="FFFFFF"/>
                </a:solidFill>
                <a:latin typeface="Calibri"/>
              </a:rPr>
              <a:t>Alendronate isavailable as a generic drug</a:t>
            </a:r>
            <a:br/>
            <a:r>
              <a:rPr b="false" i="false" strike="noStrike" sz="1200" u="none">
                <a:solidFill>
                  <a:srgbClr val="FFFFFF"/>
                </a:solidFill>
                <a:latin typeface="Calibri"/>
              </a:rPr>
              <a:t>cheap effexor xr generic</a:t>
            </a:r>
            <a:br/>
            <a:r>
              <a:rPr b="false" i="false" strike="noStrike" sz="1200" u="none">
                <a:solidFill>
                  <a:srgbClr val="FFFFFF"/>
                </a:solidFill>
                <a:latin typeface="Calibri"/>
              </a:rPr>
              <a:t>Non-compliance to therapy with PROPECIA may also affect PSA test results.</a:t>
            </a:r>
            <a:br/>
            <a:r>
              <a:rPr b="false" i="false" strike="noStrike" sz="1200" u="none">
                <a:solidFill>
                  <a:srgbClr val="FFFFFF"/>
                </a:solidFill>
                <a:latin typeface="Calibri"/>
              </a:rPr>
              <a:t>effexor xr 75 mg bula</a:t>
            </a:r>
            <a:br/>
            <a:r>
              <a:rPr b="false" i="false" strike="noStrike" sz="1200" u="none">
                <a:solidFill>
                  <a:srgbClr val="FFFFFF"/>
                </a:solidFill>
                <a:latin typeface="Calibri"/>
              </a:rPr>
              <a:t>venlafaxine hcl xr dosage</a:t>
            </a:r>
            <a:br/>
            <a:r>
              <a:rPr b="false" i="false" strike="noStrike" sz="1200" u="none">
                <a:solidFill>
                  <a:srgbClr val="FFFFFF"/>
                </a:solidFill>
                <a:latin typeface="Calibri"/>
              </a:rPr>
              <a:t>average cost effexor xr</a:t>
            </a:r>
            <a:br/>
            <a:r>
              <a:rPr b="false" i="false" strike="noStrike" sz="1200" u="none">
                <a:solidFill>
                  <a:srgbClr val="FFFFFF"/>
                </a:solidFill>
                <a:latin typeface="Calibri"/>
              </a:rPr>
              <a:t>However, even though it is recorded to be really good at treating acne, for many people it really doesn''t work</a:t>
            </a:r>
            <a:br/>
            <a:r>
              <a:rPr b="false" i="false" strike="noStrike" sz="1200" u="none">
                <a:solidFill>
                  <a:srgbClr val="FFFFFF"/>
                </a:solidFill>
                <a:latin typeface="Calibri"/>
              </a:rPr>
              <a:t>effexor generic cost</a:t>
            </a:r>
            <a:br/>
            <a:r>
              <a:rPr b="false" i="false" strike="noStrike" sz="1200" u="none">
                <a:solidFill>
                  <a:srgbClr val="FFFFFF"/>
                </a:solidFill>
                <a:latin typeface="Calibri"/>
              </a:rPr>
              <a:t>how to wean off effexor xr 75mg</a:t>
            </a:r>
            <a:br/>
            <a:r>
              <a:rPr b="false" i="false" strike="noStrike" sz="1200" u="none">
                <a:solidFill>
                  <a:srgbClr val="FFFFFF"/>
                </a:solidFill>
                <a:latin typeface="Calibri"/>
              </a:rPr>
              <a:t>venlafaxine hydrochloride overdose</a:t>
            </a:r>
            <a:br/>
            <a:r>
              <a:rPr b="false" i="false" strike="noStrike" sz="1200" u="none">
                <a:solidFill>
                  <a:srgbClr val="FFFFFF"/>
                </a:solidFill>
                <a:latin typeface="Calibri"/>
              </a:rPr>
              <a:t>The most common side effects are nausea, bleeding not related to menstruation, lower abdominal (stomach) pain, headaches and tiredness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er 75 mg hot flashes</a:t>
            </a:r>
            <a:br/>
            <a:r>
              <a:rPr b="false" i="false" strike="noStrike" sz="1200" u="none">
                <a:solidFill>
                  <a:srgbClr val="FFFFFF"/>
                </a:solidFill>
                <a:latin typeface="Calibri"/>
              </a:rPr>
              <a:t>effexor xr discount</a:t>
            </a:r>
            <a:br/>
            <a:r>
              <a:rPr b="false" i="false" strike="noStrike" sz="1200" u="none">
                <a:solidFill>
                  <a:srgbClr val="FFFFFF"/>
                </a:solidFill>
                <a:latin typeface="Calibri"/>
              </a:rPr>
              <a:t>what is novo venlafaxine xr 75mg for</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venlafaxine hydrochloride extended release tablets</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effexor xr 150 mg capsule swye</a:t>
            </a:r>
            <a:br/>
            <a:r>
              <a:rPr b="false" i="false" strike="noStrike" sz="1200" u="none">
                <a:solidFill>
                  <a:srgbClr val="FFFFFF"/>
                </a:solidFill>
                <a:latin typeface="Calibri"/>
              </a:rPr>
              <a:t>does effexor affect the bladder</a:t>
            </a:r>
            <a:br/>
            <a:r>
              <a:rPr b="false" i="false" strike="noStrike" sz="1200" u="none">
                <a:solidFill>
                  <a:srgbClr val="FFFFFF"/>
                </a:solidFill>
                <a:latin typeface="Calibri"/>
              </a:rPr>
              <a:t>effexor xr 450 mg dose</a:t>
            </a:r>
            <a:br/>
            <a:r>
              <a:rPr b="false" i="false" strike="noStrike" sz="1200" u="none">
                <a:solidFill>
                  <a:srgbClr val="FFFFFF"/>
                </a:solidFill>
                <a:latin typeface="Calibri"/>
              </a:rPr>
              <a:t>effexor xr 75mg capusle venlafaxine</a:t>
            </a:r>
            <a:br/>
            <a:r>
              <a:rPr b="false" i="false" strike="noStrike" sz="1200" u="none">
                <a:solidFill>
                  <a:srgbClr val="FFFFFF"/>
                </a:solidFill>
                <a:latin typeface="Calibri"/>
              </a:rPr>
              <a:t>buy generic effexor</a:t>
            </a:r>
            <a:br/>
            <a:r>
              <a:rPr b="false" i="false" strike="noStrike" sz="1200" u="none">
                <a:solidFill>
                  <a:srgbClr val="FFFFFF"/>
                </a:solidFill>
                <a:latin typeface="Calibri"/>
              </a:rPr>
              <a:t>weight loss after effexor xr</a:t>
            </a:r>
            <a:br/>
            <a:r>
              <a:rPr b="false" i="false" strike="noStrike" sz="1200" u="none">
                <a:solidFill>
                  <a:srgbClr val="FFFFFF"/>
                </a:solidFill>
                <a:latin typeface="Calibri"/>
              </a:rPr>
              <a:t>venlafaxine 150 mg cost</a:t>
            </a:r>
            <a:br/>
            <a:r>
              <a:rPr b="false" i="false" strike="noStrike" sz="1200" u="none">
                <a:solidFill>
                  <a:srgbClr val="FFFFFF"/>
                </a:solidFill>
                <a:latin typeface="Calibri"/>
              </a:rPr>
              <a:t>300 mg effexor too much</a:t>
            </a:r>
            <a:br/>
            <a:r>
              <a:rPr b="false" i="false" strike="noStrike" sz="1200" u="none">
                <a:solidFill>
                  <a:srgbClr val="FFFFFF"/>
                </a:solidFill>
                <a:latin typeface="Calibri"/>
              </a:rPr>
              <a:t>effexor xr used for weight loss</a:t>
            </a:r>
            <a:br/>
            <a:r>
              <a:rPr b="false" i="false" strike="noStrike" sz="1200" u="none">
                <a:solidFill>
                  <a:srgbClr val="FFFFFF"/>
                </a:solidFill>
                <a:latin typeface="Calibri"/>
              </a:rPr>
              <a:t>effexor xr 75mg prices</a:t>
            </a:r>
            <a:br/>
            <a:r>
              <a:rPr b="false" i="false" strike="noStrike" sz="1200" u="none">
                <a:solidFill>
                  <a:srgbClr val="FFFFFF"/>
                </a:solidFill>
                <a:latin typeface="Calibri"/>
              </a:rPr>
              <a:t>No big"happy lightbulb going off" like on Zoloft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300 mg per day</a:t>
            </a:r>
            <a:br/>
            <a:r>
              <a:rPr b="false" i="false" strike="noStrike" sz="1200" u="none">
                <a:solidFill>
                  <a:srgbClr val="FFFFFF"/>
                </a:solidFill>
                <a:latin typeface="Calibri"/>
              </a:rPr>
              <a:t>effexor xr 75mg tablet</a:t>
            </a:r>
            <a:br/>
            <a:r>
              <a:rPr b="false" i="false" strike="noStrike" sz="1200" u="none">
                <a:solidFill>
                  <a:srgbClr val="FFFFFF"/>
                </a:solidFill>
                <a:latin typeface="Calibri"/>
              </a:rPr>
              <a:t>I had rather pay the $25 copay to go to my regular doctor and get clomid from him if he'll give it</a:t>
            </a:r>
            <a:br/>
            <a:r>
              <a:rPr b="false" i="false" strike="noStrike" sz="1200" u="none">
                <a:solidFill>
                  <a:srgbClr val="FFFFFF"/>
                </a:solidFill>
                <a:latin typeface="Calibri"/>
              </a:rPr>
              <a:t>effexor dosage rxlist</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buy venlafaxine xr</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venlafaxine generic health xr</a:t>
            </a:r>
            <a:br/>
            <a:r>
              <a:rPr b="false" i="false" strike="noStrike" sz="1200" u="none">
                <a:solidFill>
                  <a:srgbClr val="FFFFFF"/>
                </a:solidFill>
                <a:latin typeface="Calibri"/>
              </a:rPr>
              <a:t>The question remains, does this approach make you healthier?</a:t>
            </a:r>
            <a:br/>
            <a:r>
              <a:rPr b="false" i="false" strike="noStrike" sz="1200" u="none">
                <a:solidFill>
                  <a:srgbClr val="FFFFFF"/>
                </a:solidFill>
                <a:latin typeface="Calibri"/>
              </a:rPr>
              <a:t>venlafaxine 150 mg high</a:t>
            </a:r>
            <a:br/>
            <a:r>
              <a:rPr b="false" i="false" strike="noStrike" sz="1200" u="none">
                <a:solidFill>
                  <a:srgbClr val="FFFFFF"/>
                </a:solidFill>
                <a:latin typeface="Calibri"/>
              </a:rPr>
              <a:t>Even the Endo I went to never tested me for anything, just canceled all prescriptions without talking to me or my primary and told me all my symptoms were &amp;ldquo;in my head&amp;rdquo;</a:t>
            </a:r>
            <a:br/>
            <a:r>
              <a:rPr b="false" i="false" strike="noStrike" sz="1200" u="none">
                <a:solidFill>
                  <a:srgbClr val="FFFFFF"/>
                </a:solidFill>
                <a:latin typeface="Calibri"/>
              </a:rPr>
              <a:t>venlafaxine tab 75mg er</a:t>
            </a:r>
            <a:br/>
            <a:r>
              <a:rPr b="false" i="false" strike="noStrike" sz="1200" u="none">
                <a:solidFill>
                  <a:srgbClr val="FFFFFF"/>
                </a:solidFill>
                <a:latin typeface="Calibri"/>
              </a:rPr>
              <a:t>effexor 75 mg weight gain</a:t>
            </a:r>
            <a:br/>
            <a:r>
              <a:rPr b="false" i="false" strike="noStrike" sz="1200" u="none">
                <a:solidFill>
                  <a:srgbClr val="FFFFFF"/>
                </a:solidFill>
                <a:latin typeface="Calibri"/>
              </a:rPr>
              <a:t>The truth is simple; those who buy Nolvadex have two options in-terms of when they can supplement but it remains PCT use is far more beneficial than on cycle use</a:t>
            </a:r>
            <a:br/>
            <a:r>
              <a:rPr b="false" i="false" strike="noStrike" sz="1200" u="none">
                <a:solidFill>
                  <a:srgbClr val="FFFFFF"/>
                </a:solidFill>
                <a:latin typeface="Calibri"/>
              </a:rPr>
              <a:t>venlafaxine xr 37.5 reviews</a:t>
            </a:r>
            <a:br/>
            <a:r>
              <a:rPr b="false" i="false" strike="noStrike" sz="1200" u="none">
                <a:solidFill>
                  <a:srgbClr val="FFFFFF"/>
                </a:solidFill>
                <a:latin typeface="Calibri"/>
              </a:rPr>
              <a:t>We are dedicated to providing the highest quality pediatric care using evidenced based medicine and following the guidelines of the American Academy of Pediatrics.</a:t>
            </a:r>
            <a:br/>
            <a:r>
              <a:rPr b="false" i="false" strike="noStrike" sz="1200" u="none">
                <a:solidFill>
                  <a:srgbClr val="FFFFFF"/>
                </a:solidFill>
                <a:latin typeface="Calibri"/>
              </a:rPr>
              <a:t>venlafaxine er 37.5mg capsules reviews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Seeing our nurse next week for diet advice but wil also ask my GP if there is another form I can take.</a:t>
            </a:r>
            <a:br/>
            <a:r>
              <a:rPr b="false" i="false" strike="noStrike" sz="1200" u="none">
                <a:solidFill>
                  <a:srgbClr val="FFFFFF"/>
                </a:solidFill>
                <a:latin typeface="Calibri"/>
              </a:rPr>
              <a:t>venlafaxine er 37.5 reviews</a:t>
            </a:r>
            <a:br/>
            <a:r>
              <a:rPr b="false" i="false" strike="noStrike" sz="1200" u="none">
                <a:solidFill>
                  <a:srgbClr val="FFFFFF"/>
                </a:solidFill>
                <a:latin typeface="Calibri"/>
              </a:rPr>
              <a:t>effexor xr drug</a:t>
            </a:r>
            <a:br/>
            <a:r>
              <a:rPr b="false" i="false" strike="noStrike" sz="1200" u="none">
                <a:solidFill>
                  <a:srgbClr val="FFFFFF"/>
                </a:solidFill>
                <a:latin typeface="Calibri"/>
              </a:rPr>
              <a:t>Where the high keeps me awake and the trazodone is making me lethargic.</a:t>
            </a:r>
            <a:br/>
            <a:r>
              <a:rPr b="false" i="false" strike="noStrike" sz="1200" u="none">
                <a:solidFill>
                  <a:srgbClr val="FFFFFF"/>
                </a:solidFill>
                <a:latin typeface="Calibri"/>
              </a:rPr>
              <a:t>effexor xr 150 cost</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venlafaxine er high dose</a:t>
            </a:r>
            <a:br/>
            <a:r>
              <a:rPr b="false" i="false" strike="noStrike" sz="1200" u="none">
                <a:solidFill>
                  <a:srgbClr val="FFFFFF"/>
                </a:solidFill>
                <a:latin typeface="Calibri"/>
              </a:rPr>
              <a:t>effexor xr 150 price</a:t>
            </a:r>
            <a:br/>
            <a:r>
              <a:rPr b="false" i="false" strike="noStrike" sz="1200" u="none">
                <a:solidFill>
                  <a:srgbClr val="FFFFFF"/>
                </a:solidFill>
                <a:latin typeface="Calibri"/>
              </a:rPr>
              <a:t>is there a generic version of effexor xr</a:t>
            </a:r>
            <a:br/>
            <a:r>
              <a:rPr b="false" i="false" strike="noStrike" sz="1200" u="none">
                <a:solidFill>
                  <a:srgbClr val="FFFFFF"/>
                </a:solidFill>
                <a:latin typeface="Calibri"/>
              </a:rPr>
              <a:t>how to get effexor cheap</a:t>
            </a:r>
            <a:br/>
            <a:r>
              <a:rPr b="false" i="false" strike="noStrike" sz="1200" u="none">
                <a:solidFill>
                  <a:srgbClr val="FFFFFF"/>
                </a:solidFill>
                <a:latin typeface="Calibri"/>
              </a:rPr>
              <a:t>how many beads in 150 mg venlafaxine</a:t>
            </a:r>
            <a:br/>
            <a:r>
              <a:rPr b="false" i="false" strike="noStrike" sz="1200" u="none">
                <a:solidFill>
                  <a:srgbClr val="FFFFFF"/>
                </a:solidFill>
                <a:latin typeface="Calibri"/>
              </a:rPr>
              <a:t>purchase generic effexor</a:t>
            </a:r>
            <a:br/>
            <a:r>
              <a:rPr b="false" i="false" strike="noStrike" sz="1200" u="none">
                <a:solidFill>
                  <a:srgbClr val="FFFFFF"/>
                </a:solidFill>
                <a:latin typeface="Calibri"/>
              </a:rPr>
              <a:t>venlafaxine er online</a:t>
            </a:r>
            <a:br/>
            <a:r>
              <a:rPr b="false" i="false" strike="noStrike" sz="1200" u="none">
                <a:solidFill>
                  <a:srgbClr val="FFFFFF"/>
                </a:solidFill>
                <a:latin typeface="Calibri"/>
              </a:rPr>
              <a:t>Just have to cope, adapt and find other ways to handle the stress</a:t>
            </a:r>
            <a:br/>
            <a:r>
              <a:rPr b="false" i="false" strike="noStrike" sz="1200" u="none">
                <a:solidFill>
                  <a:srgbClr val="FFFFFF"/>
                </a:solidFill>
                <a:latin typeface="Calibri"/>
              </a:rPr>
              <a:t>taking 450 mg of effexor</a:t>
            </a:r>
            <a:br/>
            <a:r>
              <a:rPr b="false" i="false" strike="noStrike" sz="1200" u="none">
                <a:solidFill>
                  <a:srgbClr val="FFFFFF"/>
                </a:solidFill>
                <a:latin typeface="Calibri"/>
              </a:rPr>
              <a:t>venlafaxine hcl erowid</a:t>
            </a:r>
            <a:br/>
            <a:r>
              <a:rPr b="false" i="false" strike="noStrike" sz="1200" u="none">
                <a:solidFill>
                  <a:srgbClr val="FFFFFF"/>
                </a:solidFill>
                <a:latin typeface="Calibri"/>
              </a:rPr>
              <a:t>Optum does not knowingly collect personal information from any person under the age of 18.</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discontinuation syndrome treatment</a:t>
            </a:r>
            <a:br/>
            <a:r>
              <a:rPr b="false" i="false" strike="noStrike" sz="1200" u="none">
                <a:solidFill>
                  <a:srgbClr val="FFFFFF"/>
                </a:solidFill>
                <a:latin typeface="Calibri"/>
              </a:rPr>
              <a:t>does effexor xr cause weight gain</a:t>
            </a:r>
            <a:br/>
            <a:r>
              <a:rPr b="false" i="false" strike="noStrike" sz="1200" u="none">
                <a:solidFill>
                  <a:srgbClr val="FFFFFF"/>
                </a:solidFill>
                <a:latin typeface="Calibri"/>
              </a:rPr>
              <a:t>order effexor online no prescription</a:t>
            </a:r>
            <a:br/>
            <a:r>
              <a:rPr b="false" i="false" strike="noStrike" sz="1200" u="none">
                <a:solidFill>
                  <a:srgbClr val="FFFFFF"/>
                </a:solidFill>
                <a:latin typeface="Calibri"/>
              </a:rPr>
              <a:t>But I add the C serum and the Olay serum last week</a:t>
            </a:r>
            <a:br/>
            <a:r>
              <a:rPr b="false" i="false" strike="noStrike" sz="1200" u="none">
                <a:solidFill>
                  <a:srgbClr val="FFFFFF"/>
                </a:solidFill>
                <a:latin typeface="Calibri"/>
              </a:rPr>
              <a:t>venlafaxine xr 75mg cap</a:t>
            </a:r>
            <a:br/>
            <a:r>
              <a:rPr b="false" i="false" strike="noStrike" sz="1200" u="none">
                <a:solidFill>
                  <a:srgbClr val="FFFFFF"/>
                </a:solidFill>
                <a:latin typeface="Calibri"/>
              </a:rPr>
              <a:t>buy generic effexor xr</a:t>
            </a:r>
            <a:br/>
            <a:r>
              <a:rPr b="false" i="false" strike="noStrike" sz="1200" u="none">
                <a:solidFill>
                  <a:srgbClr val="FFFFFF"/>
                </a:solidFill>
                <a:latin typeface="Calibri"/>
              </a:rPr>
              <a:t>effexor blackouts alcohol</a:t>
            </a:r>
            <a:br/>
            <a:r>
              <a:rPr b="false" i="false" strike="noStrike" sz="1200" u="none">
                <a:solidFill>
                  <a:srgbClr val="FFFFFF"/>
                </a:solidFill>
                <a:latin typeface="Calibri"/>
              </a:rPr>
              <a:t>venlafaxine hcl er generic effexor xr</a:t>
            </a:r>
            <a:br/>
            <a:r>
              <a:rPr b="false" i="false" strike="noStrike" sz="1200" u="none">
                <a:solidFill>
                  <a:srgbClr val="FFFFFF"/>
                </a:solidFill>
                <a:latin typeface="Calibri"/>
              </a:rPr>
              <a:t>Studies from Britain have shown an increased risk of developing hepatocellular carcinoma in long-term (&gt;8 years) oral-contraceptive users</a:t>
            </a:r>
            <a:br/>
            <a:r>
              <a:rPr b="false" i="false" strike="noStrike" sz="1200" u="none">
                <a:solidFill>
                  <a:srgbClr val="FFFFFF"/>
                </a:solidFill>
                <a:latin typeface="Calibri"/>
              </a:rPr>
              <a:t>buy cheap effexor xr online</a:t>
            </a:r>
            <a:br/>
            <a:r>
              <a:rPr b="false" i="false" strike="noStrike" sz="1200" u="none">
                <a:solidFill>
                  <a:srgbClr val="FFFFFF"/>
                </a:solidFill>
                <a:latin typeface="Calibri"/>
              </a:rPr>
              <a:t>venlafaxine hcl er 75 mg</a:t>
            </a:r>
            <a:br/>
            <a:r>
              <a:rPr b="false" i="false" strike="noStrike" sz="1200" u="none">
                <a:solidFill>
                  <a:srgbClr val="FFFFFF"/>
                </a:solidFill>
                <a:latin typeface="Calibri"/>
              </a:rPr>
              <a:t>venlafaxine er 225 mg capsule</a:t>
            </a:r>
            <a:br/>
            <a:r>
              <a:rPr b="false" i="false" strike="noStrike" sz="1200" u="none">
                <a:solidFill>
                  <a:srgbClr val="FFFFFF"/>
                </a:solidFill>
                <a:latin typeface="Calibri"/>
              </a:rPr>
              <a:t>For administering the Injectable Ivomec ORALLY (for routine worming or to treat Wry Neck), Oxytocinand any other medicine that is dosed in very small amounts.</a:t>
            </a:r>
            <a:br/>
            <a:r>
              <a:rPr b="false" i="false" strike="noStrike" sz="1200" u="none">
                <a:solidFill>
                  <a:srgbClr val="FFFFFF"/>
                </a:solidFill>
                <a:latin typeface="Calibri"/>
              </a:rPr>
              <a:t>venlafaxine 225 mg</a:t>
            </a:r>
            <a:br/>
            <a:r>
              <a:rPr b="false" i="false" strike="noStrike" sz="1200" u="none">
                <a:solidFill>
                  <a:srgbClr val="FFFFFF"/>
                </a:solidFill>
                <a:latin typeface="Calibri"/>
              </a:rPr>
              <a:t>effexor 37.5 mg tablets</a:t>
            </a:r>
            <a:br/>
            <a:r>
              <a:rPr b="false" i="false" strike="noStrike" sz="1200" u="none">
                <a:solidFill>
                  <a:srgbClr val="FFFFFF"/>
                </a:solidFill>
                <a:latin typeface="Calibri"/>
              </a:rPr>
              <a:t>effexor discount prices</a:t>
            </a:r>
            <a:br/>
            <a:r>
              <a:rPr b="false" i="false" strike="noStrike" sz="1200" u="none">
                <a:solidFill>
                  <a:srgbClr val="FFFFFF"/>
                </a:solidFill>
                <a:latin typeface="Calibri"/>
              </a:rPr>
              <a:t>effexor xr prescription $4</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Higher doses can be effective -- if the thrush is being caused by fungi that are less than fully responsive to treatment but are not yet fully resistant to the drug</a:t>
            </a:r>
            <a:br/>
            <a:r>
              <a:rPr b="false" i="false" strike="noStrike" sz="1200" u="none">
                <a:solidFill>
                  <a:srgbClr val="FFFFFF"/>
                </a:solidFill>
                <a:latin typeface="Calibri"/>
              </a:rPr>
              <a:t>buy effexor online no rx</a:t>
            </a:r>
            <a:br/>
            <a:r>
              <a:rPr b="false" i="false" strike="noStrike" sz="1200" u="none">
                <a:solidFill>
                  <a:srgbClr val="FFFFFF"/>
                </a:solidFill>
                <a:latin typeface="Calibri"/>
              </a:rPr>
              <a:t>effexor xr available generic form</a:t>
            </a:r>
            <a:br/>
            <a:r>
              <a:rPr b="false" i="false" strike="noStrike" sz="1200" u="none">
                <a:solidFill>
                  <a:srgbClr val="FFFFFF"/>
                </a:solidFill>
                <a:latin typeface="Calibri"/>
              </a:rPr>
              <a:t>effexor xr 300mg daily</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effexor xr generic release date</a:t>
            </a:r>
            <a:br/>
            <a:r>
              <a:rPr b="false" i="false" strike="noStrike" sz="1200" u="none">
                <a:solidFill>
                  <a:srgbClr val="FFFFFF"/>
                </a:solidFill>
                <a:latin typeface="Calibri"/>
              </a:rPr>
              <a:t>generic drug for effexor xr</a:t>
            </a:r>
            <a:br/>
            <a:r>
              <a:rPr b="false" i="false" strike="noStrike" sz="1200" u="none">
                <a:solidFill>
                  <a:srgbClr val="FFFFFF"/>
                </a:solidFill>
                <a:latin typeface="Calibri"/>
              </a:rPr>
              <a:t>effexor xr or effexor xr</a:t>
            </a:r>
            <a:br/>
            <a:r>
              <a:rPr b="false" i="false" strike="noStrike" sz="1200" u="none">
                <a:solidFill>
                  <a:srgbClr val="FFFFFF"/>
                </a:solidFill>
                <a:latin typeface="Calibri"/>
              </a:rPr>
              <a:t>venlafaxine online uk</a:t>
            </a:r>
            <a:br/>
            <a:r>
              <a:rPr b="false" i="false" strike="noStrike" sz="1200" u="none">
                <a:solidFill>
                  <a:srgbClr val="FFFFFF"/>
                </a:solidFill>
                <a:latin typeface="Calibri"/>
              </a:rPr>
              <a:t>generic effexor xr problems</a:t>
            </a:r>
            <a:br/>
            <a:r>
              <a:rPr b="false" i="false" strike="noStrike" sz="1200" u="none">
                <a:solidFill>
                  <a:srgbClr val="FFFFFF"/>
                </a:solidFill>
                <a:latin typeface="Calibri"/>
              </a:rPr>
              <a:t>effexor xr dosage for panic disorder</a:t>
            </a:r>
            <a:br/>
            <a:r>
              <a:rPr b="false" i="false" strike="noStrike" sz="1200" u="none">
                <a:solidFill>
                  <a:srgbClr val="FFFFFF"/>
                </a:solidFill>
                <a:latin typeface="Calibri"/>
              </a:rPr>
              <a:t>My experiences with pharmacies have all been pretty great and 90% involve some kind of birth control</a:t>
            </a:r>
            <a:br/>
            <a:r>
              <a:rPr b="false" i="false" strike="noStrike" sz="1200" u="none">
                <a:solidFill>
                  <a:srgbClr val="FFFFFF"/>
                </a:solidFill>
                <a:latin typeface="Calibri"/>
              </a:rPr>
              <a:t>what is effexor xr 75mg used for</a:t>
            </a:r>
            <a:br/>
            <a:r>
              <a:rPr b="false" i="false" strike="noStrike" sz="1200" u="none">
                <a:solidFill>
                  <a:srgbClr val="FFFFFF"/>
                </a:solidFill>
                <a:latin typeface="Calibri"/>
              </a:rPr>
              <a:t>does effexor xr come in 225 mg</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is 225 mg of effexor a lot</a:t>
            </a:r>
            <a:br/>
            <a:r>
              <a:rPr b="false" i="false" strike="noStrike" sz="1200" u="none">
                <a:solidFill>
                  <a:srgbClr val="FFFFFF"/>
                </a:solidFill>
                <a:latin typeface="Calibri"/>
              </a:rPr>
              <a:t>venlafaxine 75 mg tab teva usa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225 mg dose</a:t>
            </a:r>
            <a:br/>
            <a:r>
              <a:rPr b="false" i="false" strike="noStrike" sz="1200" u="none">
                <a:solidFill>
                  <a:srgbClr val="FFFFFF"/>
                </a:solidFill>
                <a:latin typeface="Calibri"/>
              </a:rPr>
              <a:t>is 75 mg of effexor a lot</a:t>
            </a:r>
            <a:br/>
            <a:r>
              <a:rPr b="false" i="false" strike="noStrike" sz="1200" u="none">
                <a:solidFill>
                  <a:srgbClr val="FFFFFF"/>
                </a:solidFill>
                <a:latin typeface="Calibri"/>
              </a:rPr>
              <a:t>venlafaxine hydrochloride get you high</a:t>
            </a:r>
            <a:br/>
            <a:r>
              <a:rPr b="false" i="false" strike="noStrike" sz="1200" u="none">
                <a:solidFill>
                  <a:srgbClr val="FFFFFF"/>
                </a:solidFill>
                <a:latin typeface="Calibri"/>
              </a:rPr>
              <a:t>is venlafaxine safe to take during pregnancy</a:t>
            </a:r>
            <a:br/>
            <a:r>
              <a:rPr b="false" i="false" strike="noStrike" sz="1200" u="none">
                <a:solidFill>
                  <a:srgbClr val="FFFFFF"/>
                </a:solidFill>
                <a:latin typeface="Calibri"/>
              </a:rPr>
              <a:t>buy effexor xr 75 mg</a:t>
            </a:r>
            <a:br/>
            <a:r>
              <a:rPr b="false" i="false" strike="noStrike" sz="1200" u="none">
                <a:solidFill>
                  <a:srgbClr val="FFFFFF"/>
                </a:solidFill>
                <a:latin typeface="Calibri"/>
              </a:rPr>
              <a:t>- daca aveti probleme respiratorii severe pentru care nu utilizati medicamente, Coryol poate agrava aceste dificultati de respiratie</a:t>
            </a:r>
            <a:br/>
            <a:r>
              <a:rPr b="false" i="false" strike="noStrike" sz="1200" u="none">
                <a:solidFill>
                  <a:srgbClr val="FFFFFF"/>
                </a:solidFill>
                <a:latin typeface="Calibri"/>
              </a:rPr>
              <a:t>effexor 75 mg er</a:t>
            </a:r>
            <a:br/>
            <a:r>
              <a:rPr b="false" i="false" strike="noStrike" sz="1200" u="none">
                <a:solidFill>
                  <a:srgbClr val="FFFFFF"/>
                </a:solidFill>
                <a:latin typeface="Calibri"/>
              </a:rPr>
              <a:t>retail price effexor xr 150mg</a:t>
            </a:r>
            <a:br/>
            <a:r>
              <a:rPr b="false" i="false" strike="noStrike" sz="1200" u="none">
                <a:solidFill>
                  <a:srgbClr val="FFFFFF"/>
                </a:solidFill>
                <a:latin typeface="Calibri"/>
              </a:rPr>
              <a:t>venlafaxine effexor</a:t>
            </a:r>
            <a:br/>
            <a:r>
              <a:rPr b="false" i="false" strike="noStrike" sz="1200" u="none">
                <a:solidFill>
                  <a:srgbClr val="FFFFFF"/>
                </a:solidFill>
                <a:latin typeface="Calibri"/>
              </a:rPr>
              <a:t>venlafaxine 75 mg picture</a:t>
            </a:r>
            <a:br/>
            <a:r>
              <a:rPr b="false" i="false" strike="noStrike" sz="1200" u="none">
                <a:solidFill>
                  <a:srgbClr val="FFFFFF"/>
                </a:solidFill>
                <a:latin typeface="Calibri"/>
              </a:rPr>
              <a:t>can you get high off venlafaxine 150 mg</a:t>
            </a:r>
            <a:br/>
            <a:r>
              <a:rPr b="false" i="false" strike="noStrike" sz="1200" u="none">
                <a:solidFill>
                  <a:srgbClr val="FFFFFF"/>
                </a:solidFill>
                <a:latin typeface="Calibri"/>
              </a:rPr>
              <a:t>switching effexor xr paxil</a:t>
            </a:r>
            <a:br/>
            <a:r>
              <a:rPr b="false" i="false" strike="noStrike" sz="1200" u="none">
                <a:solidFill>
                  <a:srgbClr val="FFFFFF"/>
                </a:solidFill>
                <a:latin typeface="Calibri"/>
              </a:rPr>
              <a:t>co venlafaxine xr 75mg cap</a:t>
            </a:r>
            <a:br/>
            <a:r>
              <a:rPr b="false" i="false" strike="noStrike" sz="1200" u="none">
                <a:solidFill>
                  <a:srgbClr val="FFFFFF"/>
                </a:solidFill>
                <a:latin typeface="Calibri"/>
              </a:rPr>
              <a:t>effexor xr prescription cost</a:t>
            </a:r>
            <a:br/>
            <a:r>
              <a:rPr b="false" i="false" strike="noStrike" sz="1200" u="none">
                <a:solidFill>
                  <a:srgbClr val="FFFFFF"/>
                </a:solidFill>
                <a:latin typeface="Calibri"/>
              </a:rPr>
              <a:t>effexor xr dosage for social anxiety</a:t>
            </a:r>
            <a:br/>
            <a:r>
              <a:rPr b="false" i="false" strike="noStrike" sz="1200" u="none">
                <a:solidFill>
                  <a:srgbClr val="FFFFFF"/>
                </a:solidFill>
                <a:latin typeface="Calibri"/>
              </a:rPr>
              <a:t>Vacaciones intercambiables celulares no han dependiente su disciplinas para enfermar el carteles de disgeusia del aumento, compara precios de medicamentos micardis (telmisartan) 80 mg</a:t>
            </a:r>
            <a:br/>
            <a:r>
              <a:rPr b="false" i="false" strike="noStrike" sz="1200" u="none">
                <a:solidFill>
                  <a:srgbClr val="FFFFFF"/>
                </a:solidFill>
                <a:latin typeface="Calibri"/>
              </a:rPr>
              <a:t>there weight gain effexor xr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$190,000 mortgage would pay back the $160,000 used to acquire the loan</a:t>
            </a:r>
            <a:br/>
            <a:r>
              <a:rPr b="false" i="false" strike="noStrike" sz="1200" u="none">
                <a:solidFill>
                  <a:srgbClr val="FFFFFF"/>
                </a:solidFill>
                <a:latin typeface="Calibri"/>
              </a:rPr>
              <a:t>elimination half life effexor xr</a:t>
            </a:r>
            <a:br/>
            <a:r>
              <a:rPr b="false" i="false" strike="noStrike" sz="1200" u="none">
                <a:solidFill>
                  <a:srgbClr val="FFFFFF"/>
                </a:solidFill>
                <a:latin typeface="Calibri"/>
              </a:rPr>
              <a:t>Those who suffered through &amp;ldquo;discontinuation syndromes&amp;rdquo; argue that no one adequately warned either them or their doctors that this could occur.</a:t>
            </a:r>
            <a:br/>
            <a:r>
              <a:rPr b="false" i="false" strike="noStrike" sz="1200" u="none">
                <a:solidFill>
                  <a:srgbClr val="FFFFFF"/>
                </a:solidFill>
                <a:latin typeface="Calibri"/>
              </a:rPr>
              <a:t>effexor 375 mg</a:t>
            </a:r>
            <a:br/>
            <a:r>
              <a:rPr b="false" i="false" strike="noStrike" sz="1200" u="none">
                <a:solidFill>
                  <a:srgbClr val="FFFFFF"/>
                </a:solidFill>
                <a:latin typeface="Calibri"/>
              </a:rPr>
              <a:t>effexor xr purchase</a:t>
            </a:r>
            <a:br/>
            <a:r>
              <a:rPr b="false" i="false" strike="noStrike" sz="1200" u="none">
                <a:solidFill>
                  <a:srgbClr val="FFFFFF"/>
                </a:solidFill>
                <a:latin typeface="Calibri"/>
              </a:rPr>
              <a:t>Xepin Cheap No Rx Required Canada.Lotensin Next Day Uk, Lotensin Health Canada</a:t>
            </a:r>
            <a:br/>
            <a:r>
              <a:rPr b="false" i="false" strike="noStrike" sz="1200" u="none">
                <a:solidFill>
                  <a:srgbClr val="FFFFFF"/>
                </a:solidFill>
                <a:latin typeface="Calibri"/>
              </a:rPr>
              <a:t>75 mg effexor for gad</a:t>
            </a:r>
            <a:br/>
            <a:r>
              <a:rPr b="false" i="false" strike="noStrike" sz="1200" u="none">
                <a:solidFill>
                  <a:srgbClr val="FFFFFF"/>
                </a:solidFill>
                <a:latin typeface="Calibri"/>
              </a:rPr>
              <a:t>venlafaxine hcl 75 mg capsule</a:t>
            </a:r>
            <a:br/>
            <a:r>
              <a:rPr b="false" i="false" strike="noStrike" sz="1200" u="none">
                <a:solidFill>
                  <a:srgbClr val="FFFFFF"/>
                </a:solidFill>
                <a:latin typeface="Calibri"/>
              </a:rPr>
              <a:t>bula do medicamento effexor</a:t>
            </a:r>
            <a:br/>
            <a:r>
              <a:rPr b="false" i="false" strike="noStrike" sz="1200" u="none">
                <a:solidFill>
                  <a:srgbClr val="FFFFFF"/>
                </a:solidFill>
                <a:latin typeface="Calibri"/>
              </a:rPr>
              <a:t>I also stopped taking birth control</a:t>
            </a:r>
            <a:br/>
            <a:r>
              <a:rPr b="false" i="false" strike="noStrike" sz="1200" u="none">
                <a:solidFill>
                  <a:srgbClr val="FFFFFF"/>
                </a:solidFill>
                <a:latin typeface="Calibri"/>
              </a:rPr>
              <a:t>venlafaxine 75 mg tab 100</a:t>
            </a:r>
            <a:br/>
            <a:r>
              <a:rPr b="false" i="false" strike="noStrike" sz="1200" u="none">
                <a:solidFill>
                  <a:srgbClr val="FFFFFF"/>
                </a:solidFill>
                <a:latin typeface="Calibri"/>
              </a:rPr>
              <a:t>effexor xr cost australia</a:t>
            </a:r>
            <a:br/>
            <a:r>
              <a:rPr b="false" i="false" strike="noStrike" sz="1200" u="none">
                <a:solidFill>
                  <a:srgbClr val="FFFFFF"/>
                </a:solidFill>
                <a:latin typeface="Calibri"/>
              </a:rPr>
              <a:t>effexor sales</a:t>
            </a:r>
            <a:br/>
            <a:r>
              <a:rPr b="false" i="false" strike="noStrike" sz="1200" u="none">
                <a:solidFill>
                  <a:srgbClr val="FFFFFF"/>
                </a:solidFill>
                <a:latin typeface="Calibri"/>
              </a:rPr>
              <a:t>Richard is irritating to get a whole diverse reasonhe just as well damn unexplainable.http://www.studyinstitute.net/66585.html� ,Rich outwardly is the one particular persona on st</a:t>
            </a:r>
            <a:br/>
            <a:r>
              <a:rPr b="false" i="false" strike="noStrike" sz="1200" u="none">
                <a:solidFill>
                  <a:srgbClr val="FFFFFF"/>
                </a:solidFill>
                <a:latin typeface="Calibri"/>
              </a:rPr>
              <a:t>venlafaxine 225 mg cost</a:t>
            </a:r>
            <a:br/>
            <a:r>
              <a:rPr b="false" i="false" strike="noStrike" sz="1200" u="none">
                <a:solidFill>
                  <a:srgbClr val="FFFFFF"/>
                </a:solidFill>
                <a:latin typeface="Calibri"/>
              </a:rPr>
              <a:t>Hi there, i appreciate this is an old post but have only just spotted it and wanted to comment as I have been experiencing the same problems with weight gain since being on thyroxine</a:t>
            </a:r>
            <a:br/>
            <a:r>
              <a:rPr b="false" i="false" strike="noStrike" sz="1200" u="none">
                <a:solidFill>
                  <a:srgbClr val="FFFFFF"/>
                </a:solidFill>
                <a:latin typeface="Calibri"/>
              </a:rPr>
              <a:t>effexor online no prescription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a history of anxiety and mood swings.I recently have been under stress or at least feeling that way</a:t>
            </a:r>
            <a:br/>
            <a:r>
              <a:rPr b="false" i="false" strike="noStrike" sz="1200" u="none">
                <a:solidFill>
                  <a:srgbClr val="FFFFFF"/>
                </a:solidFill>
                <a:latin typeface="Calibri"/>
              </a:rPr>
              <a:t>venlafaxine xr savings card</a:t>
            </a:r>
            <a:br/>
            <a:r>
              <a:rPr b="false" i="false" strike="noStrike" sz="1200" u="none">
                <a:solidFill>
                  <a:srgbClr val="FFFFFF"/>
                </a:solidFill>
                <a:latin typeface="Calibri"/>
              </a:rPr>
              <a:t>discount effexor xr 150 mg</a:t>
            </a:r>
            <a:br/>
            <a:r>
              <a:rPr b="false" i="false" strike="noStrike" sz="1200" u="none">
                <a:solidFill>
                  <a:srgbClr val="FFFFFF"/>
                </a:solidFill>
                <a:latin typeface="Calibri"/>
              </a:rPr>
              <a:t>mylan venlafaxine xr 75mg cap</a:t>
            </a:r>
            <a:br/>
            <a:r>
              <a:rPr b="false" i="false" strike="noStrike" sz="1200" u="none">
                <a:solidFill>
                  <a:srgbClr val="FFFFFF"/>
                </a:solidFill>
                <a:latin typeface="Calibri"/>
              </a:rPr>
              <a:t>I have only notice one side affect with it and its kind of a weird one, i&amp;#039;ve noticed that on the nights I take it I actually dream again and can remember a good part of my dreams the next day</a:t>
            </a:r>
            <a:br/>
            <a:r>
              <a:rPr b="false" i="false" strike="noStrike" sz="1200" u="none">
                <a:solidFill>
                  <a:srgbClr val="FFFFFF"/>
                </a:solidFill>
                <a:latin typeface="Calibri"/>
              </a:rPr>
              <a:t>venlafaxine sa</a:t>
            </a:r>
            <a:br/>
            <a:r>
              <a:rPr b="false" i="false" strike="noStrike" sz="1200" u="none">
                <a:solidFill>
                  <a:srgbClr val="FFFFFF"/>
                </a:solidFill>
                <a:latin typeface="Calibri"/>
              </a:rPr>
              <a:t>A Food and Drug Administration (FDA) official responsible for evaluating adverse drug effects during the approval process of Prozac repeatedly warned that the drug could have this effect.</a:t>
            </a:r>
            <a:br/>
            <a:r>
              <a:rPr b="false" i="false" strike="noStrike" sz="1200" u="none">
                <a:solidFill>
                  <a:srgbClr val="FFFFFF"/>
                </a:solidFill>
                <a:latin typeface="Calibri"/>
              </a:rPr>
              <a:t>venlafaxine safe</a:t>
            </a:r>
            <a:br/>
            <a:r>
              <a:rPr b="false" i="false" strike="noStrike" sz="1200" u="none">
                <a:solidFill>
                  <a:srgbClr val="FFFFFF"/>
                </a:solidFill>
                <a:latin typeface="Calibri"/>
              </a:rPr>
              <a:t>buy effexor online</a:t>
            </a:r>
            <a:br/>
            <a:r>
              <a:rPr b="false" i="false" strike="noStrike" sz="1200" u="none">
                <a:solidFill>
                  <a:srgbClr val="FFFFFF"/>
                </a:solidFill>
                <a:latin typeface="Calibri"/>
              </a:rPr>
              <a:t>effexor xr 75 mg twice daily</a:t>
            </a:r>
            <a:br/>
            <a:r>
              <a:rPr b="false" i="false" strike="noStrike" sz="1200" u="none">
                <a:solidFill>
                  <a:srgbClr val="FFFFFF"/>
                </a:solidFill>
                <a:latin typeface="Calibri"/>
              </a:rPr>
              <a:t>effexor 450 mg per day</a:t>
            </a:r>
            <a:br/>
            <a:r>
              <a:rPr b="false" i="false" strike="noStrike" sz="1200" u="none">
                <a:solidFill>
                  <a:srgbClr val="FFFFFF"/>
                </a:solidFill>
                <a:latin typeface="Calibri"/>
              </a:rPr>
              <a:t>generic effexor xr available usa</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what is venlafaxine er cap</a:t>
            </a:r>
            <a:br/>
            <a:r>
              <a:rPr b="false" i="false" strike="noStrike" sz="1200" u="none">
                <a:solidFill>
                  <a:srgbClr val="FFFFFF"/>
                </a:solidFill>
                <a:latin typeface="Calibri"/>
              </a:rPr>
              <a:t>McDowell perception ended up being that will so that Uk vogue robust, � 2014 � 2014� ,it has to be invigorated from the launch of latest sustainable natural talent</a:t>
            </a:r>
            <a:br/>
            <a:r>
              <a:rPr b="false" i="false" strike="noStrike" sz="1200" u="none">
                <a:solidFill>
                  <a:srgbClr val="FFFFFF"/>
                </a:solidFill>
                <a:latin typeface="Calibri"/>
              </a:rPr>
              <a:t>price effexor xr walgreens</a:t>
            </a:r>
            <a:br/>
            <a:r>
              <a:rPr b="false" i="false" strike="noStrike" sz="1200" u="none">
                <a:solidFill>
                  <a:srgbClr val="FFFFFF"/>
                </a:solidFill>
                <a:latin typeface="Calibri"/>
              </a:rPr>
              <a:t>buy effexor xr generic</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hcl er</a:t>
            </a:r>
            <a:br/>
            <a:r>
              <a:rPr b="false" i="false" strike="noStrike" sz="1200" u="none">
                <a:solidFill>
                  <a:srgbClr val="FFFFFF"/>
                </a:solidFill>
                <a:latin typeface="Calibri"/>
              </a:rPr>
              <a:t>Gift-giving customs of Christmas were integrated sometime in the 18602s when Rabbi MaxrPLilienthal of Cincinnati observed how Christmas festivities enthused children towards religion</a:t>
            </a:r>
            <a:br/>
            <a:r>
              <a:rPr b="false" i="false" strike="noStrike" sz="1200" u="none">
                <a:solidFill>
                  <a:srgbClr val="FFFFFF"/>
                </a:solidFill>
                <a:latin typeface="Calibri"/>
              </a:rPr>
              <a:t>effexor xr dose for depression</a:t>
            </a:r>
            <a:br/>
            <a:r>
              <a:rPr b="false" i="false" strike="noStrike" sz="1200" u="none">
                <a:solidFill>
                  <a:srgbClr val="FFFFFF"/>
                </a:solidFill>
                <a:latin typeface="Calibri"/>
              </a:rPr>
              <a:t>getting off effexor xr weight gain</a:t>
            </a:r>
            <a:br/>
            <a:r>
              <a:rPr b="false" i="false" strike="noStrike" sz="1200" u="none">
                <a:solidFill>
                  <a:srgbClr val="FFFFFF"/>
                </a:solidFill>
                <a:latin typeface="Calibri"/>
              </a:rPr>
              <a:t>cheapest effexor xr</a:t>
            </a:r>
            <a:br/>
            <a:r>
              <a:rPr b="false" i="false" strike="noStrike" sz="1200" u="none">
                <a:solidFill>
                  <a:srgbClr val="FFFFFF"/>
                </a:solidFill>
                <a:latin typeface="Calibri"/>
              </a:rPr>
              <a:t>effexor price comparison</a:t>
            </a:r>
            <a:br/>
            <a:r>
              <a:rPr b="false" i="false" strike="noStrike" sz="1200" u="none">
                <a:solidFill>
                  <a:srgbClr val="FFFFFF"/>
                </a:solidFill>
                <a:latin typeface="Calibri"/>
              </a:rPr>
              <a:t>effexor 75mg generic</a:t>
            </a:r>
            <a:br/>
            <a:r>
              <a:rPr b="false" i="false" strike="noStrike" sz="1200" u="none">
                <a:solidFill>
                  <a:srgbClr val="FFFFFF"/>
                </a:solidFill>
                <a:latin typeface="Calibri"/>
              </a:rPr>
              <a:t>effexor xr mail order</a:t>
            </a:r>
            <a:br/>
            <a:r>
              <a:rPr b="false" i="false" strike="noStrike" sz="1200" u="none">
                <a:solidFill>
                  <a:srgbClr val="FFFFFF"/>
                </a:solidFill>
                <a:latin typeface="Calibri"/>
              </a:rPr>
              <a:t>how to wean off effexor 75mg</a:t>
            </a:r>
            <a:br/>
            <a:r>
              <a:rPr b="false" i="false" strike="noStrike" sz="1200" u="none">
                <a:solidFill>
                  <a:srgbClr val="FFFFFF"/>
                </a:solidFill>
                <a:latin typeface="Calibri"/>
              </a:rPr>
              <a:t>You must take care of your body which has for so long taken good care of you</a:t>
            </a:r>
            <a:br/>
            <a:r>
              <a:rPr b="false" i="false" strike="noStrike" sz="1200" u="none">
                <a:solidFill>
                  <a:srgbClr val="FFFFFF"/>
                </a:solidFill>
                <a:latin typeface="Calibri"/>
              </a:rPr>
              <a:t>effexor xr 150 mg weight loss</a:t>
            </a:r>
            <a:br/>
            <a:r>
              <a:rPr b="false" i="false" strike="noStrike" sz="1200" u="none">
                <a:solidFill>
                  <a:srgbClr val="FFFFFF"/>
                </a:solidFill>
                <a:latin typeface="Calibri"/>
              </a:rPr>
              <a:t>As the men begin this polite fencing match, however, they both know that, in the background, the clock is ticking.</a:t>
            </a:r>
            <a:br/>
            <a:r>
              <a:rPr b="false" i="false" strike="noStrike" sz="1200" u="none">
                <a:solidFill>
                  <a:srgbClr val="FFFFFF"/>
                </a:solidFill>
                <a:latin typeface="Calibri"/>
              </a:rPr>
              <a:t>how much does generic effexor cost at walmart</a:t>
            </a:r>
            <a:br/>
            <a:r>
              <a:rPr b="false" i="false" strike="noStrike" sz="1200" u="none">
                <a:solidFill>
                  <a:srgbClr val="FFFFFF"/>
                </a:solidFill>
                <a:latin typeface="Calibri"/>
              </a:rPr>
              <a:t>effexor xr 37.5 mg for anxiety</a:t>
            </a:r>
            <a:br/>
            <a:r>
              <a:rPr b="false" i="false" strike="noStrike" sz="1200" u="none">
                <a:solidFill>
                  <a:srgbClr val="FFFFFF"/>
                </a:solidFill>
                <a:latin typeface="Calibri"/>
              </a:rPr>
              <a:t>venlafaxine price costco</a:t>
            </a:r>
            <a:br/>
            <a:r>
              <a:rPr b="false" i="false" strike="noStrike" sz="1200" u="none">
                <a:solidFill>
                  <a:srgbClr val="FFFFFF"/>
                </a:solidFill>
                <a:latin typeface="Calibri"/>
              </a:rPr>
              <a:t>300 mg effexor xr safe</a:t>
            </a:r>
            <a:br/>
            <a:r>
              <a:rPr b="false" i="false" strike="noStrike" sz="1200" u="none">
                <a:solidFill>
                  <a:srgbClr val="FFFFFF"/>
                </a:solidFill>
                <a:latin typeface="Calibri"/>
              </a:rPr>
              <a:t>medicament effexor lp 75 mg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generic no prescription</a:t>
            </a:r>
            <a:br/>
            <a:r>
              <a:rPr b="false" i="false" strike="noStrike" sz="1200" u="none">
                <a:solidFill>
                  <a:srgbClr val="FFFFFF"/>
                </a:solidFill>
                <a:latin typeface="Calibri"/>
              </a:rPr>
              <a:t>I had got pregnant on the pill so i moved to the injection</a:t>
            </a:r>
            <a:br/>
            <a:r>
              <a:rPr b="false" i="false" strike="noStrike" sz="1200" u="none">
                <a:solidFill>
                  <a:srgbClr val="FFFFFF"/>
                </a:solidFill>
                <a:latin typeface="Calibri"/>
              </a:rPr>
              <a:t>w effexor xr 150</a:t>
            </a:r>
            <a:br/>
            <a:r>
              <a:rPr b="false" i="false" strike="noStrike" sz="1200" u="none">
                <a:solidFill>
                  <a:srgbClr val="FFFFFF"/>
                </a:solidFill>
                <a:latin typeface="Calibri"/>
              </a:rPr>
              <a:t>venlafaxine hcl er 75 mg cap cost</a:t>
            </a:r>
            <a:br/>
            <a:r>
              <a:rPr b="false" i="false" strike="noStrike" sz="1200" u="none">
                <a:solidFill>
                  <a:srgbClr val="FFFFFF"/>
                </a:solidFill>
                <a:latin typeface="Calibri"/>
              </a:rPr>
              <a:t>effexor cost per month</a:t>
            </a:r>
            <a:br/>
            <a:r>
              <a:rPr b="false" i="false" strike="noStrike" sz="1200" u="none">
                <a:solidFill>
                  <a:srgbClr val="FFFFFF"/>
                </a:solidFill>
                <a:latin typeface="Calibri"/>
              </a:rPr>
              <a:t>The microbiome might also play a critical role due to its influence on epigenetics and even hormone regulation</a:t>
            </a:r>
            <a:br/>
            <a:r>
              <a:rPr b="false" i="false" strike="noStrike" sz="1200" u="none">
                <a:solidFill>
                  <a:srgbClr val="FFFFFF"/>
                </a:solidFill>
                <a:latin typeface="Calibri"/>
              </a:rPr>
              <a:t>effexor xr dose range</a:t>
            </a:r>
            <a:br/>
            <a:r>
              <a:rPr b="false" i="false" strike="noStrike" sz="1200" u="none">
                <a:solidFill>
                  <a:srgbClr val="FFFFFF"/>
                </a:solidFill>
                <a:latin typeface="Calibri"/>
              </a:rPr>
              <a:t>effexor xr drug assistance program</a:t>
            </a:r>
            <a:br/>
            <a:r>
              <a:rPr b="false" i="false" strike="noStrike" sz="1200" u="none">
                <a:solidFill>
                  <a:srgbClr val="FFFFFF"/>
                </a:solidFill>
                <a:latin typeface="Calibri"/>
              </a:rPr>
              <a:t>which is better effexor or effexor xr</a:t>
            </a:r>
            <a:br/>
            <a:r>
              <a:rPr b="false" i="false" strike="noStrike" sz="1200" u="none">
                <a:solidFill>
                  <a:srgbClr val="FFFFFF"/>
                </a:solidFill>
                <a:latin typeface="Calibri"/>
              </a:rPr>
              <a:t>effexor 75 mg cost</a:t>
            </a:r>
            <a:br/>
            <a:r>
              <a:rPr b="false" i="false" strike="noStrike" sz="1200" u="none">
                <a:solidFill>
                  <a:srgbClr val="FFFFFF"/>
                </a:solidFill>
                <a:latin typeface="Calibri"/>
              </a:rPr>
              <a:t>venlafaxine xr maximum dosage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venlafaxine hydrochloride 150 mg</a:t>
            </a:r>
            <a:br/>
            <a:r>
              <a:rPr b="false" i="false" strike="noStrike" sz="1200" u="none">
                <a:solidFill>
                  <a:srgbClr val="FFFFFF"/>
                </a:solidFill>
                <a:latin typeface="Calibri"/>
              </a:rPr>
              <a:t>buy effexor cheap online</a:t>
            </a:r>
            <a:br/>
            <a:r>
              <a:rPr b="false" i="false" strike="noStrike" sz="1200" u="none">
                <a:solidFill>
                  <a:srgbClr val="FFFFFF"/>
                </a:solidFill>
                <a:latin typeface="Calibri"/>
              </a:rPr>
              <a:t>effexor xr 225 mg capsules</a:t>
            </a:r>
            <a:br/>
            <a:r>
              <a:rPr b="false" i="false" strike="noStrike" sz="1200" u="none">
                <a:solidFill>
                  <a:srgbClr val="FFFFFF"/>
                </a:solidFill>
                <a:latin typeface="Calibri"/>
              </a:rPr>
              <a:t>officials said they had used the database only in limited circumstances and that it had proven essential to stopping attacks against civilians.</a:t>
            </a:r>
            <a:br/>
            <a:r>
              <a:rPr b="false" i="false" strike="noStrike" sz="1200" u="none">
                <a:solidFill>
                  <a:srgbClr val="FFFFFF"/>
                </a:solidFill>
                <a:latin typeface="Calibri"/>
              </a:rPr>
              <a:t>effexor xr discount card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300 mg per day</a:t>
            </a:r>
            <a:br/>
            <a:r>
              <a:rPr b="false" i="false" strike="noStrike" sz="1200" u="none">
                <a:solidFill>
                  <a:srgbClr val="FFFFFF"/>
                </a:solidFill>
                <a:latin typeface="Calibri"/>
              </a:rPr>
              <a:t>how to get off effexor xr 75mg</a:t>
            </a:r>
            <a:br/>
            <a:r>
              <a:rPr b="false" i="false" strike="noStrike" sz="1200" u="none">
                <a:solidFill>
                  <a:srgbClr val="FFFFFF"/>
                </a:solidFill>
                <a:latin typeface="Calibri"/>
              </a:rPr>
              <a:t>effexor mg pills</a:t>
            </a:r>
            <a:br/>
            <a:r>
              <a:rPr b="false" i="false" strike="noStrike" sz="1200" u="none">
                <a:solidFill>
                  <a:srgbClr val="FFFFFF"/>
                </a:solidFill>
                <a:latin typeface="Calibri"/>
              </a:rPr>
              <a:t>Rate Control Diltiazem And Metoprolol 15 Mg Lortab</a:t>
            </a:r>
            <a:br/>
            <a:r>
              <a:rPr b="false" i="false" strike="noStrike" sz="1200" u="none">
                <a:solidFill>
                  <a:srgbClr val="FFFFFF"/>
                </a:solidFill>
                <a:latin typeface="Calibri"/>
              </a:rPr>
              <a:t>venlafaxine 75 mg er</a:t>
            </a:r>
            <a:br/>
            <a:r>
              <a:rPr b="false" i="false" strike="noStrike" sz="1200" u="none">
                <a:solidFill>
                  <a:srgbClr val="FFFFFF"/>
                </a:solidFill>
                <a:latin typeface="Calibri"/>
              </a:rPr>
              <a:t>effexor rx drug</a:t>
            </a:r>
            <a:br/>
            <a:r>
              <a:rPr b="false" i="false" strike="noStrike" sz="1200" u="none">
                <a:solidFill>
                  <a:srgbClr val="FFFFFF"/>
                </a:solidFill>
                <a:latin typeface="Calibri"/>
              </a:rPr>
              <a:t>cheap effexor xr</a:t>
            </a:r>
            <a:br/>
            <a:r>
              <a:rPr b="false" i="false" strike="noStrike" sz="1200" u="none">
                <a:solidFill>
                  <a:srgbClr val="FFFFFF"/>
                </a:solidFill>
                <a:latin typeface="Calibri"/>
              </a:rPr>
              <a:t>weight loss after stopping effexor xr</a:t>
            </a:r>
            <a:br/>
            <a:r>
              <a:rPr b="false" i="false" strike="noStrike" sz="1200" u="none">
                <a:solidFill>
                  <a:srgbClr val="FFFFFF"/>
                </a:solidFill>
                <a:latin typeface="Calibri"/>
              </a:rPr>
              <a:t>venlafaxine hcl</a:t>
            </a:r>
            <a:br/>
            <a:r>
              <a:rPr b="false" i="false" strike="noStrike" sz="1200" u="none">
                <a:solidFill>
                  <a:srgbClr val="FFFFFF"/>
                </a:solidFill>
                <a:latin typeface="Calibri"/>
              </a:rPr>
              <a:t>effexor cost canada</a:t>
            </a:r>
            <a:br/>
            <a:r>
              <a:rPr b="false" i="false" strike="noStrike" sz="1200" u="none">
                <a:solidFill>
                  <a:srgbClr val="FFFFFF"/>
                </a:solidFill>
                <a:latin typeface="Calibri"/>
              </a:rPr>
              <a:t>how to wean off 75mg effexor</a:t>
            </a:r>
            <a:br/>
            <a:r>
              <a:rPr b="false" i="false" strike="noStrike" sz="1200" u="none">
                <a:solidFill>
                  <a:srgbClr val="FFFFFF"/>
                </a:solidFill>
                <a:latin typeface="Calibri"/>
              </a:rPr>
              <a:t>effexor 75 mg am or pm</a:t>
            </a:r>
            <a:br/>
            <a:r>
              <a:rPr b="false" i="false" strike="noStrike" sz="1200" u="none">
                <a:solidFill>
                  <a:srgbClr val="FFFFFF"/>
                </a:solidFill>
                <a:latin typeface="Calibri"/>
              </a:rPr>
              <a:t>venlafaxine er 225 mg coupon</a:t>
            </a:r>
            <a:br/>
            <a:r>
              <a:rPr b="false" i="false" strike="noStrike" sz="1200" u="none">
                <a:solidFill>
                  <a:srgbClr val="FFFFFF"/>
                </a:solidFill>
                <a:latin typeface="Calibri"/>
              </a:rPr>
              <a:t>generic effexor xr 37.5mg</a:t>
            </a:r>
            <a:br/>
            <a:r>
              <a:rPr b="false" i="false" strike="noStrike" sz="1200" u="none">
                <a:solidFill>
                  <a:srgbClr val="FFFFFF"/>
                </a:solidFill>
                <a:latin typeface="Calibri"/>
              </a:rPr>
              <a:t>effexor 75mg weight gain</a:t>
            </a:r>
            <a:br/>
            <a:r>
              <a:rPr b="false" i="false" strike="noStrike" sz="1200" u="none">
                <a:solidFill>
                  <a:srgbClr val="FFFFFF"/>
                </a:solidFill>
                <a:latin typeface="Calibri"/>
              </a:rPr>
              <a:t>My derm then put me on a lipid drug on the 3rd month &amp; kept my tane dosage @ 40mg for the third month</a:t>
            </a:r>
            <a:br/>
            <a:r>
              <a:rPr b="false" i="false" strike="noStrike" sz="1200" u="none">
                <a:solidFill>
                  <a:srgbClr val="FFFFFF"/>
                </a:solidFill>
                <a:latin typeface="Calibri"/>
              </a:rPr>
              <a:t>venlafaxine hcl er 150 mg cost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hcl er 150 mg cap</a:t>
            </a:r>
            <a:br/>
            <a:r>
              <a:rPr b="false" i="false" strike="noStrike" sz="1200" u="none">
                <a:solidFill>
                  <a:srgbClr val="FFFFFF"/>
                </a:solidFill>
                <a:latin typeface="Calibri"/>
              </a:rPr>
              <a:t>is generic effexor xr as effective</a:t>
            </a:r>
            <a:br/>
            <a:r>
              <a:rPr b="false" i="false" strike="noStrike" sz="1200" u="none">
                <a:solidFill>
                  <a:srgbClr val="FFFFFF"/>
                </a:solidFill>
                <a:latin typeface="Calibri"/>
              </a:rPr>
              <a:t>effexor bladder control</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cost of effexor at costco</a:t>
            </a:r>
            <a:br/>
            <a:r>
              <a:rPr b="false" i="false" strike="noStrike" sz="1200" u="none">
                <a:solidFill>
                  <a:srgbClr val="FFFFFF"/>
                </a:solidFill>
                <a:latin typeface="Calibri"/>
              </a:rPr>
              <a:t>venlafaxine discontinuation syndrome duration</a:t>
            </a:r>
            <a:br/>
            <a:r>
              <a:rPr b="false" i="false" strike="noStrike" sz="1200" u="none">
                <a:solidFill>
                  <a:srgbClr val="FFFFFF"/>
                </a:solidFill>
                <a:latin typeface="Calibri"/>
              </a:rPr>
              <a:t>bula effexor xr 150 mg</a:t>
            </a:r>
            <a:br/>
            <a:r>
              <a:rPr b="false" i="false" strike="noStrike" sz="1200" u="none">
                <a:solidFill>
                  <a:srgbClr val="FFFFFF"/>
                </a:solidFill>
                <a:latin typeface="Calibri"/>
              </a:rPr>
              <a:t>effexor prescription assistance</a:t>
            </a:r>
            <a:br/>
            <a:r>
              <a:rPr b="false" i="false" strike="noStrike" sz="1200" u="none">
                <a:solidFill>
                  <a:srgbClr val="FFFFFF"/>
                </a:solidFill>
                <a:latin typeface="Calibri"/>
              </a:rPr>
              <a:t>venlafaxine hcl er used for hot flashes</a:t>
            </a:r>
            <a:br/>
            <a:r>
              <a:rPr b="false" i="false" strike="noStrike" sz="1200" u="none">
                <a:solidFill>
                  <a:srgbClr val="FFFFFF"/>
                </a:solidFill>
                <a:latin typeface="Calibri"/>
              </a:rPr>
              <a:t>effexor prescription help</a:t>
            </a:r>
            <a:br/>
            <a:r>
              <a:rPr b="false" i="false" strike="noStrike" sz="1200" u="none">
                <a:solidFill>
                  <a:srgbClr val="FFFFFF"/>
                </a:solidFill>
                <a:latin typeface="Calibri"/>
              </a:rPr>
              <a:t>effexor xr 150</a:t>
            </a:r>
            <a:br/>
            <a:r>
              <a:rPr b="false" i="false" strike="noStrike" sz="1200" u="none">
                <a:solidFill>
                  <a:srgbClr val="FFFFFF"/>
                </a:solidFill>
                <a:latin typeface="Calibri"/>
              </a:rPr>
              <a:t>effexor costa rica</a:t>
            </a:r>
            <a:br/>
            <a:r>
              <a:rPr b="false" i="false" strike="noStrike" sz="1200" u="none">
                <a:solidFill>
                  <a:srgbClr val="FFFFFF"/>
                </a:solidFill>
                <a:latin typeface="Calibri"/>
              </a:rPr>
              <a:t>With serotonin toxicity, your temperature will actually be elevated</a:t>
            </a:r>
            <a:br/>
            <a:r>
              <a:rPr b="false" i="false" strike="noStrike" sz="1200" u="none">
                <a:solidFill>
                  <a:srgbClr val="FFFFFF"/>
                </a:solidFill>
                <a:latin typeface="Calibri"/>
              </a:rPr>
              <a:t>venlafaxine xr dosage forms</a:t>
            </a:r>
            <a:br/>
            <a:r>
              <a:rPr b="false" i="false" strike="noStrike" sz="1200" u="none">
                <a:solidFill>
                  <a:srgbClr val="FFFFFF"/>
                </a:solidFill>
                <a:latin typeface="Calibri"/>
              </a:rPr>
              <a:t>The opening of the new plant represents the growth of a business already well established in the UK and Europe.</a:t>
            </a:r>
            <a:br/>
            <a:r>
              <a:rPr b="false" i="false" strike="noStrike" sz="1200" u="none">
                <a:solidFill>
                  <a:srgbClr val="FFFFFF"/>
                </a:solidFill>
                <a:latin typeface="Calibri"/>
              </a:rPr>
              <a:t>effexor xr 150 mg cost</a:t>
            </a:r>
            <a:br/>
            <a:r>
              <a:rPr b="false" i="false" strike="noStrike" sz="1200" u="none">
                <a:solidFill>
                  <a:srgbClr val="FFFFFF"/>
                </a:solidFill>
                <a:latin typeface="Calibri"/>
              </a:rPr>
              <a:t>Sorry to hear about the loss of one of the seniors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teva venlafaxine xr 75mg reviews</a:t>
            </a:r>
            <a:br/>
            <a:r>
              <a:rPr b="false" i="false" strike="noStrike" sz="1200" u="none">
                <a:solidFill>
                  <a:srgbClr val="FFFFFF"/>
                </a:solidFill>
                <a:latin typeface="Calibri"/>
              </a:rPr>
              <a:t>effexor xr 75mg price hike</a:t>
            </a:r>
            <a:br/>
            <a:r>
              <a:rPr b="false" i="false" strike="noStrike" sz="1200" u="none">
                <a:solidFill>
                  <a:srgbClr val="FFFFFF"/>
                </a:solidFill>
                <a:latin typeface="Calibri"/>
              </a:rPr>
              <a:t>effexor xr 150 coupons</a:t>
            </a:r>
            <a:br/>
            <a:r>
              <a:rPr b="false" i="false" strike="noStrike" sz="1200" u="none">
                <a:solidFill>
                  <a:srgbClr val="FFFFFF"/>
                </a:solidFill>
                <a:latin typeface="Calibri"/>
              </a:rPr>
              <a:t>effexor xr bula pdf</a:t>
            </a:r>
            <a:br/>
            <a:r>
              <a:rPr b="false" i="false" strike="noStrike" sz="1200" u="none">
                <a:solidFill>
                  <a:srgbClr val="FFFFFF"/>
                </a:solidFill>
                <a:latin typeface="Calibri"/>
              </a:rPr>
              <a:t>is there a generic available for effexor xr</a:t>
            </a:r>
            <a:br/>
            <a:r>
              <a:rPr b="false" i="false" strike="noStrike" sz="1200" u="none">
                <a:solidFill>
                  <a:srgbClr val="FFFFFF"/>
                </a:solidFill>
                <a:latin typeface="Calibri"/>
              </a:rPr>
              <a:t>effexor xr generic antidepressants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Venlafaxine 150 Mg High - Venlafaxine Discontinuation Syndrome Treatment</dc:title>
  <dc:description>Buy generic effexor, is there a generic version of effexor xr, buy generic effexor xr, generic drug for effexor xr, buy effexor cheap online, teva venlafaxine xr 75mg reviews, effexor xr 150 coupons</dc:description>
  <dc:subject>Venlafaxine 150 Mg High - Venlafaxine Discontinuation Syndrome Treatment</dc:subject>
  <cp:keywords>effexor xr 450 mg dose, how to get effexor cheap, venlafaxine effexor, effexor xr dosage for social anxiety, bula do medicamento effexor, effexor online no prescription, which is better effexor or effexor xr, venlafaxine hydrochloride 150 mg, venlafaxine xr dosage forms, effexor xr 150 mg cost</cp:keywords>
  <cp:category/>
</cp:coreProperties>
</file>