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9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9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9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9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9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0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0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0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0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0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0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0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0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0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Liquid Clomid Buy</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 history of hypersensitivity to ciprofloxacin or any other component of the medication is a contraindication to its use</a:t>
            </a:r>
            <a:br/>
            <a:r>
              <a:rPr b="false" i="false" strike="noStrike" sz="1200" u="none">
                <a:solidFill>
                  <a:srgbClr val="FFFFFF"/>
                </a:solidFill>
                <a:latin typeface="Calibri"/>
              </a:rPr>
              <a:t>can you buy clomid online uk</a:t>
            </a:r>
            <a:br/>
            <a:r>
              <a:rPr b="false" i="false" strike="noStrike" sz="1200" u="none">
                <a:solidFill>
                  <a:srgbClr val="FFFFFF"/>
                </a:solidFill>
                <a:latin typeface="Calibri"/>
              </a:rPr>
              <a:t>aromasin nolvadex clomid pct</a:t>
            </a:r>
            <a:br/>
            <a:r>
              <a:rPr b="false" i="false" strike="noStrike" sz="1200" u="none">
                <a:solidFill>
                  <a:srgbClr val="FFFFFF"/>
                </a:solidFill>
                <a:latin typeface="Calibri"/>
              </a:rPr>
              <a:t>Genox (Tamoxifen Citrate) is an antiestrogen which can treat various forms of breast cancer by competing with estrogen for the binding receptors in the breast tissue</a:t>
            </a:r>
            <a:br/>
            <a:r>
              <a:rPr b="false" i="false" strike="noStrike" sz="1200" u="none">
                <a:solidFill>
                  <a:srgbClr val="FFFFFF"/>
                </a:solidFill>
                <a:latin typeface="Calibri"/>
              </a:rPr>
              <a:t>clomid rxlist</a:t>
            </a:r>
            <a:br/>
            <a:r>
              <a:rPr b="false" i="false" strike="noStrike" sz="1200" u="none">
                <a:solidFill>
                  <a:srgbClr val="FFFFFF"/>
                </a:solidFill>
                <a:latin typeface="Calibri"/>
              </a:rPr>
              <a:t>Ik zal er binnenkort een blog over schrijven</a:t>
            </a:r>
            <a:br/>
            <a:r>
              <a:rPr b="false" i="false" strike="noStrike" sz="1200" u="none">
                <a:solidFill>
                  <a:srgbClr val="FFFFFF"/>
                </a:solidFill>
                <a:latin typeface="Calibri"/>
              </a:rPr>
              <a:t>where can i get clomid for pct</a:t>
            </a:r>
            <a:br/>
            <a:r>
              <a:rPr b="false" i="false" strike="noStrike" sz="1200" u="none">
                <a:solidFill>
                  <a:srgbClr val="FFFFFF"/>
                </a:solidFill>
                <a:latin typeface="Calibri"/>
              </a:rPr>
              <a:t>research stop clomid</a:t>
            </a:r>
            <a:br/>
            <a:r>
              <a:rPr b="false" i="false" strike="noStrike" sz="1200" u="none">
                <a:solidFill>
                  <a:srgbClr val="FFFFFF"/>
                </a:solidFill>
                <a:latin typeface="Calibri"/>
              </a:rPr>
              <a:t>how to get pregnant fast while on clomid</a:t>
            </a:r>
            <a:br/>
            <a:r>
              <a:rPr b="false" i="false" strike="noStrike" sz="1200" u="none">
                <a:solidFill>
                  <a:srgbClr val="FFFFFF"/>
                </a:solidFill>
                <a:latin typeface="Calibri"/>
              </a:rPr>
              <a:t>La conduite automobile et l'utilisation de machines dangereuses sont d&amp;eacute;conseill&amp;eacute;es pendant le traitement</a:t>
            </a:r>
            <a:br/>
            <a:r>
              <a:rPr b="false" i="false" strike="noStrike" sz="1200" u="none">
                <a:solidFill>
                  <a:srgbClr val="FFFFFF"/>
                </a:solidFill>
                <a:latin typeface="Calibri"/>
              </a:rPr>
              <a:t>best online pharmacy clomid</a:t>
            </a:r>
            <a:br/>
            <a:r>
              <a:rPr b="false" i="false" strike="noStrike" sz="1200" u="none">
                <a:solidFill>
                  <a:srgbClr val="FFFFFF"/>
                </a:solidFill>
                <a:latin typeface="Calibri"/>
              </a:rPr>
              <a:t>buy clomid online no prescription usa</a:t>
            </a:r>
            <a:br/>
            <a:r>
              <a:rPr b="false" i="false" strike="noStrike" sz="1200" u="none">
                <a:solidFill>
                  <a:srgbClr val="FFFFFF"/>
                </a:solidFill>
                <a:latin typeface="Calibri"/>
              </a:rPr>
              <a:t>100mg clomid multiples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clomid on line</a:t>
            </a:r>
            <a:br/>
            <a:r>
              <a:rPr b="false" i="false" strike="noStrike" sz="1200" u="none">
                <a:solidFill>
                  <a:srgbClr val="FFFFFF"/>
                </a:solidFill>
                <a:latin typeface="Calibri"/>
              </a:rPr>
              <a:t>clomid hcg trigger shot twins</a:t>
            </a:r>
            <a:br/>
            <a:r>
              <a:rPr b="false" i="false" strike="noStrike" sz="1200" u="none">
                <a:solidFill>
                  <a:srgbClr val="FFFFFF"/>
                </a:solidFill>
                <a:latin typeface="Calibri"/>
              </a:rPr>
              <a:t>clomid pct online</a:t>
            </a:r>
            <a:br/>
            <a:r>
              <a:rPr b="false" i="false" strike="noStrike" sz="1200" u="none">
                <a:solidFill>
                  <a:srgbClr val="FFFFFF"/>
                </a:solidFill>
                <a:latin typeface="Calibri"/>
              </a:rPr>
              <a:t>buy clomid nolvadex</a:t>
            </a:r>
            <a:br/>
            <a:r>
              <a:rPr b="false" i="false" strike="noStrike" sz="1200" u="none">
                <a:solidFill>
                  <a:srgbClr val="FFFFFF"/>
                </a:solidFill>
                <a:latin typeface="Calibri"/>
              </a:rPr>
              <a:t>I have been on 20mg Paxil for 14 years</a:t>
            </a:r>
            <a:br/>
            <a:r>
              <a:rPr b="false" i="false" strike="noStrike" sz="1200" u="none">
                <a:solidFill>
                  <a:srgbClr val="FFFFFF"/>
                </a:solidFill>
                <a:latin typeface="Calibri"/>
              </a:rPr>
              <a:t>clomiphene citrate 100mg success</a:t>
            </a:r>
            <a:br/>
            <a:r>
              <a:rPr b="false" i="false" strike="noStrike" sz="1200" u="none">
                <a:solidFill>
                  <a:srgbClr val="FFFFFF"/>
                </a:solidFill>
                <a:latin typeface="Calibri"/>
              </a:rPr>
              <a:t>clomid online pharmacy australia</a:t>
            </a:r>
            <a:br/>
            <a:r>
              <a:rPr b="false" i="false" strike="noStrike" sz="1200" u="none">
                <a:solidFill>
                  <a:srgbClr val="FFFFFF"/>
                </a:solidFill>
                <a:latin typeface="Calibri"/>
              </a:rPr>
              <a:t>I&amp;rsquo;m taking natural gluten free,I&amp;rsquo;ll call them vitamins to help with my adriennals</a:t>
            </a:r>
            <a:br/>
            <a:r>
              <a:rPr b="false" i="false" strike="noStrike" sz="1200" u="none">
                <a:solidFill>
                  <a:srgbClr val="FFFFFF"/>
                </a:solidFill>
                <a:latin typeface="Calibri"/>
              </a:rPr>
              <a:t>buy clomid no prescription needed</a:t>
            </a:r>
            <a:br/>
            <a:r>
              <a:rPr b="false" i="false" strike="noStrike" sz="1200" u="none">
                <a:solidFill>
                  <a:srgbClr val="FFFFFF"/>
                </a:solidFill>
                <a:latin typeface="Calibri"/>
              </a:rPr>
              <a:t>average cost of clomid treatments</a:t>
            </a:r>
            <a:br/>
            <a:r>
              <a:rPr b="false" i="false" strike="noStrike" sz="1200" u="none">
                <a:solidFill>
                  <a:srgbClr val="FFFFFF"/>
                </a:solidFill>
                <a:latin typeface="Calibri"/>
              </a:rPr>
              <a:t>should take 50 100 mg clomid</a:t>
            </a:r>
            <a:br/>
            <a:r>
              <a:rPr b="false" i="false" strike="noStrike" sz="1200" u="none">
                <a:solidFill>
                  <a:srgbClr val="FFFFFF"/>
                </a:solidFill>
                <a:latin typeface="Calibri"/>
              </a:rPr>
              <a:t>clomid bodybuilding pct</a:t>
            </a:r>
            <a:br/>
            <a:r>
              <a:rPr b="false" i="false" strike="noStrike" sz="1200" u="none">
                <a:solidFill>
                  <a:srgbClr val="FFFFFF"/>
                </a:solidFill>
                <a:latin typeface="Calibri"/>
              </a:rPr>
              <a:t>This sets a limit on how much you will have to pay</a:t>
            </a:r>
            <a:br/>
            <a:r>
              <a:rPr b="false" i="false" strike="noStrike" sz="1200" u="none">
                <a:solidFill>
                  <a:srgbClr val="FFFFFF"/>
                </a:solidFill>
                <a:latin typeface="Calibri"/>
              </a:rPr>
              <a:t>clomid prescription canada</a:t>
            </a:r>
            <a:br/>
            <a:r>
              <a:rPr b="false" i="false" strike="noStrike" sz="1200" u="none">
                <a:solidFill>
                  <a:srgbClr val="FFFFFF"/>
                </a:solidFill>
                <a:latin typeface="Calibri"/>
              </a:rPr>
              <a:t>how long does it take to get pregnant on clomid 100mg</a:t>
            </a:r>
            <a:br/>
            <a:r>
              <a:rPr b="false" i="false" strike="noStrike" sz="1200" u="none">
                <a:solidFill>
                  <a:srgbClr val="FFFFFF"/>
                </a:solidFill>
                <a:latin typeface="Calibri"/>
              </a:rPr>
              <a:t>50 mg clomid triplets</a:t>
            </a:r>
            <a:br/>
            <a:r>
              <a:rPr b="false" i="false" strike="noStrike" sz="1200" u="none">
                <a:solidFill>
                  <a:srgbClr val="FFFFFF"/>
                </a:solidFill>
                <a:latin typeface="Calibri"/>
              </a:rPr>
              <a:t>buy clomid online uk</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that seemed to make Wheeler tentative, which may or may not explain why his fastball velocity was more 93-94 than 96-97.</a:t>
            </a:r>
            <a:br/>
            <a:r>
              <a:rPr b="false" i="false" strike="noStrike" sz="1200" u="none">
                <a:solidFill>
                  <a:srgbClr val="FFFFFF"/>
                </a:solidFill>
                <a:latin typeface="Calibri"/>
              </a:rPr>
              <a:t>clomiphene citrate price uk</a:t>
            </a:r>
            <a:br/>
            <a:r>
              <a:rPr b="false" i="false" strike="noStrike" sz="1200" u="none">
                <a:solidFill>
                  <a:srgbClr val="FFFFFF"/>
                </a:solidFill>
                <a:latin typeface="Calibri"/>
              </a:rPr>
              <a:t>clomid research chem</a:t>
            </a:r>
            <a:br/>
            <a:r>
              <a:rPr b="false" i="false" strike="noStrike" sz="1200" u="none">
                <a:solidFill>
                  <a:srgbClr val="FFFFFF"/>
                </a:solidFill>
                <a:latin typeface="Calibri"/>
              </a:rPr>
              <a:t>how can i get clomid prescription</a:t>
            </a:r>
            <a:br/>
            <a:r>
              <a:rPr b="false" i="false" strike="noStrike" sz="1200" u="none">
                <a:solidFill>
                  <a:srgbClr val="FFFFFF"/>
                </a:solidFill>
                <a:latin typeface="Calibri"/>
              </a:rPr>
              <a:t>buy clomid online safely</a:t>
            </a:r>
            <a:br/>
            <a:r>
              <a:rPr b="false" i="false" strike="noStrike" sz="1200" u="none">
                <a:solidFill>
                  <a:srgbClr val="FFFFFF"/>
                </a:solidFill>
                <a:latin typeface="Calibri"/>
              </a:rPr>
              <a:t>how long does it take to get pregnant while taking clomid</a:t>
            </a:r>
            <a:br/>
            <a:r>
              <a:rPr b="false" i="false" strike="noStrike" sz="1200" u="none">
                <a:solidFill>
                  <a:srgbClr val="FFFFFF"/>
                </a:solidFill>
                <a:latin typeface="Calibri"/>
              </a:rPr>
              <a:t>High potency steroid creams should be used for only a few days, maximally a week or two</a:t>
            </a:r>
            <a:br/>
            <a:r>
              <a:rPr b="false" i="false" strike="noStrike" sz="1200" u="none">
                <a:solidFill>
                  <a:srgbClr val="FFFFFF"/>
                </a:solidFill>
                <a:latin typeface="Calibri"/>
              </a:rPr>
              <a:t>can a doctor prescribe clomid</a:t>
            </a:r>
            <a:br/>
            <a:r>
              <a:rPr b="false" i="false" strike="noStrike" sz="1200" u="none">
                <a:solidFill>
                  <a:srgbClr val="FFFFFF"/>
                </a:solidFill>
                <a:latin typeface="Calibri"/>
              </a:rPr>
              <a:t>cheap generic clomid</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online clomid australia</a:t>
            </a:r>
            <a:br/>
            <a:r>
              <a:rPr b="false" i="false" strike="noStrike" sz="1200" u="none">
                <a:solidFill>
                  <a:srgbClr val="FFFFFF"/>
                </a:solidFill>
                <a:latin typeface="Calibri"/>
              </a:rPr>
              <a:t>how much do clomid treatments cost</a:t>
            </a:r>
            <a:br/>
            <a:r>
              <a:rPr b="false" i="false" strike="noStrike" sz="1200" u="none">
                <a:solidFill>
                  <a:srgbClr val="FFFFFF"/>
                </a:solidFill>
                <a:latin typeface="Calibri"/>
              </a:rPr>
              <a:t>Excessive tiredness and dizziness may put you at risk of accidents.</a:t>
            </a:r>
            <a:br/>
            <a:r>
              <a:rPr b="false" i="false" strike="noStrike" sz="1200" u="none">
                <a:solidFill>
                  <a:srgbClr val="FFFFFF"/>
                </a:solidFill>
                <a:latin typeface="Calibri"/>
              </a:rPr>
              <a:t>what are the chances of twins on clomid 150 mg</a:t>
            </a:r>
            <a:br/>
            <a:r>
              <a:rPr b="false" i="false" strike="noStrike" sz="1200" u="none">
                <a:solidFill>
                  <a:srgbClr val="FFFFFF"/>
                </a:solidFill>
                <a:latin typeface="Calibri"/>
              </a:rPr>
              <a:t>The way things have been going for him lately, he may not need it.</a:t>
            </a:r>
            <a:br/>
            <a:r>
              <a:rPr b="false" i="false" strike="noStrike" sz="1200" u="none">
                <a:solidFill>
                  <a:srgbClr val="FFFFFF"/>
                </a:solidFill>
                <a:latin typeface="Calibri"/>
              </a:rPr>
              <a:t>buy clomid for men</a:t>
            </a:r>
            <a:br/>
            <a:r>
              <a:rPr b="false" i="false" strike="noStrike" sz="1200" u="none">
                <a:solidFill>
                  <a:srgbClr val="FFFFFF"/>
                </a:solidFill>
                <a:latin typeface="Calibri"/>
              </a:rPr>
              <a:t>can you buy clomid over the counter</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clomiphene tablets</a:t>
            </a:r>
            <a:br/>
            <a:r>
              <a:rPr b="false" i="false" strike="noStrike" sz="1200" u="none">
                <a:solidFill>
                  <a:srgbClr val="FFFFFF"/>
                </a:solidFill>
                <a:latin typeface="Calibri"/>
              </a:rPr>
              <a:t>nome do generico do clomid</a:t>
            </a:r>
            <a:br/>
            <a:r>
              <a:rPr b="false" i="false" strike="noStrike" sz="1200" u="none">
                <a:solidFill>
                  <a:srgbClr val="FFFFFF"/>
                </a:solidFill>
                <a:latin typeface="Calibri"/>
              </a:rPr>
              <a:t>much does clomid cost canada</a:t>
            </a:r>
            <a:br/>
            <a:r>
              <a:rPr b="false" i="false" strike="noStrike" sz="1200" u="none">
                <a:solidFill>
                  <a:srgbClr val="FFFFFF"/>
                </a:solidFill>
                <a:latin typeface="Calibri"/>
              </a:rPr>
              <a:t>Antipsychotic treatment itself, however, may suppress (or partially suppress) the signs and symptoms of the syndrome and thereby may possibly mask the underlying disease process</a:t>
            </a:r>
            <a:br/>
            <a:r>
              <a:rPr b="false" i="false" strike="noStrike" sz="1200" u="none">
                <a:solidFill>
                  <a:srgbClr val="FFFFFF"/>
                </a:solidFill>
                <a:latin typeface="Calibri"/>
              </a:rPr>
              <a:t>100mg of clomid</a:t>
            </a:r>
            <a:br/>
            <a:r>
              <a:rPr b="false" i="false" strike="noStrike" sz="1200" u="none">
                <a:solidFill>
                  <a:srgbClr val="FFFFFF"/>
                </a:solidFill>
                <a:latin typeface="Calibri"/>
              </a:rPr>
              <a:t>buy cheap clomid</a:t>
            </a:r>
            <a:br/>
            <a:r>
              <a:rPr b="false" i="false" strike="noStrike" sz="1200" u="none">
                <a:solidFill>
                  <a:srgbClr val="FFFFFF"/>
                </a:solidFill>
                <a:latin typeface="Calibri"/>
              </a:rPr>
              <a:t>25 mg clomid eod</a:t>
            </a:r>
            <a:br/>
            <a:r>
              <a:rPr b="false" i="false" strike="noStrike" sz="1200" u="none">
                <a:solidFill>
                  <a:srgbClr val="FFFFFF"/>
                </a:solidFill>
                <a:latin typeface="Calibri"/>
              </a:rPr>
              <a:t>clomid ovulation calculator for a boy</a:t>
            </a:r>
            <a:br/>
            <a:r>
              <a:rPr b="false" i="false" strike="noStrike" sz="1200" u="none">
                <a:solidFill>
                  <a:srgbClr val="FFFFFF"/>
                </a:solidFill>
                <a:latin typeface="Calibri"/>
              </a:rPr>
              <a:t>do you need a prescription to get clomid</a:t>
            </a:r>
            <a:br/>
            <a:r>
              <a:rPr b="false" i="false" strike="noStrike" sz="1200" u="none">
                <a:solidFill>
                  <a:srgbClr val="FFFFFF"/>
                </a:solidFill>
                <a:latin typeface="Calibri"/>
              </a:rPr>
              <a:t>Dr now stopped sertraline and put me on propranolol one week ago</a:t>
            </a:r>
            <a:br/>
            <a:r>
              <a:rPr b="false" i="false" strike="noStrike" sz="1200" u="none">
                <a:solidFill>
                  <a:srgbClr val="FFFFFF"/>
                </a:solidFill>
                <a:latin typeface="Calibri"/>
              </a:rPr>
              <a:t>can you buy clomid over the counter in america</a:t>
            </a:r>
            <a:br/>
            <a:r>
              <a:rPr b="false" i="false" strike="noStrike" sz="1200" u="none">
                <a:solidFill>
                  <a:srgbClr val="FFFFFF"/>
                </a:solidFill>
                <a:latin typeface="Calibri"/>
              </a:rPr>
              <a:t>get private prescription clomid</a:t>
            </a:r>
            <a:br/>
            <a:r>
              <a:rPr b="false" i="false" strike="noStrike" sz="1200" u="none">
                <a:solidFill>
                  <a:srgbClr val="FFFFFF"/>
                </a:solidFill>
                <a:latin typeface="Calibri"/>
              </a:rPr>
              <a:t>cheap clomid online</a:t>
            </a:r>
            <a:br/>
            <a:r>
              <a:rPr b="false" i="false" strike="noStrike" sz="1200" u="none">
                <a:solidFill>
                  <a:srgbClr val="FFFFFF"/>
                </a:solidFill>
                <a:latin typeface="Calibri"/>
              </a:rPr>
              <a:t>clomid pct for sale uk</a:t>
            </a:r>
            <a:br/>
            <a:r>
              <a:rPr b="false" i="false" strike="noStrike" sz="1200" u="none">
                <a:solidFill>
                  <a:srgbClr val="FFFFFF"/>
                </a:solidFill>
                <a:latin typeface="Calibri"/>
              </a:rPr>
              <a:t>when will my gp prescribe clomid</a:t>
            </a:r>
            <a:br/>
            <a:r>
              <a:rPr b="false" i="false" strike="noStrike" sz="1200" u="none">
                <a:solidFill>
                  <a:srgbClr val="FFFFFF"/>
                </a:solidFill>
                <a:latin typeface="Calibri"/>
              </a:rPr>
              <a:t>should i take 50 or 100mg of clomid</a:t>
            </a:r>
            <a:br/>
            <a:r>
              <a:rPr b="false" i="false" strike="noStrike" sz="1200" u="none">
                <a:solidFill>
                  <a:srgbClr val="FFFFFF"/>
                </a:solidFill>
                <a:latin typeface="Calibri"/>
              </a:rPr>
              <a:t>legit online pharmacy clomid</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25 mg clomid pregnant</a:t>
            </a:r>
            <a:br/>
            <a:r>
              <a:rPr b="false" i="false" strike="noStrike" sz="1200" u="none">
                <a:solidFill>
                  <a:srgbClr val="FFFFFF"/>
                </a:solidFill>
                <a:latin typeface="Calibri"/>
              </a:rPr>
              <a:t>buy clomiphene citrate 50 mg online</a:t>
            </a:r>
            <a:br/>
            <a:r>
              <a:rPr b="false" i="false" strike="noStrike" sz="1200" u="none">
                <a:solidFill>
                  <a:srgbClr val="FFFFFF"/>
                </a:solidFill>
                <a:latin typeface="Calibri"/>
              </a:rPr>
              <a:t>cost of clomiphene citrate in australia</a:t>
            </a:r>
            <a:br/>
            <a:r>
              <a:rPr b="false" i="false" strike="noStrike" sz="1200" u="none">
                <a:solidFill>
                  <a:srgbClr val="FFFFFF"/>
                </a:solidFill>
                <a:latin typeface="Calibri"/>
              </a:rPr>
              <a:t>where can i buy clomid online in australia</a:t>
            </a:r>
            <a:br/>
            <a:r>
              <a:rPr b="false" i="false" strike="noStrike" sz="1200" u="none">
                <a:solidFill>
                  <a:srgbClr val="FFFFFF"/>
                </a:solidFill>
                <a:latin typeface="Calibri"/>
              </a:rPr>
              <a:t>clomid instructions</a:t>
            </a:r>
            <a:br/>
            <a:r>
              <a:rPr b="false" i="false" strike="noStrike" sz="1200" u="none">
                <a:solidFill>
                  <a:srgbClr val="FFFFFF"/>
                </a:solidFill>
                <a:latin typeface="Calibri"/>
              </a:rPr>
              <a:t>buy clomid cheap no prescription</a:t>
            </a:r>
            <a:br/>
            <a:r>
              <a:rPr b="false" i="false" strike="noStrike" sz="1200" u="none">
                <a:solidFill>
                  <a:srgbClr val="FFFFFF"/>
                </a:solidFill>
                <a:latin typeface="Calibri"/>
              </a:rPr>
              <a:t>There exists by way of example any treatment including things like when using the drug EDTA to handle constituents regarding plaque away from the arteries</a:t>
            </a:r>
            <a:br/>
            <a:r>
              <a:rPr b="false" i="false" strike="noStrike" sz="1200" u="none">
                <a:solidFill>
                  <a:srgbClr val="FFFFFF"/>
                </a:solidFill>
                <a:latin typeface="Calibri"/>
              </a:rPr>
              <a:t>clomid price in india</a:t>
            </a:r>
            <a:br/>
            <a:r>
              <a:rPr b="false" i="false" strike="noStrike" sz="1200" u="none">
                <a:solidFill>
                  <a:srgbClr val="FFFFFF"/>
                </a:solidFill>
                <a:latin typeface="Calibri"/>
              </a:rPr>
              <a:t>Paxil uses may also include the treatment of certain anxiety orders, panic attacks, and OCD</a:t>
            </a:r>
            <a:br/>
            <a:r>
              <a:rPr b="false" i="false" strike="noStrike" sz="1200" u="none">
                <a:solidFill>
                  <a:srgbClr val="FFFFFF"/>
                </a:solidFill>
                <a:latin typeface="Calibri"/>
              </a:rPr>
              <a:t>can clomid help you get pregnant if you already ovulate</a:t>
            </a:r>
            <a:br/>
            <a:r>
              <a:rPr b="false" i="false" strike="noStrike" sz="1200" u="none">
                <a:solidFill>
                  <a:srgbClr val="FFFFFF"/>
                </a:solidFill>
                <a:latin typeface="Calibri"/>
              </a:rPr>
              <a:t>price clomid south africa</a:t>
            </a:r>
            <a:br/>
            <a:r>
              <a:rPr b="false" i="false" strike="noStrike" sz="1200" u="none">
                <a:solidFill>
                  <a:srgbClr val="FFFFFF"/>
                </a:solidFill>
                <a:latin typeface="Calibri"/>
              </a:rPr>
              <a:t>Avoid lotions with perfumes, that's very irritating</a:t>
            </a:r>
            <a:br/>
            <a:r>
              <a:rPr b="false" i="false" strike="noStrike" sz="1200" u="none">
                <a:solidFill>
                  <a:srgbClr val="FFFFFF"/>
                </a:solidFill>
                <a:latin typeface="Calibri"/>
              </a:rPr>
              <a:t>qual o nome generico do clomid</a:t>
            </a:r>
            <a:br/>
            <a:r>
              <a:rPr b="false" i="false" strike="noStrike" sz="1200" u="none">
                <a:solidFill>
                  <a:srgbClr val="FFFFFF"/>
                </a:solidFill>
                <a:latin typeface="Calibri"/>
              </a:rPr>
              <a:t>do you need prescription clomid</a:t>
            </a:r>
            <a:br/>
            <a:r>
              <a:rPr b="false" i="false" strike="noStrike" sz="1200" u="none">
                <a:solidFill>
                  <a:srgbClr val="FFFFFF"/>
                </a:solidFill>
                <a:latin typeface="Calibri"/>
              </a:rPr>
              <a:t>100mg of clomid success rate</a:t>
            </a:r>
            <a:br/>
            <a:r>
              <a:rPr b="false" i="false" strike="noStrike" sz="1200" u="none">
                <a:solidFill>
                  <a:srgbClr val="FFFFFF"/>
                </a:solidFill>
                <a:latin typeface="Calibri"/>
              </a:rPr>
              <a:t>ovulation calculator for clomid users</a:t>
            </a:r>
            <a:br/>
            <a:r>
              <a:rPr b="false" i="false" strike="noStrike" sz="1200" u="none">
                <a:solidFill>
                  <a:srgbClr val="FFFFFF"/>
                </a:solidFill>
                <a:latin typeface="Calibri"/>
              </a:rPr>
              <a:t>high dose clomid pct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clomiphene citrate 50 mg cost</a:t>
            </a:r>
            <a:br/>
            <a:r>
              <a:rPr b="false" i="false" strike="noStrike" sz="1200" u="none">
                <a:solidFill>
                  <a:srgbClr val="FFFFFF"/>
                </a:solidFill>
                <a:latin typeface="Calibri"/>
              </a:rPr>
              <a:t>clomid hcg trigger shot success rate</a:t>
            </a:r>
            <a:br/>
            <a:r>
              <a:rPr b="false" i="false" strike="noStrike" sz="1200" u="none">
                <a:solidFill>
                  <a:srgbClr val="FFFFFF"/>
                </a:solidFill>
                <a:latin typeface="Calibri"/>
              </a:rPr>
              <a:t>No surgical procedures on these patients</a:t>
            </a:r>
            <a:br/>
            <a:r>
              <a:rPr b="false" i="false" strike="noStrike" sz="1200" u="none">
                <a:solidFill>
                  <a:srgbClr val="FFFFFF"/>
                </a:solidFill>
                <a:latin typeface="Calibri"/>
              </a:rPr>
              <a:t>clomiphene tablets india</a:t>
            </a:r>
            <a:br/>
            <a:r>
              <a:rPr b="false" i="false" strike="noStrike" sz="1200" u="none">
                <a:solidFill>
                  <a:srgbClr val="FFFFFF"/>
                </a:solidFill>
                <a:latin typeface="Calibri"/>
              </a:rPr>
              <a:t>prescription clomid cost</a:t>
            </a:r>
            <a:br/>
            <a:r>
              <a:rPr b="false" i="false" strike="noStrike" sz="1200" u="none">
                <a:solidFill>
                  <a:srgbClr val="FFFFFF"/>
                </a:solidFill>
                <a:latin typeface="Calibri"/>
              </a:rPr>
              <a:t>clomiphene citrate 100mg tablets</a:t>
            </a:r>
            <a:br/>
            <a:r>
              <a:rPr b="false" i="false" strike="noStrike" sz="1200" u="none">
                <a:solidFill>
                  <a:srgbClr val="FFFFFF"/>
                </a:solidFill>
                <a:latin typeface="Calibri"/>
              </a:rPr>
              <a:t>buying clomid</a:t>
            </a:r>
            <a:br/>
            <a:r>
              <a:rPr b="false" i="false" strike="noStrike" sz="1200" u="none">
                <a:solidFill>
                  <a:srgbClr val="FFFFFF"/>
                </a:solidFill>
                <a:latin typeface="Calibri"/>
              </a:rPr>
              <a:t>clomiphene 100 mg day</a:t>
            </a:r>
            <a:br/>
            <a:r>
              <a:rPr b="false" i="false" strike="noStrike" sz="1200" u="none">
                <a:solidFill>
                  <a:srgbClr val="FFFFFF"/>
                </a:solidFill>
                <a:latin typeface="Calibri"/>
              </a:rPr>
              <a:t>Emerging studies show immense potential in the ability to pinpoint and successfully treat hair loss in men</a:t>
            </a:r>
            <a:br/>
            <a:r>
              <a:rPr b="false" i="false" strike="noStrike" sz="1200" u="none">
                <a:solidFill>
                  <a:srgbClr val="FFFFFF"/>
                </a:solidFill>
                <a:latin typeface="Calibri"/>
              </a:rPr>
              <a:t>where can i buy cheap clomid pills</a:t>
            </a:r>
            <a:br/>
            <a:r>
              <a:rPr b="false" i="false" strike="noStrike" sz="1200" u="none">
                <a:solidFill>
                  <a:srgbClr val="FFFFFF"/>
                </a:solidFill>
                <a:latin typeface="Calibri"/>
              </a:rPr>
              <a:t>Great results without feeling "drugged"</a:t>
            </a:r>
            <a:br/>
            <a:r>
              <a:rPr b="false" i="false" strike="noStrike" sz="1200" u="none">
                <a:solidFill>
                  <a:srgbClr val="FFFFFF"/>
                </a:solidFill>
                <a:latin typeface="Calibri"/>
              </a:rPr>
              <a:t>clomiphene citrat</a:t>
            </a:r>
            <a:br/>
            <a:r>
              <a:rPr b="false" i="false" strike="noStrike" sz="1200" u="none">
                <a:solidFill>
                  <a:srgbClr val="FFFFFF"/>
                </a:solidFill>
                <a:latin typeface="Calibri"/>
              </a:rPr>
              <a:t>I&amp;#39;ve noticed over the past year that my memory is getting worse and I can only only assume it&amp;#39;s due to the medications</a:t>
            </a:r>
            <a:br/>
            <a:r>
              <a:rPr b="false" i="false" strike="noStrike" sz="1200" u="none">
                <a:solidFill>
                  <a:srgbClr val="FFFFFF"/>
                </a:solidFill>
                <a:latin typeface="Calibri"/>
              </a:rPr>
              <a:t>buy clomiphene citrate canada</a:t>
            </a:r>
            <a:br/>
            <a:r>
              <a:rPr b="false" i="false" strike="noStrike" sz="1200" u="none">
                <a:solidFill>
                  <a:srgbClr val="FFFFFF"/>
                </a:solidFill>
                <a:latin typeface="Calibri"/>
              </a:rPr>
              <a:t>The body eliminates Doryx through the liver</a:t>
            </a:r>
            <a:br/>
            <a:r>
              <a:rPr b="false" i="false" strike="noStrike" sz="1200" u="none">
                <a:solidFill>
                  <a:srgbClr val="FFFFFF"/>
                </a:solidFill>
                <a:latin typeface="Calibri"/>
              </a:rPr>
              <a:t>clomiphene citrate cost australia</a:t>
            </a:r>
            <a:br/>
            <a:r>
              <a:rPr b="false" i="false" strike="noStrike" sz="1200" u="none">
                <a:solidFill>
                  <a:srgbClr val="FFFFFF"/>
                </a:solidFill>
                <a:latin typeface="Calibri"/>
              </a:rPr>
              <a:t>It will bring the closure that we have never been able to get.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pct depression</a:t>
            </a:r>
            <a:br/>
            <a:r>
              <a:rPr b="false" i="false" strike="noStrike" sz="1200" u="none">
                <a:solidFill>
                  <a:srgbClr val="FFFFFF"/>
                </a:solidFill>
                <a:latin typeface="Calibri"/>
              </a:rPr>
              <a:t>So I&amp;#039;m not sure if it is the lamictal or the result of feeling I&amp;#039;m taking care of myself</a:t>
            </a:r>
            <a:br/>
            <a:r>
              <a:rPr b="false" i="false" strike="noStrike" sz="1200" u="none">
                <a:solidFill>
                  <a:srgbClr val="FFFFFF"/>
                </a:solidFill>
                <a:latin typeface="Calibri"/>
              </a:rPr>
              <a:t>generic over the counter clomid at walmart</a:t>
            </a:r>
            <a:br/>
            <a:r>
              <a:rPr b="false" i="false" strike="noStrike" sz="1200" u="none">
                <a:solidFill>
                  <a:srgbClr val="FFFFFF"/>
                </a:solidFill>
                <a:latin typeface="Calibri"/>
              </a:rPr>
              <a:t>order clomid from india</a:t>
            </a:r>
            <a:br/>
            <a:r>
              <a:rPr b="false" i="false" strike="noStrike" sz="1200" u="none">
                <a:solidFill>
                  <a:srgbClr val="FFFFFF"/>
                </a:solidFill>
                <a:latin typeface="Calibri"/>
              </a:rPr>
              <a:t>how much do clomid tablets cost</a:t>
            </a:r>
            <a:br/>
            <a:r>
              <a:rPr b="false" i="false" strike="noStrike" sz="1200" u="none">
                <a:solidFill>
                  <a:srgbClr val="FFFFFF"/>
                </a:solidFill>
                <a:latin typeface="Calibri"/>
              </a:rPr>
              <a:t>clomid 100mg success stories 2012</a:t>
            </a:r>
            <a:br/>
            <a:r>
              <a:rPr b="false" i="false" strike="noStrike" sz="1200" u="none">
                <a:solidFill>
                  <a:srgbClr val="FFFFFF"/>
                </a:solidFill>
                <a:latin typeface="Calibri"/>
              </a:rPr>
              <a:t>where to purchase clomid</a:t>
            </a:r>
            <a:br/>
            <a:r>
              <a:rPr b="false" i="false" strike="noStrike" sz="1200" u="none">
                <a:solidFill>
                  <a:srgbClr val="FFFFFF"/>
                </a:solidFill>
                <a:latin typeface="Calibri"/>
              </a:rPr>
              <a:t>unprescribed clomid 50mg twins</a:t>
            </a:r>
            <a:br/>
            <a:r>
              <a:rPr b="false" i="false" strike="noStrike" sz="1200" u="none">
                <a:solidFill>
                  <a:srgbClr val="FFFFFF"/>
                </a:solidFill>
                <a:latin typeface="Calibri"/>
              </a:rPr>
              <a:t>clomid purchase</a:t>
            </a:r>
            <a:br/>
            <a:r>
              <a:rPr b="false" i="false" strike="noStrike" sz="1200" u="none">
                <a:solidFill>
                  <a:srgbClr val="FFFFFF"/>
                </a:solidFill>
                <a:latin typeface="Calibri"/>
              </a:rPr>
              <a:t>clomid only cycle bodybuilding</a:t>
            </a:r>
            <a:br/>
            <a:r>
              <a:rPr b="false" i="false" strike="noStrike" sz="1200" u="none">
                <a:solidFill>
                  <a:srgbClr val="FFFFFF"/>
                </a:solidFill>
                <a:latin typeface="Calibri"/>
              </a:rPr>
              <a:t>Ovulation usually occurs between cycle days 14 and 19</a:t>
            </a:r>
            <a:br/>
            <a:r>
              <a:rPr b="false" i="false" strike="noStrike" sz="1200" u="none">
                <a:solidFill>
                  <a:srgbClr val="FFFFFF"/>
                </a:solidFill>
                <a:latin typeface="Calibri"/>
              </a:rPr>
              <a:t>how much does clomid cost in ontario</a:t>
            </a:r>
            <a:br/>
            <a:r>
              <a:rPr b="false" i="false" strike="noStrike" sz="1200" u="none">
                <a:solidFill>
                  <a:srgbClr val="FFFFFF"/>
                </a:solidFill>
                <a:latin typeface="Calibri"/>
              </a:rPr>
              <a:t>I have dropped from 250mg Lamictal gradually down to 50mg with no problems..</a:t>
            </a:r>
            <a:br/>
            <a:r>
              <a:rPr b="false" i="false" strike="noStrike" sz="1200" u="none">
                <a:solidFill>
                  <a:srgbClr val="FFFFFF"/>
                </a:solidFill>
                <a:latin typeface="Calibri"/>
              </a:rPr>
              <a:t>average time to get pregnant using clomid</a:t>
            </a:r>
            <a:br/>
            <a:r>
              <a:rPr b="false" i="false" strike="noStrike" sz="1200" u="none">
                <a:solidFill>
                  <a:srgbClr val="FFFFFF"/>
                </a:solidFill>
                <a:latin typeface="Calibri"/>
              </a:rPr>
              <a:t>taking clomid after two miscarriages</a:t>
            </a:r>
            <a:br/>
            <a:r>
              <a:rPr b="false" i="false" strike="noStrike" sz="1200" u="none">
                <a:solidFill>
                  <a:srgbClr val="FFFFFF"/>
                </a:solidFill>
                <a:latin typeface="Calibri"/>
              </a:rPr>
              <a:t>where can i buy clomid fertility pills</a:t>
            </a:r>
            <a:br/>
            <a:r>
              <a:rPr b="false" i="false" strike="noStrike" sz="1200" u="none">
                <a:solidFill>
                  <a:srgbClr val="FFFFFF"/>
                </a:solidFill>
                <a:latin typeface="Calibri"/>
              </a:rPr>
              <a:t>clomid tablets buy uk</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clomiphene citrate buy</a:t>
            </a:r>
            <a:br/>
            <a:r>
              <a:rPr b="false" i="false" strike="noStrike" sz="1200" u="none">
                <a:solidFill>
                  <a:srgbClr val="FFFFFF"/>
                </a:solidFill>
                <a:latin typeface="Calibri"/>
              </a:rPr>
              <a:t>no ovulation 50mg 100mg clomid</a:t>
            </a:r>
            <a:br/>
            <a:r>
              <a:rPr b="false" i="false" strike="noStrike" sz="1200" u="none">
                <a:solidFill>
                  <a:srgbClr val="FFFFFF"/>
                </a:solidFill>
                <a:latin typeface="Calibri"/>
              </a:rPr>
              <a:t>where to buy clomid pills</a:t>
            </a:r>
            <a:br/>
            <a:r>
              <a:rPr b="false" i="false" strike="noStrike" sz="1200" u="none">
                <a:solidFill>
                  <a:srgbClr val="FFFFFF"/>
                </a:solidFill>
                <a:latin typeface="Calibri"/>
              </a:rPr>
              <a:t>clomid private prescription cost</a:t>
            </a:r>
            <a:br/>
            <a:r>
              <a:rPr b="false" i="false" strike="noStrike" sz="1200" u="none">
                <a:solidFill>
                  <a:srgbClr val="FFFFFF"/>
                </a:solidFill>
                <a:latin typeface="Calibri"/>
              </a:rPr>
              <a:t>Ibuprofen is a serious drug and users should read all the labels to ensure that they can safely use it</a:t>
            </a:r>
            <a:br/>
            <a:r>
              <a:rPr b="false" i="false" strike="noStrike" sz="1200" u="none">
                <a:solidFill>
                  <a:srgbClr val="FFFFFF"/>
                </a:solidFill>
                <a:latin typeface="Calibri"/>
              </a:rPr>
              <a:t>clomid for sale no prescription</a:t>
            </a:r>
            <a:br/>
            <a:r>
              <a:rPr b="false" i="false" strike="noStrike" sz="1200" u="none">
                <a:solidFill>
                  <a:srgbClr val="FFFFFF"/>
                </a:solidFill>
                <a:latin typeface="Calibri"/>
              </a:rPr>
              <a:t>clomid pregnancy due date calculator</a:t>
            </a:r>
            <a:br/>
            <a:r>
              <a:rPr b="false" i="false" strike="noStrike" sz="1200" u="none">
                <a:solidFill>
                  <a:srgbClr val="FFFFFF"/>
                </a:solidFill>
                <a:latin typeface="Calibri"/>
              </a:rPr>
              <a:t>anyone purchase clomid online</a:t>
            </a:r>
            <a:br/>
            <a:r>
              <a:rPr b="false" i="false" strike="noStrike" sz="1200" u="none">
                <a:solidFill>
                  <a:srgbClr val="FFFFFF"/>
                </a:solidFill>
                <a:latin typeface="Calibri"/>
              </a:rPr>
              <a:t>can my gp prescribe clomid uk</a:t>
            </a:r>
            <a:br/>
            <a:r>
              <a:rPr b="false" i="false" strike="noStrike" sz="1200" u="none">
                <a:solidFill>
                  <a:srgbClr val="FFFFFF"/>
                </a:solidFill>
                <a:latin typeface="Calibri"/>
              </a:rPr>
              <a:t>150 mg clomid success stories</a:t>
            </a:r>
            <a:br/>
            <a:r>
              <a:rPr b="false" i="false" strike="noStrike" sz="1200" u="none">
                <a:solidFill>
                  <a:srgbClr val="FFFFFF"/>
                </a:solidFill>
                <a:latin typeface="Calibri"/>
              </a:rPr>
              <a:t>200 mg clomid pct</a:t>
            </a:r>
            <a:br/>
            <a:r>
              <a:rPr b="false" i="false" strike="noStrike" sz="1200" u="none">
                <a:solidFill>
                  <a:srgbClr val="FFFFFF"/>
                </a:solidFill>
                <a:latin typeface="Calibri"/>
              </a:rPr>
              <a:t>how fast does it take to get pregnant on clomid</a:t>
            </a:r>
            <a:br/>
            <a:r>
              <a:rPr b="false" i="false" strike="noStrike" sz="1200" u="none">
                <a:solidFill>
                  <a:srgbClr val="FFFFFF"/>
                </a:solidFill>
                <a:latin typeface="Calibri"/>
              </a:rPr>
              <a:t>cost of clomid per cycle</a:t>
            </a:r>
            <a:br/>
            <a:r>
              <a:rPr b="false" i="false" strike="noStrike" sz="1200" u="none">
                <a:solidFill>
                  <a:srgbClr val="FFFFFF"/>
                </a:solidFill>
                <a:latin typeface="Calibri"/>
              </a:rPr>
              <a:t>Apart from the medical aspects, it is also important that you discuss your pregnancy plans with your partner or close family members</a:t>
            </a:r>
            <a:br/>
            <a:r>
              <a:rPr b="false" i="false" strike="noStrike" sz="1200" u="none">
                <a:solidFill>
                  <a:srgbClr val="FFFFFF"/>
                </a:solidFill>
                <a:latin typeface="Calibri"/>
              </a:rPr>
              <a:t>can buy clomid over counter uk</a:t>
            </a:r>
            <a:br/>
            <a:r>
              <a:rPr b="false" i="false" strike="noStrike" sz="1200" u="none">
                <a:solidFill>
                  <a:srgbClr val="FFFFFF"/>
                </a:solidFill>
                <a:latin typeface="Calibri"/>
              </a:rPr>
              <a:t>There are reports of birth defects with rebuttal animals and obedience that were very difficult to read on Deja News</a:t>
            </a:r>
            <a:br/>
            <a:r>
              <a:rPr b="false" i="false" strike="noStrike" sz="1200" u="none">
                <a:solidFill>
                  <a:srgbClr val="FFFFFF"/>
                </a:solidFill>
                <a:latin typeface="Calibri"/>
              </a:rPr>
              <a:t>buy clomid pills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signs ovulation 100mg clomid</a:t>
            </a:r>
            <a:br/>
            <a:r>
              <a:rPr b="false" i="false" strike="noStrike" sz="1200" u="none">
                <a:solidFill>
                  <a:srgbClr val="FFFFFF"/>
                </a:solidFill>
                <a:latin typeface="Calibri"/>
              </a:rPr>
              <a:t>Found out its sever constipation, my entire intestinal tract full of hard stool</a:t>
            </a:r>
            <a:br/>
            <a:r>
              <a:rPr b="false" i="false" strike="noStrike" sz="1200" u="none">
                <a:solidFill>
                  <a:srgbClr val="FFFFFF"/>
                </a:solidFill>
                <a:latin typeface="Calibri"/>
              </a:rPr>
              <a:t>nome generico do clomid</a:t>
            </a:r>
            <a:br/>
            <a:r>
              <a:rPr b="false" i="false" strike="noStrike" sz="1200" u="none">
                <a:solidFill>
                  <a:srgbClr val="FFFFFF"/>
                </a:solidFill>
                <a:latin typeface="Calibri"/>
              </a:rPr>
              <a:t>It could also lead to even more change on the state's Supreme Court, the ultimate arbiter of the law that governs most U.S</a:t>
            </a:r>
            <a:br/>
            <a:r>
              <a:rPr b="false" i="false" strike="noStrike" sz="1200" u="none">
                <a:solidFill>
                  <a:srgbClr val="FFFFFF"/>
                </a:solidFill>
                <a:latin typeface="Calibri"/>
              </a:rPr>
              <a:t>should i take clomid in morning or night</a:t>
            </a:r>
            <a:br/>
            <a:r>
              <a:rPr b="false" i="false" strike="noStrike" sz="1200" u="none">
                <a:solidFill>
                  <a:srgbClr val="FFFFFF"/>
                </a:solidFill>
                <a:latin typeface="Calibri"/>
              </a:rPr>
              <a:t>good material thanks http://failfunnies.com/baby-seat-on-atv-parenting-fail/ augmentin 375 mg tablet The Bucs are in desperate need of a victory when they visit the ailing Patriots Sunday</a:t>
            </a:r>
            <a:br/>
            <a:r>
              <a:rPr b="false" i="false" strike="noStrike" sz="1200" u="none">
                <a:solidFill>
                  <a:srgbClr val="FFFFFF"/>
                </a:solidFill>
                <a:latin typeface="Calibri"/>
              </a:rPr>
              <a:t>taking 25mg of clomid</a:t>
            </a:r>
            <a:br/>
            <a:r>
              <a:rPr b="false" i="false" strike="noStrike" sz="1200" u="none">
                <a:solidFill>
                  <a:srgbClr val="FFFFFF"/>
                </a:solidFill>
                <a:latin typeface="Calibri"/>
              </a:rPr>
              <a:t>can get prescription clomid</a:t>
            </a:r>
            <a:br/>
            <a:r>
              <a:rPr b="false" i="false" strike="noStrike" sz="1200" u="none">
                <a:solidFill>
                  <a:srgbClr val="FFFFFF"/>
                </a:solidFill>
                <a:latin typeface="Calibri"/>
              </a:rPr>
              <a:t>clomid nolvadex buy online</a:t>
            </a:r>
            <a:br/>
            <a:r>
              <a:rPr b="false" i="false" strike="noStrike" sz="1200" u="none">
                <a:solidFill>
                  <a:srgbClr val="FFFFFF"/>
                </a:solidFill>
                <a:latin typeface="Calibri"/>
              </a:rPr>
              <a:t>buying clomid online canada</a:t>
            </a:r>
            <a:br/>
            <a:r>
              <a:rPr b="false" i="false" strike="noStrike" sz="1200" u="none">
                <a:solidFill>
                  <a:srgbClr val="FFFFFF"/>
                </a:solidFill>
                <a:latin typeface="Calibri"/>
              </a:rPr>
              <a:t>Do not take Celexa in larger or smaller amounts, or for shorter or longer than recommended</a:t>
            </a:r>
            <a:br/>
            <a:r>
              <a:rPr b="false" i="false" strike="noStrike" sz="1200" u="none">
                <a:solidFill>
                  <a:srgbClr val="FFFFFF"/>
                </a:solidFill>
                <a:latin typeface="Calibri"/>
              </a:rPr>
              <a:t>chances twins 50 mg clomid</a:t>
            </a:r>
            <a:br/>
            <a:r>
              <a:rPr b="false" i="false" strike="noStrike" sz="1200" u="none">
                <a:solidFill>
                  <a:srgbClr val="FFFFFF"/>
                </a:solidFill>
                <a:latin typeface="Calibri"/>
              </a:rPr>
              <a:t>Many of the "withdrawal" symptoms blogged about are recognizable symptoms of emotional disorders</a:t>
            </a:r>
            <a:br/>
            <a:r>
              <a:rPr b="false" i="false" strike="noStrike" sz="1200" u="none">
                <a:solidFill>
                  <a:srgbClr val="FFFFFF"/>
                </a:solidFill>
                <a:latin typeface="Calibri"/>
              </a:rPr>
              <a:t>i am taking clomid 100mg</a:t>
            </a:r>
            <a:br/>
            <a:r>
              <a:rPr b="false" i="false" strike="noStrike" sz="1200" u="none">
                <a:solidFill>
                  <a:srgbClr val="FFFFFF"/>
                </a:solidFill>
                <a:latin typeface="Calibri"/>
              </a:rPr>
              <a:t>Verursacher ist eine Scheidenbesiedelung mit Gardnerella vaginalis und anderen Bakterien, vor allem Anaerobiern</a:t>
            </a:r>
            <a:br/>
            <a:r>
              <a:rPr b="false" i="false" strike="noStrike" sz="1200" u="none">
                <a:solidFill>
                  <a:srgbClr val="FFFFFF"/>
                </a:solidFill>
                <a:latin typeface="Calibri"/>
              </a:rPr>
              <a:t>clomid prices australia</a:t>
            </a:r>
            <a:br/>
            <a:r>
              <a:rPr b="false" i="false" strike="noStrike" sz="1200" u="none">
                <a:solidFill>
                  <a:srgbClr val="FFFFFF"/>
                </a:solidFill>
                <a:latin typeface="Calibri"/>
              </a:rPr>
              <a:t>how many mg of clomid should i take for twins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has anyone purchased clomid online</a:t>
            </a:r>
            <a:br/>
            <a:r>
              <a:rPr b="false" i="false" strike="noStrike" sz="1200" u="none">
                <a:solidFill>
                  <a:srgbClr val="FFFFFF"/>
                </a:solidFill>
                <a:latin typeface="Calibri"/>
              </a:rPr>
              <a:t>taking clomid while pregnant</a:t>
            </a:r>
            <a:br/>
            <a:r>
              <a:rPr b="false" i="false" strike="noStrike" sz="1200" u="none">
                <a:solidFill>
                  <a:srgbClr val="FFFFFF"/>
                </a:solidFill>
                <a:latin typeface="Calibri"/>
              </a:rPr>
              <a:t>clomiphene citrate online australia</a:t>
            </a:r>
            <a:br/>
            <a:r>
              <a:rPr b="false" i="false" strike="noStrike" sz="1200" u="none">
                <a:solidFill>
                  <a:srgbClr val="FFFFFF"/>
                </a:solidFill>
                <a:latin typeface="Calibri"/>
              </a:rPr>
              <a:t>canyon creek payday loan Bildt received the following  perhaps unexpected  response: Thank you for the invitation to Stockholm  Ill be happy to come in late August as you suggest, said Mr Hague.</a:t>
            </a:r>
            <a:br/>
            <a:r>
              <a:rPr b="false" i="false" strike="noStrike" sz="1200" u="none">
                <a:solidFill>
                  <a:srgbClr val="FFFFFF"/>
                </a:solidFill>
                <a:latin typeface="Calibri"/>
              </a:rPr>
              <a:t>clomid 25 mg twins</a:t>
            </a:r>
            <a:br/>
            <a:r>
              <a:rPr b="false" i="false" strike="noStrike" sz="1200" u="none">
                <a:solidFill>
                  <a:srgbClr val="FFFFFF"/>
                </a:solidFill>
                <a:latin typeface="Calibri"/>
              </a:rPr>
              <a:t>fast way to get pregnant on clomid</a:t>
            </a:r>
            <a:br/>
            <a:r>
              <a:rPr b="false" i="false" strike="noStrike" sz="1200" u="none">
                <a:solidFill>
                  <a:srgbClr val="FFFFFF"/>
                </a:solidFill>
                <a:latin typeface="Calibri"/>
              </a:rPr>
              <a:t>Hi Patti To go to a higher concentration, I&amp;rsquo;d think you&amp;rsquo;d use the Obagi 0.1% generic tretinoin</a:t>
            </a:r>
            <a:br/>
            <a:r>
              <a:rPr b="false" i="false" strike="noStrike" sz="1200" u="none">
                <a:solidFill>
                  <a:srgbClr val="FFFFFF"/>
                </a:solidFill>
                <a:latin typeface="Calibri"/>
              </a:rPr>
              <a:t>how to use clomid to get twins</a:t>
            </a:r>
            <a:br/>
            <a:r>
              <a:rPr b="false" i="false" strike="noStrike" sz="1200" u="none">
                <a:solidFill>
                  <a:srgbClr val="FFFFFF"/>
                </a:solidFill>
                <a:latin typeface="Calibri"/>
              </a:rPr>
              <a:t>clomid 100mg success</a:t>
            </a:r>
            <a:br/>
            <a:r>
              <a:rPr b="false" i="false" strike="noStrike" sz="1200" u="none">
                <a:solidFill>
                  <a:srgbClr val="FFFFFF"/>
                </a:solidFill>
                <a:latin typeface="Calibri"/>
              </a:rPr>
              <a:t>The formulatVon is baUed on the ingredients they include</a:t>
            </a:r>
            <a:br/>
            <a:r>
              <a:rPr b="false" i="false" strike="noStrike" sz="1200" u="none">
                <a:solidFill>
                  <a:srgbClr val="FFFFFF"/>
                </a:solidFill>
                <a:latin typeface="Calibri"/>
              </a:rPr>
              <a:t>when do doctors prescribe clomid</a:t>
            </a:r>
            <a:br/>
            <a:r>
              <a:rPr b="false" i="false" strike="noStrike" sz="1200" u="none">
                <a:solidFill>
                  <a:srgbClr val="FFFFFF"/>
                </a:solidFill>
                <a:latin typeface="Calibri"/>
              </a:rPr>
              <a:t>clomiphene citrate price canada</a:t>
            </a:r>
            <a:br/>
            <a:r>
              <a:rPr b="false" i="false" strike="noStrike" sz="1200" u="none">
                <a:solidFill>
                  <a:srgbClr val="FFFFFF"/>
                </a:solidFill>
                <a:latin typeface="Calibri"/>
              </a:rPr>
              <a:t>where can i get clomid pills</a:t>
            </a:r>
            <a:br/>
            <a:r>
              <a:rPr b="false" i="false" strike="noStrike" sz="1200" u="none">
                <a:solidFill>
                  <a:srgbClr val="FFFFFF"/>
                </a:solidFill>
                <a:latin typeface="Calibri"/>
              </a:rPr>
              <a:t>Normalerweise wird Avanafil 30 Minuten vor dem Geschlechtsverkehr entweder mit oder ohne Nahrung eingenommen</a:t>
            </a:r>
            <a:br/>
            <a:r>
              <a:rPr b="false" i="false" strike="noStrike" sz="1200" u="none">
                <a:solidFill>
                  <a:srgbClr val="FFFFFF"/>
                </a:solidFill>
                <a:latin typeface="Calibri"/>
              </a:rPr>
              <a:t>200 mg clomid too much</a:t>
            </a:r>
            <a:br/>
            <a:r>
              <a:rPr b="false" i="false" strike="noStrike" sz="1200" u="none">
                <a:solidFill>
                  <a:srgbClr val="FFFFFF"/>
                </a:solidFill>
                <a:latin typeface="Calibri"/>
              </a:rPr>
              <a:t>when will a doctor prescribe clomid uk</a:t>
            </a:r>
            <a:br/>
            <a:r>
              <a:rPr b="false" i="false" strike="noStrike" sz="1200" u="none">
                <a:solidFill>
                  <a:srgbClr val="FFFFFF"/>
                </a:solidFill>
                <a:latin typeface="Calibri"/>
              </a:rPr>
              <a:t>clomiphene citrate 50 mg for sale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clomid 50mg dosage instructions</a:t>
            </a:r>
            <a:br/>
            <a:r>
              <a:rPr b="false" i="false" strike="noStrike" sz="1200" u="none">
                <a:solidFill>
                  <a:srgbClr val="FFFFFF"/>
                </a:solidFill>
                <a:latin typeface="Calibri"/>
              </a:rPr>
              <a:t>Bortezomib can also cause nerve damage (peripheral neuropathy) that can lead to problems with numbness, tingling, or even pain in the hands and feet</a:t>
            </a:r>
            <a:br/>
            <a:r>
              <a:rPr b="false" i="false" strike="noStrike" sz="1200" u="none">
                <a:solidFill>
                  <a:srgbClr val="FFFFFF"/>
                </a:solidFill>
                <a:latin typeface="Calibri"/>
              </a:rPr>
              <a:t>odds twins 150mg clomid</a:t>
            </a:r>
            <a:br/>
            <a:r>
              <a:rPr b="false" i="false" strike="noStrike" sz="1200" u="none">
                <a:solidFill>
                  <a:srgbClr val="FFFFFF"/>
                </a:solidFill>
                <a:latin typeface="Calibri"/>
              </a:rPr>
              <a:t>can you buy clomid over the counter in south africa</a:t>
            </a:r>
            <a:br/>
            <a:r>
              <a:rPr b="false" i="false" strike="noStrike" sz="1200" u="none">
                <a:solidFill>
                  <a:srgbClr val="FFFFFF"/>
                </a:solidFill>
                <a:latin typeface="Calibri"/>
              </a:rPr>
              <a:t>150 mg clomid success rates</a:t>
            </a:r>
            <a:br/>
            <a:r>
              <a:rPr b="false" i="false" strike="noStrike" sz="1200" u="none">
                <a:solidFill>
                  <a:srgbClr val="FFFFFF"/>
                </a:solidFill>
                <a:latin typeface="Calibri"/>
              </a:rPr>
              <a:t>However, because miscarriage rates have been studied in only around 150 women taking amoxicillin, more research is required to confirm this finding.</a:t>
            </a:r>
            <a:br/>
            <a:r>
              <a:rPr b="false" i="false" strike="noStrike" sz="1200" u="none">
                <a:solidFill>
                  <a:srgbClr val="FFFFFF"/>
                </a:solidFill>
                <a:latin typeface="Calibri"/>
              </a:rPr>
              <a:t>clomid online no prescription uk</a:t>
            </a:r>
            <a:br/>
            <a:r>
              <a:rPr b="false" i="false" strike="noStrike" sz="1200" u="none">
                <a:solidFill>
                  <a:srgbClr val="FFFFFF"/>
                </a:solidFill>
                <a:latin typeface="Calibri"/>
              </a:rPr>
              <a:t>what days should i take clomid to have twins</a:t>
            </a:r>
            <a:br/>
            <a:r>
              <a:rPr b="false" i="false" strike="noStrike" sz="1200" u="none">
                <a:solidFill>
                  <a:srgbClr val="FFFFFF"/>
                </a:solidFill>
                <a:latin typeface="Calibri"/>
              </a:rPr>
              <a:t>Although not reported with SEROQUEL, disruption of thebody's ability to reduce core body temperature has been attributed toantipsychotic agents</a:t>
            </a:r>
            <a:br/>
            <a:r>
              <a:rPr b="false" i="false" strike="noStrike" sz="1200" u="none">
                <a:solidFill>
                  <a:srgbClr val="FFFFFF"/>
                </a:solidFill>
                <a:latin typeface="Calibri"/>
              </a:rPr>
              <a:t>can you buy clomid over the counter in canada</a:t>
            </a:r>
            <a:br/>
            <a:r>
              <a:rPr b="false" i="false" strike="noStrike" sz="1200" u="none">
                <a:solidFill>
                  <a:srgbClr val="FFFFFF"/>
                </a:solidFill>
                <a:latin typeface="Calibri"/>
              </a:rPr>
              <a:t>why do you take clomid at night</a:t>
            </a:r>
            <a:br/>
            <a:r>
              <a:rPr b="false" i="false" strike="noStrike" sz="1200" u="none">
                <a:solidFill>
                  <a:srgbClr val="FFFFFF"/>
                </a:solidFill>
                <a:latin typeface="Calibri"/>
              </a:rPr>
              <a:t>buying clomid online reviews</a:t>
            </a:r>
            <a:br/>
            <a:r>
              <a:rPr b="false" i="false" strike="noStrike" sz="1200" u="none">
                <a:solidFill>
                  <a:srgbClr val="FFFFFF"/>
                </a:solidFill>
                <a:latin typeface="Calibri"/>
              </a:rPr>
              <a:t>where can clomid be purchased</a:t>
            </a:r>
            <a:br/>
            <a:r>
              <a:rPr b="false" i="false" strike="noStrike" sz="1200" u="none">
                <a:solidFill>
                  <a:srgbClr val="FFFFFF"/>
                </a:solidFill>
                <a:latin typeface="Calibri"/>
              </a:rPr>
              <a:t>Hij heeft van zich zelf een vette huid en voor sl na het scheren kreeg hij dus erg veel acne</a:t>
            </a:r>
            <a:br/>
            <a:r>
              <a:rPr b="false" i="false" strike="noStrike" sz="1200" u="none">
                <a:solidFill>
                  <a:srgbClr val="FFFFFF"/>
                </a:solidFill>
                <a:latin typeface="Calibri"/>
              </a:rPr>
              <a:t>existe generico do clomid</a:t>
            </a:r>
            <a:br/>
            <a:r>
              <a:rPr b="false" i="false" strike="noStrike" sz="1200" u="none">
                <a:solidFill>
                  <a:srgbClr val="FFFFFF"/>
                </a:solidFill>
                <a:latin typeface="Calibri"/>
              </a:rPr>
              <a:t>take clomid to have twins</a:t>
            </a:r>
            <a:br/>
            <a:r>
              <a:rPr b="false" i="false" strike="noStrike" sz="1200" u="none">
                <a:solidFill>
                  <a:srgbClr val="FFFFFF"/>
                </a:solidFill>
                <a:latin typeface="Calibri"/>
              </a:rPr>
              <a:t>weddings online discussion clomid</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They all go away after a little while so don&amp;#39;t freak yourself out like I did.</a:t>
            </a:r>
            <a:br/>
            <a:r>
              <a:rPr b="false" i="false" strike="noStrike" sz="1200" u="none">
                <a:solidFill>
                  <a:srgbClr val="FFFFFF"/>
                </a:solidFill>
                <a:latin typeface="Calibri"/>
              </a:rPr>
              <a:t>is it best to take clomid at night</a:t>
            </a:r>
            <a:br/>
            <a:r>
              <a:rPr b="false" i="false" strike="noStrike" sz="1200" u="none">
                <a:solidFill>
                  <a:srgbClr val="FFFFFF"/>
                </a:solidFill>
                <a:latin typeface="Calibri"/>
              </a:rPr>
              <a:t>order clomid over the counter</a:t>
            </a:r>
            <a:br/>
            <a:r>
              <a:rPr b="false" i="false" strike="noStrike" sz="1200" u="none">
                <a:solidFill>
                  <a:srgbClr val="FFFFFF"/>
                </a:solidFill>
                <a:latin typeface="Calibri"/>
              </a:rPr>
              <a:t>clomiphene citrate 50 mg dosage</a:t>
            </a:r>
            <a:br/>
            <a:r>
              <a:rPr b="false" i="false" strike="noStrike" sz="1200" u="none">
                <a:solidFill>
                  <a:srgbClr val="FFFFFF"/>
                </a:solidFill>
                <a:latin typeface="Calibri"/>
              </a:rPr>
              <a:t>how much does clomid cost in south africa</a:t>
            </a:r>
            <a:br/>
            <a:r>
              <a:rPr b="false" i="false" strike="noStrike" sz="1200" u="none">
                <a:solidFill>
                  <a:srgbClr val="FFFFFF"/>
                </a:solidFill>
                <a:latin typeface="Calibri"/>
              </a:rPr>
              <a:t>Because there were very few patients over the age of 65 in controlled trials, the effect of the drug in the elderly has not been adequately assessed.</a:t>
            </a:r>
            <a:br/>
            <a:r>
              <a:rPr b="false" i="false" strike="noStrike" sz="1200" u="none">
                <a:solidFill>
                  <a:srgbClr val="FFFFFF"/>
                </a:solidFill>
                <a:latin typeface="Calibri"/>
              </a:rPr>
              <a:t>how many months does it take to get pregnant on clomid</a:t>
            </a:r>
            <a:br/>
            <a:r>
              <a:rPr b="false" i="false" strike="noStrike" sz="1200" u="none">
                <a:solidFill>
                  <a:srgbClr val="FFFFFF"/>
                </a:solidFill>
                <a:latin typeface="Calibri"/>
              </a:rPr>
              <a:t>liquid clomid buy</a:t>
            </a:r>
            <a:br/>
            <a:r>
              <a:rPr b="false" i="false" strike="noStrike" sz="1200" u="none">
                <a:solidFill>
                  <a:srgbClr val="FFFFFF"/>
                </a:solidFill>
                <a:latin typeface="Calibri"/>
              </a:rPr>
              <a:t>cost of clomiphene in australia</a:t>
            </a:r>
            <a:br/>
            <a:r>
              <a:rPr b="false" i="false" strike="noStrike" sz="1200" u="none">
                <a:solidFill>
                  <a:srgbClr val="FFFFFF"/>
                </a:solidFill>
                <a:latin typeface="Calibri"/>
              </a:rPr>
              <a:t>where can i buy clomid for my pct</a:t>
            </a:r>
            <a:br/>
            <a:r>
              <a:rPr b="false" i="false" strike="noStrike" sz="1200" u="none">
                <a:solidFill>
                  <a:srgbClr val="FFFFFF"/>
                </a:solidFill>
                <a:latin typeface="Calibri"/>
              </a:rPr>
              <a:t>As a result, fast growing cells needed for other vital processes may  be affected</a:t>
            </a:r>
            <a:br/>
            <a:r>
              <a:rPr b="false" i="false" strike="noStrike" sz="1200" u="none">
                <a:solidFill>
                  <a:srgbClr val="FFFFFF"/>
                </a:solidFill>
                <a:latin typeface="Calibri"/>
              </a:rPr>
              <a:t>buy cheap clomid online uk</a:t>
            </a:r>
            <a:br/>
            <a:r>
              <a:rPr b="false" i="false" strike="noStrike" sz="1200" u="none">
                <a:solidFill>
                  <a:srgbClr val="FFFFFF"/>
                </a:solidFill>
                <a:latin typeface="Calibri"/>
              </a:rPr>
              <a:t>250 mg clomid</a:t>
            </a:r>
            <a:br/>
            <a:r>
              <a:rPr b="false" i="false" strike="noStrike" sz="1200" u="none">
                <a:solidFill>
                  <a:srgbClr val="FFFFFF"/>
                </a:solidFill>
                <a:latin typeface="Calibri"/>
              </a:rPr>
              <a:t>how much does clomid cost in canada</a:t>
            </a:r>
            <a:br/>
            <a:r>
              <a:rPr b="false" i="false" strike="noStrike" sz="1200" u="none">
                <a:solidFill>
                  <a:srgbClr val="FFFFFF"/>
                </a:solidFill>
                <a:latin typeface="Calibri"/>
              </a:rPr>
              <a:t>It is not known if Tamsulosin hydrochloride capsules elevate prolactin in humans</a:t>
            </a:r>
            <a:br/>
            <a:r>
              <a:rPr b="false" i="false" strike="noStrike" sz="1200" u="none">
                <a:solidFill>
                  <a:srgbClr val="FFFFFF"/>
                </a:solidFill>
                <a:latin typeface="Calibri"/>
              </a:rPr>
              <a:t>clomiphene citrate for sale uk</a:t>
            </a:r>
            <a:br/>
            <a:r>
              <a:rPr b="false" i="false" strike="noStrike" sz="1200" u="none">
                <a:solidFill>
                  <a:srgbClr val="FFFFFF"/>
                </a:solidFill>
                <a:latin typeface="Calibri"/>
              </a:rPr>
              <a:t>clomid over the counter in south africa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But now she wants to send me to a nuerologist for him to look at everything and have him be the one to prescribe meds for me</a:t>
            </a:r>
            <a:br/>
            <a:r>
              <a:rPr b="false" i="false" strike="noStrike" sz="1200" u="none">
                <a:solidFill>
                  <a:srgbClr val="FFFFFF"/>
                </a:solidFill>
                <a:latin typeface="Calibri"/>
              </a:rPr>
              <a:t>is it ok to take clomid while pregnant</a:t>
            </a:r>
            <a:br/>
            <a:r>
              <a:rPr b="false" i="false" strike="noStrike" sz="1200" u="none">
                <a:solidFill>
                  <a:srgbClr val="FFFFFF"/>
                </a:solidFill>
                <a:latin typeface="Calibri"/>
              </a:rPr>
              <a:t>birth defects from taking clomid while pregnant</a:t>
            </a:r>
            <a:br/>
            <a:r>
              <a:rPr b="false" i="false" strike="noStrike" sz="1200" u="none">
                <a:solidFill>
                  <a:srgbClr val="FFFFFF"/>
                </a:solidFill>
                <a:latin typeface="Calibri"/>
              </a:rPr>
              <a:t>clomid weight gain pct</a:t>
            </a:r>
            <a:br/>
            <a:r>
              <a:rPr b="false" i="false" strike="noStrike" sz="1200" u="none">
                <a:solidFill>
                  <a:srgbClr val="FFFFFF"/>
                </a:solidFill>
                <a:latin typeface="Calibri"/>
              </a:rPr>
              <a:t>Evergreen paper pharmacy faculty of health</a:t>
            </a:r>
            <a:br/>
            <a:r>
              <a:rPr b="false" i="false" strike="noStrike" sz="1200" u="none">
                <a:solidFill>
                  <a:srgbClr val="FFFFFF"/>
                </a:solidFill>
                <a:latin typeface="Calibri"/>
              </a:rPr>
              <a:t>best clomid ovulation calculator</a:t>
            </a:r>
            <a:br/>
            <a:r>
              <a:rPr b="false" i="false" strike="noStrike" sz="1200" u="none">
                <a:solidFill>
                  <a:srgbClr val="FFFFFF"/>
                </a:solidFill>
                <a:latin typeface="Calibri"/>
              </a:rPr>
              <a:t>where can i get clomid in south africa</a:t>
            </a:r>
            <a:br/>
            <a:r>
              <a:rPr b="false" i="false" strike="noStrike" sz="1200" u="none">
                <a:solidFill>
                  <a:srgbClr val="FFFFFF"/>
                </a:solidFill>
                <a:latin typeface="Calibri"/>
              </a:rPr>
              <a:t>i&amp;#39;m on 125mcg currently and feel OK in terms of energy but absolutely hate being this fat...</a:t>
            </a:r>
            <a:br/>
            <a:r>
              <a:rPr b="false" i="false" strike="noStrike" sz="1200" u="none">
                <a:solidFill>
                  <a:srgbClr val="FFFFFF"/>
                </a:solidFill>
                <a:latin typeface="Calibri"/>
              </a:rPr>
              <a:t>clomid men testosterone</a:t>
            </a:r>
            <a:br/>
            <a:r>
              <a:rPr b="false" i="false" strike="noStrike" sz="1200" u="none">
                <a:solidFill>
                  <a:srgbClr val="FFFFFF"/>
                </a:solidFill>
                <a:latin typeface="Calibri"/>
              </a:rPr>
              <a:t>chances conceiving twins 50mg clomid</a:t>
            </a:r>
            <a:br/>
            <a:r>
              <a:rPr b="false" i="false" strike="noStrike" sz="1200" u="none">
                <a:solidFill>
                  <a:srgbClr val="FFFFFF"/>
                </a:solidFill>
                <a:latin typeface="Calibri"/>
              </a:rPr>
              <a:t>how to buy clomid online no prescription</a:t>
            </a:r>
            <a:br/>
            <a:r>
              <a:rPr b="false" i="false" strike="noStrike" sz="1200" u="none">
                <a:solidFill>
                  <a:srgbClr val="FFFFFF"/>
                </a:solidFill>
                <a:latin typeface="Calibri"/>
              </a:rPr>
              <a:t>how much does clomid cost in australia</a:t>
            </a:r>
            <a:br/>
            <a:r>
              <a:rPr b="false" i="false" strike="noStrike" sz="1200" u="none">
                <a:solidFill>
                  <a:srgbClr val="FFFFFF"/>
                </a:solidFill>
                <a:latin typeface="Calibri"/>
              </a:rPr>
              <a:t>how long do i have to take clomid to get pregnant</a:t>
            </a:r>
            <a:br/>
            <a:r>
              <a:rPr b="false" i="false" strike="noStrike" sz="1200" u="none">
                <a:solidFill>
                  <a:srgbClr val="FFFFFF"/>
                </a:solidFill>
                <a:latin typeface="Calibri"/>
              </a:rPr>
              <a:t>online clomid pills</a:t>
            </a:r>
            <a:br/>
            <a:r>
              <a:rPr b="false" i="false" strike="noStrike" sz="1200" u="none">
                <a:solidFill>
                  <a:srgbClr val="FFFFFF"/>
                </a:solidFill>
                <a:latin typeface="Calibri"/>
              </a:rPr>
              <a:t>150 mg clomid multiples</a:t>
            </a:r>
            <a:br/>
            <a:r>
              <a:rPr b="false" i="false" strike="noStrike" sz="1200" u="none">
                <a:solidFill>
                  <a:srgbClr val="FFFFFF"/>
                </a:solidFill>
                <a:latin typeface="Calibri"/>
              </a:rPr>
              <a:t>purchasing clomid online australia</a:t>
            </a:r>
            <a:br/>
            <a:r>
              <a:rPr b="false" i="false" strike="noStrike" sz="1200" u="none">
                <a:solidFill>
                  <a:srgbClr val="FFFFFF"/>
                </a:solidFill>
                <a:latin typeface="Calibri"/>
              </a:rPr>
              <a:t>many mg clomid should you take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Since then my periods have been relatively normal, if a bit irregular, especially considering how bad they were before the injection</a:t>
            </a:r>
            <a:br/>
            <a:r>
              <a:rPr b="false" i="false" strike="noStrike" sz="1200" u="none">
                <a:solidFill>
                  <a:srgbClr val="FFFFFF"/>
                </a:solidFill>
                <a:latin typeface="Calibri"/>
              </a:rPr>
              <a:t>150 mg clomid</a:t>
            </a:r>
            <a:br/>
            <a:r>
              <a:rPr b="false" i="false" strike="noStrike" sz="1200" u="none">
                <a:solidFill>
                  <a:srgbClr val="FFFFFF"/>
                </a:solidFill>
                <a:latin typeface="Calibri"/>
              </a:rPr>
              <a:t>take clomid at night</a:t>
            </a:r>
            <a:br/>
            <a:r>
              <a:rPr b="false" i="false" strike="noStrike" sz="1200" u="none">
                <a:solidFill>
                  <a:srgbClr val="FFFFFF"/>
                </a:solidFill>
                <a:latin typeface="Calibri"/>
              </a:rPr>
              <a:t>clomid 100mg ovulation day</a:t>
            </a:r>
            <a:br/>
            <a:r>
              <a:rPr b="false" i="false" strike="noStrike" sz="1200" u="none">
                <a:solidFill>
                  <a:srgbClr val="FFFFFF"/>
                </a:solidFill>
                <a:latin typeface="Calibri"/>
              </a:rPr>
              <a:t>One brand of clindamycin (Duac Once Daily gel) also contains benzoyl peroxide, which helps to unplug blocked pores.</a:t>
            </a:r>
            <a:br/>
            <a:r>
              <a:rPr b="false" i="false" strike="noStrike" sz="1200" u="none">
                <a:solidFill>
                  <a:srgbClr val="FFFFFF"/>
                </a:solidFill>
                <a:latin typeface="Calibri"/>
              </a:rPr>
              <a:t>clomiphene citrate 50mg tablets price</a:t>
            </a:r>
            <a:br/>
            <a:r>
              <a:rPr b="false" i="false" strike="noStrike" sz="1200" u="none">
                <a:solidFill>
                  <a:srgbClr val="FFFFFF"/>
                </a:solidFill>
                <a:latin typeface="Calibri"/>
              </a:rPr>
              <a:t>It can even be fatal to yourunborn baby.</a:t>
            </a:r>
            <a:br/>
            <a:r>
              <a:rPr b="false" i="false" strike="noStrike" sz="1200" u="none">
                <a:solidFill>
                  <a:srgbClr val="FFFFFF"/>
                </a:solidFill>
                <a:latin typeface="Calibri"/>
              </a:rPr>
              <a:t>25 mg of clomid success stories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2015-12-20T01:16:43+04:00</dcterms:created>
  <dcterms:modified xsi:type="dcterms:W3CDTF">2015-12-20T01:16:43+04:00</dcterms:modified>
  <dc:title>Where To Purchase Clomid - Online Clomid Pills</dc:title>
  <dc:description>What are the chances of twins on clomid 150 mg, 100mg of clomid, when will my gp prescribe clomid, where can i buy clomid fertility pills, can get prescription clomid, what days should i take clomid to have twins, clomiphene citrate for sale uk</dc:description>
  <dc:subject>Where To Purchase Clomid - Online Clomid Pills</dc:subject>
  <cp:keywords>buy clomid online no prescription usa, clomid online pharmacy australia, clomiphene citrat, clomiphene citrate cost australia, clomid purchase, buy clomid pills, weddings online discussion clomid, clomiphene citrate 50 mg dosage, how much does clomid cost in canada, 150 mg clomid</cp:keywords>
  <cp:category/>
</cp:coreProperties>
</file>