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5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5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5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5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5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5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Clindamycin Dosage For Dental Abscess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cleocin cream for acne</a:t>
            </a:r>
            <a:br/>
            <a:r>
              <a:rPr b="false" i="false" strike="noStrike" sz="1200" u="none">
                <a:solidFill>
                  <a:srgbClr val="FFFFFF"/>
                </a:solidFill>
                <a:latin typeface="Calibri"/>
              </a:rPr>
              <a:t>clindamycin dose</a:t>
            </a:r>
            <a:br/>
            <a:r>
              <a:rPr b="false" i="false" strike="noStrike" sz="1200" u="none">
                <a:solidFill>
                  <a:srgbClr val="FFFFFF"/>
                </a:solidFill>
                <a:latin typeface="Calibri"/>
              </a:rPr>
              <a:t>cleocin 2 vajinal krem yan etkileri</a:t>
            </a:r>
            <a:br/>
            <a:r>
              <a:rPr b="false" i="false" strike="noStrike" sz="1200" u="none">
                <a:solidFill>
                  <a:srgbClr val="FFFFFF"/>
                </a:solidFill>
                <a:latin typeface="Calibri"/>
              </a:rPr>
              <a:t>clindamycin for cats dosage</a:t>
            </a:r>
            <a:br/>
            <a:r>
              <a:rPr b="false" i="false" strike="noStrike" sz="1200" u="none">
                <a:solidFill>
                  <a:srgbClr val="FFFFFF"/>
                </a:solidFill>
                <a:latin typeface="Calibri"/>
              </a:rPr>
              <a:t>clindamycin hcl 300 mg capsule alcohol</a:t>
            </a:r>
            <a:br/>
            <a:r>
              <a:rPr b="false" i="false" strike="noStrike" sz="1200" u="none">
                <a:solidFill>
                  <a:srgbClr val="FFFFFF"/>
                </a:solidFill>
                <a:latin typeface="Calibri"/>
              </a:rPr>
              <a:t>clindamycin for</a:t>
            </a:r>
            <a:br/>
            <a:r>
              <a:rPr b="false" i="false" strike="noStrike" sz="1200" u="none">
                <a:solidFill>
                  <a:srgbClr val="FFFFFF"/>
                </a:solidFill>
                <a:latin typeface="Calibri"/>
              </a:rPr>
              <a:t>clindamycin 1 gel</a:t>
            </a:r>
            <a:br/>
            <a:r>
              <a:rPr b="false" i="false" strike="noStrike" sz="1200" u="none">
                <a:solidFill>
                  <a:srgbClr val="FFFFFF"/>
                </a:solidFill>
                <a:latin typeface="Calibri"/>
              </a:rPr>
              <a:t>clindamycin hydrochloride</a:t>
            </a:r>
            <a:br/>
            <a:r>
              <a:rPr b="false" i="false" strike="noStrike" sz="1200" u="none">
                <a:solidFill>
                  <a:srgbClr val="FFFFFF"/>
                </a:solidFill>
                <a:latin typeface="Calibri"/>
              </a:rPr>
              <a:t>clindamycin clindamycin phosphate for treatment of acne</a:t>
            </a:r>
            <a:br/>
            <a:r>
              <a:rPr b="false" i="false" strike="noStrike" sz="1200" u="none">
                <a:solidFill>
                  <a:srgbClr val="FFFFFF"/>
                </a:solidFill>
                <a:latin typeface="Calibri"/>
              </a:rPr>
              <a:t>There are varying degrees, and they might struggle and succeed at getting it out, or they might struggle and then give up</a:t>
            </a:r>
            <a:br/>
            <a:r>
              <a:rPr b="false" i="false" strike="noStrike" sz="1200" u="none">
                <a:solidFill>
                  <a:srgbClr val="FFFFFF"/>
                </a:solidFill>
                <a:latin typeface="Calibri"/>
              </a:rPr>
              <a:t>apo clindamycin 300 mg uses</a:t>
            </a:r>
            <a:br/>
            <a:r>
              <a:rPr b="false" i="false" strike="noStrike" sz="1200" u="none">
                <a:solidFill>
                  <a:srgbClr val="FFFFFF"/>
                </a:solidFill>
                <a:latin typeface="Calibri"/>
              </a:rPr>
              <a:t>So I doubled it from the 100 to the 200 and my body temperature came up to 98</a:t>
            </a:r>
            <a:br/>
            <a:r>
              <a:rPr b="false" i="false" strike="noStrike" sz="1200" u="none">
                <a:solidFill>
                  <a:srgbClr val="FFFFFF"/>
                </a:solidFill>
                <a:latin typeface="Calibri"/>
              </a:rPr>
              <a:t>cleocin t gel 1</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hydrochloride drops for cats</a:t>
            </a:r>
            <a:br/>
            <a:r>
              <a:rPr b="false" i="false" strike="noStrike" sz="1200" u="none">
                <a:solidFill>
                  <a:srgbClr val="FFFFFF"/>
                </a:solidFill>
                <a:latin typeface="Calibri"/>
              </a:rPr>
              <a:t>In fact, the only FDA-approved weight loss pill provides two varied means of diet supplementation as it enhances your metabolism along with repressing your appetite.</a:t>
            </a:r>
            <a:br/>
            <a:r>
              <a:rPr b="false" i="false" strike="noStrike" sz="1200" u="none">
                <a:solidFill>
                  <a:srgbClr val="FFFFFF"/>
                </a:solidFill>
                <a:latin typeface="Calibri"/>
              </a:rPr>
              <a:t>clindamycin hcl dosage for dogs</a:t>
            </a:r>
            <a:br/>
            <a:r>
              <a:rPr b="false" i="false" strike="noStrike" sz="1200" u="none">
                <a:solidFill>
                  <a:srgbClr val="FFFFFF"/>
                </a:solidFill>
                <a:latin typeface="Calibri"/>
              </a:rPr>
              <a:t>Do not use PROTONIX for a condition for which it was not prescribed</a:t>
            </a:r>
            <a:br/>
            <a:r>
              <a:rPr b="false" i="false" strike="noStrike" sz="1200" u="none">
                <a:solidFill>
                  <a:srgbClr val="FFFFFF"/>
                </a:solidFill>
                <a:latin typeface="Calibri"/>
              </a:rPr>
              <a:t>buy clindamycin topical solution online</a:t>
            </a:r>
            <a:br/>
            <a:r>
              <a:rPr b="false" i="false" strike="noStrike" sz="1200" u="none">
                <a:solidFill>
                  <a:srgbClr val="FFFFFF"/>
                </a:solidFill>
                <a:latin typeface="Calibri"/>
              </a:rPr>
              <a:t>clindamycin dosage for dental abscess</a:t>
            </a:r>
            <a:br/>
            <a:r>
              <a:rPr b="false" i="false" strike="noStrike" sz="1200" u="none">
                <a:solidFill>
                  <a:srgbClr val="FFFFFF"/>
                </a:solidFill>
                <a:latin typeface="Calibri"/>
              </a:rPr>
              <a:t>Many anabolic steroids convert into estrogen via the aromatase process and cause our total estrogen levels to increase</a:t>
            </a:r>
            <a:br/>
            <a:r>
              <a:rPr b="false" i="false" strike="noStrike" sz="1200" u="none">
                <a:solidFill>
                  <a:srgbClr val="FFFFFF"/>
                </a:solidFill>
                <a:latin typeface="Calibri"/>
              </a:rPr>
              <a:t>clindamycin topical solution for acne</a:t>
            </a:r>
            <a:br/>
            <a:r>
              <a:rPr b="false" i="false" strike="noStrike" sz="1200" u="none">
                <a:solidFill>
                  <a:srgbClr val="FFFFFF"/>
                </a:solidFill>
                <a:latin typeface="Calibri"/>
              </a:rPr>
              <a:t>cleocin 150 mg antibiotic</a:t>
            </a:r>
            <a:br/>
            <a:r>
              <a:rPr b="false" i="false" strike="noStrike" sz="1200" u="none">
                <a:solidFill>
                  <a:srgbClr val="FFFFFF"/>
                </a:solidFill>
                <a:latin typeface="Calibri"/>
              </a:rPr>
              <a:t>clindamycin hcl oral capsule 150mg</a:t>
            </a:r>
            <a:br/>
            <a:r>
              <a:rPr b="false" i="false" strike="noStrike" sz="1200" u="none">
                <a:solidFill>
                  <a:srgbClr val="FFFFFF"/>
                </a:solidFill>
                <a:latin typeface="Calibri"/>
              </a:rPr>
              <a:t>clindamycin for staphylococcus aureus</a:t>
            </a:r>
            <a:br/>
            <a:r>
              <a:rPr b="false" i="false" strike="noStrike" sz="1200" u="none">
                <a:solidFill>
                  <a:srgbClr val="FFFFFF"/>
                </a:solidFill>
                <a:latin typeface="Calibri"/>
              </a:rPr>
              <a:t>cleocin 150 mg dosage</a:t>
            </a:r>
            <a:br/>
            <a:r>
              <a:rPr b="false" i="false" strike="noStrike" sz="1200" u="none">
                <a:solidFill>
                  <a:srgbClr val="FFFFFF"/>
                </a:solidFill>
                <a:latin typeface="Calibri"/>
              </a:rPr>
              <a:t>generic cleocin</a:t>
            </a:r>
            <a:br/>
            <a:r>
              <a:rPr b="false" i="false" strike="noStrike" sz="1200" u="none">
                <a:solidFill>
                  <a:srgbClr val="FFFFFF"/>
                </a:solidFill>
                <a:latin typeface="Calibri"/>
              </a:rPr>
              <a:t>When I started with medication, I read about the side effects including the hair loss</a:t>
            </a:r>
            <a:br/>
            <a:r>
              <a:rPr b="false" i="false" strike="noStrike" sz="1200" u="none">
                <a:solidFill>
                  <a:srgbClr val="FFFFFF"/>
                </a:solidFill>
                <a:latin typeface="Calibri"/>
              </a:rPr>
              <a:t>clindamycin ph 1 gel cost</a:t>
            </a:r>
            <a:br/>
            <a:r>
              <a:rPr b="false" i="false" strike="noStrike" sz="1200" u="none">
                <a:solidFill>
                  <a:srgbClr val="FFFFFF"/>
                </a:solidFill>
                <a:latin typeface="Calibri"/>
              </a:rPr>
              <a:t>clindamycin 150 mg tid</a:t>
            </a:r>
            <a:br/>
            <a:r>
              <a:rPr b="false" i="false" strike="noStrike" sz="1200" u="none">
                <a:solidFill>
                  <a:srgbClr val="FFFFFF"/>
                </a:solidFill>
                <a:latin typeface="Calibri"/>
              </a:rPr>
              <a:t>Keep in mind that plastic surgery is not only a science but a performance art and each surgeon has a certain way of doing things that he feels works and that he is comfortable with</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clindamycin phosphate topical solution usp</a:t>
            </a:r>
            <a:br/>
            <a:r>
              <a:rPr b="false" i="false" strike="noStrike" sz="1200" u="none">
                <a:solidFill>
                  <a:srgbClr val="FFFFFF"/>
                </a:solidFill>
                <a:latin typeface="Calibri"/>
              </a:rPr>
              <a:t>how long does it take for clindamycin to work on cellulitis</a:t>
            </a:r>
            <a:br/>
            <a:r>
              <a:rPr b="false" i="false" strike="noStrike" sz="1200" u="none">
                <a:solidFill>
                  <a:srgbClr val="FFFFFF"/>
                </a:solidFill>
                <a:latin typeface="Calibri"/>
              </a:rPr>
              <a:t>Then the pharmacy&amp;#039;s generic Celexa changed to a pill a little more that twice the size of what I was use to taking</a:t>
            </a:r>
            <a:br/>
            <a:r>
              <a:rPr b="false" i="false" strike="noStrike" sz="1200" u="none">
                <a:solidFill>
                  <a:srgbClr val="FFFFFF"/>
                </a:solidFill>
                <a:latin typeface="Calibri"/>
              </a:rPr>
              <a:t>how to use clindamycin phosphate gel usp 1</a:t>
            </a:r>
            <a:br/>
            <a:r>
              <a:rPr b="false" i="false" strike="noStrike" sz="1200" u="none">
                <a:solidFill>
                  <a:srgbClr val="FFFFFF"/>
                </a:solidFill>
                <a:latin typeface="Calibri"/>
              </a:rPr>
              <a:t>cleocin ovules reviews</a:t>
            </a:r>
            <a:br/>
            <a:r>
              <a:rPr b="false" i="false" strike="noStrike" sz="1200" u="none">
                <a:solidFill>
                  <a:srgbClr val="FFFFFF"/>
                </a:solidFill>
                <a:latin typeface="Calibri"/>
              </a:rPr>
              <a:t>clindamycin for cats online</a:t>
            </a:r>
            <a:br/>
            <a:r>
              <a:rPr b="false" i="false" strike="noStrike" sz="1200" u="none">
                <a:solidFill>
                  <a:srgbClr val="FFFFFF"/>
                </a:solidFill>
                <a:latin typeface="Calibri"/>
              </a:rPr>
              <a:t>Increased risks of drug intolerance may occur in patients already debilitated</a:t>
            </a:r>
            <a:br/>
            <a:r>
              <a:rPr b="false" i="false" strike="noStrike" sz="1200" u="none">
                <a:solidFill>
                  <a:srgbClr val="FFFFFF"/>
                </a:solidFill>
                <a:latin typeface="Calibri"/>
              </a:rPr>
              <a:t>clindamycin for pneumonia treatment</a:t>
            </a:r>
            <a:br/>
            <a:r>
              <a:rPr b="false" i="false" strike="noStrike" sz="1200" u="none">
                <a:solidFill>
                  <a:srgbClr val="FFFFFF"/>
                </a:solidFill>
                <a:latin typeface="Calibri"/>
              </a:rPr>
              <a:t>Our society is speeding up or so it seems</a:t>
            </a:r>
            <a:br/>
            <a:r>
              <a:rPr b="false" i="false" strike="noStrike" sz="1200" u="none">
                <a:solidFill>
                  <a:srgbClr val="FFFFFF"/>
                </a:solidFill>
                <a:latin typeface="Calibri"/>
              </a:rPr>
              <a:t>clindamycin 300 mg capsules uses</a:t>
            </a:r>
            <a:br/>
            <a:r>
              <a:rPr b="false" i="false" strike="noStrike" sz="1200" u="none">
                <a:solidFill>
                  <a:srgbClr val="FFFFFF"/>
                </a:solidFill>
                <a:latin typeface="Calibri"/>
              </a:rPr>
              <a:t>do the research on topix if u want to</a:t>
            </a:r>
            <a:br/>
            <a:r>
              <a:rPr b="false" i="false" strike="noStrike" sz="1200" u="none">
                <a:solidFill>
                  <a:srgbClr val="FFFFFF"/>
                </a:solidFill>
                <a:latin typeface="Calibri"/>
              </a:rPr>
              <a:t>clindamycin ph 1 gel price</a:t>
            </a:r>
            <a:br/>
            <a:r>
              <a:rPr b="false" i="false" strike="noStrike" sz="1200" u="none">
                <a:solidFill>
                  <a:srgbClr val="FFFFFF"/>
                </a:solidFill>
                <a:latin typeface="Calibri"/>
              </a:rPr>
              <a:t>clindamycin 150 mg price walmart</a:t>
            </a:r>
            <a:br/>
            <a:r>
              <a:rPr b="false" i="false" strike="noStrike" sz="1200" u="none">
                <a:solidFill>
                  <a:srgbClr val="FFFFFF"/>
                </a:solidFill>
                <a:latin typeface="Calibri"/>
              </a:rPr>
              <a:t>cleocin 150 mg price</a:t>
            </a:r>
            <a:br/>
            <a:r>
              <a:rPr b="false" i="false" strike="noStrike" sz="1200" u="none">
                <a:solidFill>
                  <a:srgbClr val="FFFFFF"/>
                </a:solidFill>
                <a:latin typeface="Calibri"/>
              </a:rPr>
              <a:t>clindamycin dosing for bv</a:t>
            </a:r>
            <a:br/>
            <a:r>
              <a:rPr b="false" i="false" strike="noStrike" sz="1200" u="none">
                <a:solidFill>
                  <a:srgbClr val="FFFFFF"/>
                </a:solidFill>
                <a:latin typeface="Calibri"/>
              </a:rPr>
              <a:t>class IV) that were already receiving an ACE inhibitor &amp; diuretics</a:t>
            </a:r>
            <a:br/>
            <a:r>
              <a:rPr b="false" i="false" strike="noStrike" sz="1200" u="none">
                <a:solidFill>
                  <a:srgbClr val="FFFFFF"/>
                </a:solidFill>
                <a:latin typeface="Calibri"/>
              </a:rPr>
              <a:t>clindamycin phosphate topical lotion for cystic acne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clindamycin phosphate topical lotion 1</a:t>
            </a:r>
            <a:br/>
            <a:r>
              <a:rPr b="false" i="false" strike="noStrike" sz="1200" u="none">
                <a:solidFill>
                  <a:srgbClr val="FFFFFF"/>
                </a:solidFill>
                <a:latin typeface="Calibri"/>
              </a:rPr>
              <a:t>clindamycin for cats</a:t>
            </a:r>
            <a:br/>
            <a:r>
              <a:rPr b="false" i="false" strike="noStrike" sz="1200" u="none">
                <a:solidFill>
                  <a:srgbClr val="FFFFFF"/>
                </a:solidFill>
                <a:latin typeface="Calibri"/>
              </a:rPr>
              <a:t>Mifepristone followed 1 to 3 days later by vaginal misoprostol is, at the current time, the most effective regimen available to women</a:t>
            </a:r>
            <a:br/>
            <a:r>
              <a:rPr b="false" i="false" strike="noStrike" sz="1200" u="none">
                <a:solidFill>
                  <a:srgbClr val="FFFFFF"/>
                </a:solidFill>
                <a:latin typeface="Calibri"/>
              </a:rPr>
              <a:t>cleocin solution reviews</a:t>
            </a:r>
            <a:br/>
            <a:r>
              <a:rPr b="false" i="false" strike="noStrike" sz="1200" u="none">
                <a:solidFill>
                  <a:srgbClr val="FFFFFF"/>
                </a:solidFill>
                <a:latin typeface="Calibri"/>
              </a:rPr>
              <a:t>buy clindamycin phosphate topical gel 1</a:t>
            </a:r>
            <a:br/>
            <a:r>
              <a:rPr b="false" i="false" strike="noStrike" sz="1200" u="none">
                <a:solidFill>
                  <a:srgbClr val="FFFFFF"/>
                </a:solidFill>
                <a:latin typeface="Calibri"/>
              </a:rPr>
              <a:t>My husband hates me at the ,moment and I just don&amp;rsquo;t think I can go on.</a:t>
            </a:r>
            <a:br/>
            <a:r>
              <a:rPr b="false" i="false" strike="noStrike" sz="1200" u="none">
                <a:solidFill>
                  <a:srgbClr val="FFFFFF"/>
                </a:solidFill>
                <a:latin typeface="Calibri"/>
              </a:rPr>
              <a:t>cleocin tablets dosage</a:t>
            </a:r>
            <a:br/>
            <a:r>
              <a:rPr b="false" i="false" strike="noStrike" sz="1200" u="none">
                <a:solidFill>
                  <a:srgbClr val="FFFFFF"/>
                </a:solidFill>
                <a:latin typeface="Calibri"/>
              </a:rPr>
              <a:t>clindamycin mg</a:t>
            </a:r>
            <a:br/>
            <a:r>
              <a:rPr b="false" i="false" strike="noStrike" sz="1200" u="none">
                <a:solidFill>
                  <a:srgbClr val="FFFFFF"/>
                </a:solidFill>
                <a:latin typeface="Calibri"/>
              </a:rPr>
              <a:t>clindamycin phosphate cream reviews</a:t>
            </a:r>
            <a:br/>
            <a:r>
              <a:rPr b="false" i="false" strike="noStrike" sz="1200" u="none">
                <a:solidFill>
                  <a:srgbClr val="FFFFFF"/>
                </a:solidFill>
                <a:latin typeface="Calibri"/>
              </a:rPr>
              <a:t>The nicotine patch is a small patch you attach to your skin each day (like a Band Aid)</a:t>
            </a:r>
            <a:br/>
            <a:r>
              <a:rPr b="false" i="false" strike="noStrike" sz="1200" u="none">
                <a:solidFill>
                  <a:srgbClr val="FFFFFF"/>
                </a:solidFill>
                <a:latin typeface="Calibri"/>
              </a:rPr>
              <a:t>clindamycin 2 cream for acne</a:t>
            </a:r>
            <a:br/>
            <a:r>
              <a:rPr b="false" i="false" strike="noStrike" sz="1200" u="none">
                <a:solidFill>
                  <a:srgbClr val="FFFFFF"/>
                </a:solidFill>
                <a:latin typeface="Calibri"/>
              </a:rPr>
              <a:t>cleocin t solution price</a:t>
            </a:r>
            <a:br/>
            <a:r>
              <a:rPr b="false" i="false" strike="noStrike" sz="1200" u="none">
                <a:solidFill>
                  <a:srgbClr val="FFFFFF"/>
                </a:solidFill>
                <a:latin typeface="Calibri"/>
              </a:rPr>
              <a:t>Differin .1 and .3 are two standard strength used in the manufacturing of adapalene gel and Differin gel</a:t>
            </a:r>
            <a:br/>
            <a:r>
              <a:rPr b="false" i="false" strike="noStrike" sz="1200" u="none">
                <a:solidFill>
                  <a:srgbClr val="FFFFFF"/>
                </a:solidFill>
                <a:latin typeface="Calibri"/>
              </a:rPr>
              <a:t>cleocin 100 mg ovuli</a:t>
            </a:r>
            <a:br/>
            <a:r>
              <a:rPr b="false" i="false" strike="noStrike" sz="1200" u="none">
                <a:solidFill>
                  <a:srgbClr val="FFFFFF"/>
                </a:solidFill>
                <a:latin typeface="Calibri"/>
              </a:rPr>
              <a:t>clindamycin liquid dosages</a:t>
            </a:r>
            <a:br/>
            <a:r>
              <a:rPr b="false" i="false" strike="noStrike" sz="1200" u="none">
                <a:solidFill>
                  <a:srgbClr val="FFFFFF"/>
                </a:solidFill>
                <a:latin typeface="Calibri"/>
              </a:rPr>
              <a:t>clindamycin benzoyl peroxide gel buy online</a:t>
            </a:r>
            <a:br/>
            <a:r>
              <a:rPr b="false" i="false" strike="noStrike" sz="1200" u="none">
                <a:solidFill>
                  <a:srgbClr val="FFFFFF"/>
                </a:solidFill>
                <a:latin typeface="Calibri"/>
              </a:rPr>
              <a:t>Before the application wash your face with a mild cleanser and let the skin dry for 15 minutes.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cleocin lotion 1</a:t>
            </a:r>
            <a:br/>
            <a:r>
              <a:rPr b="false" i="false" strike="noStrike" sz="1200" u="none">
                <a:solidFill>
                  <a:srgbClr val="FFFFFF"/>
                </a:solidFill>
                <a:latin typeface="Calibri"/>
              </a:rPr>
              <a:t>cleocin 100 mg ovules</a:t>
            </a:r>
            <a:br/>
            <a:r>
              <a:rPr b="false" i="false" strike="noStrike" sz="1200" u="none">
                <a:solidFill>
                  <a:srgbClr val="FFFFFF"/>
                </a:solidFill>
                <a:latin typeface="Calibri"/>
              </a:rPr>
              <a:t>This is America&amp;rsquo;s wake up call</a:t>
            </a:r>
            <a:br/>
            <a:r>
              <a:rPr b="false" i="false" strike="noStrike" sz="1200" u="none">
                <a:solidFill>
                  <a:srgbClr val="FFFFFF"/>
                </a:solidFill>
                <a:latin typeface="Calibri"/>
              </a:rPr>
              <a:t>cleocin 600 mg 1 ampul</a:t>
            </a:r>
            <a:br/>
            <a:r>
              <a:rPr b="false" i="false" strike="noStrike" sz="1200" u="none">
                <a:solidFill>
                  <a:srgbClr val="FFFFFF"/>
                </a:solidFill>
                <a:latin typeface="Calibri"/>
              </a:rPr>
              <a:t>clindamycin 600 mg tid</a:t>
            </a:r>
            <a:br/>
            <a:r>
              <a:rPr b="false" i="false" strike="noStrike" sz="1200" u="none">
                <a:solidFill>
                  <a:srgbClr val="FFFFFF"/>
                </a:solidFill>
                <a:latin typeface="Calibri"/>
              </a:rPr>
              <a:t>clindamycin hydrochloride liquid for dogs</a:t>
            </a:r>
            <a:br/>
            <a:r>
              <a:rPr b="false" i="false" strike="noStrike" sz="1200" u="none">
                <a:solidFill>
                  <a:srgbClr val="FFFFFF"/>
                </a:solidFill>
                <a:latin typeface="Calibri"/>
              </a:rPr>
              <a:t>buy clindamycin online canada</a:t>
            </a:r>
            <a:br/>
            <a:r>
              <a:rPr b="false" i="false" strike="noStrike" sz="1200" u="none">
                <a:solidFill>
                  <a:srgbClr val="FFFFFF"/>
                </a:solidFill>
                <a:latin typeface="Calibri"/>
              </a:rPr>
              <a:t>clindamycin gel reviews</a:t>
            </a:r>
            <a:br/>
            <a:r>
              <a:rPr b="false" i="false" strike="noStrike" sz="1200" u="none">
                <a:solidFill>
                  <a:srgbClr val="FFFFFF"/>
                </a:solidFill>
                <a:latin typeface="Calibri"/>
              </a:rPr>
              <a:t>clindamycin hcl dosage for cats</a:t>
            </a:r>
            <a:br/>
            <a:r>
              <a:rPr b="false" i="false" strike="noStrike" sz="1200" u="none">
                <a:solidFill>
                  <a:srgbClr val="FFFFFF"/>
                </a:solidFill>
                <a:latin typeface="Calibri"/>
              </a:rPr>
              <a:t>is clindamycin good for staph infection</a:t>
            </a:r>
            <a:br/>
            <a:r>
              <a:rPr b="false" i="false" strike="noStrike" sz="1200" u="none">
                <a:solidFill>
                  <a:srgbClr val="FFFFFF"/>
                </a:solidFill>
                <a:latin typeface="Calibri"/>
              </a:rPr>
              <a:t>order clindamycin gel online</a:t>
            </a:r>
            <a:br/>
            <a:r>
              <a:rPr b="false" i="false" strike="noStrike" sz="1200" u="none">
                <a:solidFill>
                  <a:srgbClr val="FFFFFF"/>
                </a:solidFill>
                <a:latin typeface="Calibri"/>
              </a:rPr>
              <a:t>I took it occassionally because I thought the depression was predominantely from the chronic pain, but now I realize the gabapentin was the root of it</a:t>
            </a:r>
            <a:br/>
            <a:r>
              <a:rPr b="false" i="false" strike="noStrike" sz="1200" u="none">
                <a:solidFill>
                  <a:srgbClr val="FFFFFF"/>
                </a:solidFill>
                <a:latin typeface="Calibri"/>
              </a:rPr>
              <a:t>cleocin vajinal krem 2 40 gr 7 aplikat㵳</a:t>
            </a:r>
            <a:br/>
            <a:r>
              <a:rPr b="false" i="false" strike="noStrike" sz="1200" u="none">
                <a:solidFill>
                  <a:srgbClr val="FFFFFF"/>
                </a:solidFill>
                <a:latin typeface="Calibri"/>
              </a:rPr>
              <a:t>where can i buy clindamycin phosphate topical lotion 1</a:t>
            </a:r>
            <a:br/>
            <a:r>
              <a:rPr b="false" i="false" strike="noStrike" sz="1200" u="none">
                <a:solidFill>
                  <a:srgbClr val="FFFFFF"/>
                </a:solidFill>
                <a:latin typeface="Calibri"/>
              </a:rPr>
              <a:t>clindamycin for acne during pregnancy</a:t>
            </a:r>
            <a:br/>
            <a:r>
              <a:rPr b="false" i="false" strike="noStrike" sz="1200" u="none">
                <a:solidFill>
                  <a:srgbClr val="FFFFFF"/>
                </a:solidFill>
                <a:latin typeface="Calibri"/>
              </a:rPr>
              <a:t>In actuality, his hands were somewhat tied</a:t>
            </a:r>
            <a:br/>
            <a:r>
              <a:rPr b="false" i="false" strike="noStrike" sz="1200" u="none">
                <a:solidFill>
                  <a:srgbClr val="FFFFFF"/>
                </a:solidFill>
                <a:latin typeface="Calibri"/>
              </a:rPr>
              <a:t>cleocin phosphate injection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hcl doses</a:t>
            </a:r>
            <a:br/>
            <a:r>
              <a:rPr b="false" i="false" strike="noStrike" sz="1200" u="none">
                <a:solidFill>
                  <a:srgbClr val="FFFFFF"/>
                </a:solidFill>
                <a:latin typeface="Calibri"/>
              </a:rPr>
              <a:t>buy cleocin t gel online</a:t>
            </a:r>
            <a:br/>
            <a:r>
              <a:rPr b="false" i="false" strike="noStrike" sz="1200" u="none">
                <a:solidFill>
                  <a:srgbClr val="FFFFFF"/>
                </a:solidFill>
                <a:latin typeface="Calibri"/>
              </a:rPr>
              <a:t>clindamycin oral dosage for cellulitis</a:t>
            </a:r>
            <a:br/>
            <a:r>
              <a:rPr b="false" i="false" strike="noStrike" sz="1200" u="none">
                <a:solidFill>
                  <a:srgbClr val="FFFFFF"/>
                </a:solidFill>
                <a:latin typeface="Calibri"/>
              </a:rPr>
              <a:t>cleocin t clindamycin topical</a:t>
            </a:r>
            <a:br/>
            <a:r>
              <a:rPr b="false" i="false" strike="noStrike" sz="1200" u="none">
                <a:solidFill>
                  <a:srgbClr val="FFFFFF"/>
                </a:solidFill>
                <a:latin typeface="Calibri"/>
              </a:rPr>
              <a:t>Type 2 diabetics have a very high incidence of heart disease, and this is their main cause of death</a:t>
            </a:r>
            <a:br/>
            <a:r>
              <a:rPr b="false" i="false" strike="noStrike" sz="1200" u="none">
                <a:solidFill>
                  <a:srgbClr val="FFFFFF"/>
                </a:solidFill>
                <a:latin typeface="Calibri"/>
              </a:rPr>
              <a:t>cleocin iv pediatric dose</a:t>
            </a:r>
            <a:br/>
            <a:r>
              <a:rPr b="false" i="false" strike="noStrike" sz="1200" u="none">
                <a:solidFill>
                  <a:srgbClr val="FFFFFF"/>
                </a:solidFill>
                <a:latin typeface="Calibri"/>
              </a:rPr>
              <a:t>The people working there sometimes asked some questions, trying to be supportive and make sure I was ok, and gave me information about side effects etc</a:t>
            </a:r>
            <a:br/>
            <a:r>
              <a:rPr b="false" i="false" strike="noStrike" sz="1200" u="none">
                <a:solidFill>
                  <a:srgbClr val="FFFFFF"/>
                </a:solidFill>
                <a:latin typeface="Calibri"/>
              </a:rPr>
              <a:t>clindamycin iv to po dosing</a:t>
            </a:r>
            <a:br/>
            <a:r>
              <a:rPr b="false" i="false" strike="noStrike" sz="1200" u="none">
                <a:solidFill>
                  <a:srgbClr val="FFFFFF"/>
                </a:solidFill>
                <a:latin typeface="Calibri"/>
              </a:rPr>
              <a:t>The beast had possessed my very form, and I felt him.</a:t>
            </a:r>
            <a:br/>
            <a:r>
              <a:rPr b="false" i="false" strike="noStrike" sz="1200" u="none">
                <a:solidFill>
                  <a:srgbClr val="FFFFFF"/>
                </a:solidFill>
                <a:latin typeface="Calibri"/>
              </a:rPr>
              <a:t>where to buy clindamycin phosphate</a:t>
            </a:r>
            <a:br/>
            <a:r>
              <a:rPr b="false" i="false" strike="noStrike" sz="1200" u="none">
                <a:solidFill>
                  <a:srgbClr val="FFFFFF"/>
                </a:solidFill>
                <a:latin typeface="Calibri"/>
              </a:rPr>
              <a:t>The only thing that caused my liver function numbers to increase was the acetaminophen</a:t>
            </a:r>
            <a:br/>
            <a:r>
              <a:rPr b="false" i="false" strike="noStrike" sz="1200" u="none">
                <a:solidFill>
                  <a:srgbClr val="FFFFFF"/>
                </a:solidFill>
                <a:latin typeface="Calibri"/>
              </a:rPr>
              <a:t>cleocin oral</a:t>
            </a:r>
            <a:br/>
            <a:r>
              <a:rPr b="false" i="false" strike="noStrike" sz="1200" u="none">
                <a:solidFill>
                  <a:srgbClr val="FFFFFF"/>
                </a:solidFill>
                <a:latin typeface="Calibri"/>
              </a:rPr>
              <a:t>I share this info in case anyone else has experienced similar symptoms</a:t>
            </a:r>
            <a:br/>
            <a:r>
              <a:rPr b="false" i="false" strike="noStrike" sz="1200" u="none">
                <a:solidFill>
                  <a:srgbClr val="FFFFFF"/>
                </a:solidFill>
                <a:latin typeface="Calibri"/>
              </a:rPr>
              <a:t>clindamycin hydrochloride 300 mg</a:t>
            </a:r>
            <a:br/>
            <a:r>
              <a:rPr b="false" i="false" strike="noStrike" sz="1200" u="none">
                <a:solidFill>
                  <a:srgbClr val="FFFFFF"/>
                </a:solidFill>
                <a:latin typeface="Calibri"/>
              </a:rPr>
              <a:t>Die Erfassung des CYP2D6-Genotyps ermglicht die Identifizierung des Patientenkollektivs mit reduzierter Tamoxifen-Wirksamkeit</a:t>
            </a:r>
            <a:br/>
            <a:r>
              <a:rPr b="false" i="false" strike="noStrike" sz="1200" u="none">
                <a:solidFill>
                  <a:srgbClr val="FFFFFF"/>
                </a:solidFill>
                <a:latin typeface="Calibri"/>
              </a:rPr>
              <a:t>cleocin t lotion price</a:t>
            </a:r>
            <a:br/>
            <a:r>
              <a:rPr b="false" i="false" strike="noStrike" sz="1200" u="none">
                <a:solidFill>
                  <a:srgbClr val="FFFFFF"/>
                </a:solidFill>
                <a:latin typeface="Calibri"/>
              </a:rPr>
              <a:t>cleocin solution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cleocin t pads</a:t>
            </a:r>
            <a:br/>
            <a:r>
              <a:rPr b="false" i="false" strike="noStrike" sz="1200" u="none">
                <a:solidFill>
                  <a:srgbClr val="FFFFFF"/>
                </a:solidFill>
                <a:latin typeface="Calibri"/>
              </a:rPr>
              <a:t>clindamycin phosphate topical gel safe during pregnancy</a:t>
            </a:r>
            <a:br/>
            <a:r>
              <a:rPr b="false" i="false" strike="noStrike" sz="1200" u="none">
                <a:solidFill>
                  <a:srgbClr val="FFFFFF"/>
                </a:solidFill>
                <a:latin typeface="Calibri"/>
              </a:rPr>
              <a:t>clindamycin 1 gel fougera</a:t>
            </a:r>
            <a:br/>
            <a:r>
              <a:rPr b="false" i="false" strike="noStrike" sz="1200" u="none">
                <a:solidFill>
                  <a:srgbClr val="FFFFFF"/>
                </a:solidFill>
                <a:latin typeface="Calibri"/>
              </a:rPr>
              <a:t>topical clindamycin for acne during pregnancy</a:t>
            </a:r>
            <a:br/>
            <a:r>
              <a:rPr b="false" i="false" strike="noStrike" sz="1200" u="none">
                <a:solidFill>
                  <a:srgbClr val="FFFFFF"/>
                </a:solidFill>
                <a:latin typeface="Calibri"/>
              </a:rPr>
              <a:t>cleocin vag ovules reviews</a:t>
            </a:r>
            <a:br/>
            <a:r>
              <a:rPr b="false" i="false" strike="noStrike" sz="1200" u="none">
                <a:solidFill>
                  <a:srgbClr val="FFFFFF"/>
                </a:solidFill>
                <a:latin typeface="Calibri"/>
              </a:rPr>
              <a:t>cleocin t topical gel</a:t>
            </a:r>
            <a:br/>
            <a:r>
              <a:rPr b="false" i="false" strike="noStrike" sz="1200" u="none">
                <a:solidFill>
                  <a:srgbClr val="FFFFFF"/>
                </a:solidFill>
                <a:latin typeface="Calibri"/>
              </a:rPr>
              <a:t>We all have Bv inside us it&amp;#39;s natural something has upset your balance it could be diet too much sweet stuff or carbs etc and that has allowed the Bv to multiply</a:t>
            </a:r>
            <a:br/>
            <a:r>
              <a:rPr b="false" i="false" strike="noStrike" sz="1200" u="none">
                <a:solidFill>
                  <a:srgbClr val="FFFFFF"/>
                </a:solidFill>
                <a:latin typeface="Calibri"/>
              </a:rPr>
              <a:t>clindamycin 300 mg cap teva</a:t>
            </a:r>
            <a:br/>
            <a:r>
              <a:rPr b="false" i="false" strike="noStrike" sz="1200" u="none">
                <a:solidFill>
                  <a:srgbClr val="FFFFFF"/>
                </a:solidFill>
                <a:latin typeface="Calibri"/>
              </a:rPr>
              <a:t>clindamycin 1 gel 60gm price</a:t>
            </a:r>
            <a:br/>
            <a:r>
              <a:rPr b="false" i="false" strike="noStrike" sz="1200" u="none">
                <a:solidFill>
                  <a:srgbClr val="FFFFFF"/>
                </a:solidFill>
                <a:latin typeface="Calibri"/>
              </a:rPr>
              <a:t>Akibatnya, kandungan asam urat di dalam air seni turut meningkat</a:t>
            </a:r>
            <a:br/>
            <a:r>
              <a:rPr b="false" i="false" strike="noStrike" sz="1200" u="none">
                <a:solidFill>
                  <a:srgbClr val="FFFFFF"/>
                </a:solidFill>
                <a:latin typeface="Calibri"/>
              </a:rPr>
              <a:t>is clindamycin used for ear infections</a:t>
            </a:r>
            <a:br/>
            <a:r>
              <a:rPr b="false" i="false" strike="noStrike" sz="1200" u="none">
                <a:solidFill>
                  <a:srgbClr val="FFFFFF"/>
                </a:solidFill>
                <a:latin typeface="Calibri"/>
              </a:rPr>
              <a:t>where to buy cleocin</a:t>
            </a:r>
            <a:br/>
            <a:r>
              <a:rPr b="false" i="false" strike="noStrike" sz="1200" u="none">
                <a:solidFill>
                  <a:srgbClr val="FFFFFF"/>
                </a:solidFill>
                <a:latin typeface="Calibri"/>
              </a:rPr>
              <a:t>clindamycin hcl 150 mg for dogs</a:t>
            </a:r>
            <a:br/>
            <a:r>
              <a:rPr b="false" i="false" strike="noStrike" sz="1200" u="none">
                <a:solidFill>
                  <a:srgbClr val="FFFFFF"/>
                </a:solidFill>
                <a:latin typeface="Calibri"/>
              </a:rPr>
              <a:t>Add the bay leaves and lobsters and let the water return to the boil</a:t>
            </a:r>
            <a:br/>
            <a:r>
              <a:rPr b="false" i="false" strike="noStrike" sz="1200" u="none">
                <a:solidFill>
                  <a:srgbClr val="FFFFFF"/>
                </a:solidFill>
                <a:latin typeface="Calibri"/>
              </a:rPr>
              <a:t>clindamycin 150mg cap ranbaxy used</a:t>
            </a:r>
            <a:br/>
            <a:r>
              <a:rPr b="false" i="false" strike="noStrike" sz="1200" u="none">
                <a:solidFill>
                  <a:srgbClr val="FFFFFF"/>
                </a:solidFill>
                <a:latin typeface="Calibri"/>
              </a:rPr>
              <a:t>clindamycin benzoyl peroxide reviews</a:t>
            </a:r>
            <a:br/>
            <a:r>
              <a:rPr b="false" i="false" strike="noStrike" sz="1200" u="none">
                <a:solidFill>
                  <a:srgbClr val="FFFFFF"/>
                </a:solidFill>
                <a:latin typeface="Calibri"/>
              </a:rPr>
              <a:t>clindamycin cream</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hcl 300 mg caps gre</a:t>
            </a:r>
            <a:br/>
            <a:r>
              <a:rPr b="false" i="false" strike="noStrike" sz="1200" u="none">
                <a:solidFill>
                  <a:srgbClr val="FFFFFF"/>
                </a:solidFill>
                <a:latin typeface="Calibri"/>
              </a:rPr>
              <a:t>clindamycin 150mg</a:t>
            </a:r>
            <a:br/>
            <a:r>
              <a:rPr b="false" i="false" strike="noStrike" sz="1200" u="none">
                <a:solidFill>
                  <a:srgbClr val="FFFFFF"/>
                </a:solidFill>
                <a:latin typeface="Calibri"/>
              </a:rPr>
              <a:t>cleocin 2 crema vag</a:t>
            </a:r>
            <a:br/>
            <a:r>
              <a:rPr b="false" i="false" strike="noStrike" sz="1200" u="none">
                <a:solidFill>
                  <a:srgbClr val="FFFFFF"/>
                </a:solidFill>
                <a:latin typeface="Calibri"/>
              </a:rPr>
              <a:t>cleocin iv dosage</a:t>
            </a:r>
            <a:br/>
            <a:r>
              <a:rPr b="false" i="false" strike="noStrike" sz="1200" u="none">
                <a:solidFill>
                  <a:srgbClr val="FFFFFF"/>
                </a:solidFill>
                <a:latin typeface="Calibri"/>
              </a:rPr>
              <a:t>what is clindamycin hydrochloride 150 mg used for</a:t>
            </a:r>
            <a:br/>
            <a:r>
              <a:rPr b="false" i="false" strike="noStrike" sz="1200" u="none">
                <a:solidFill>
                  <a:srgbClr val="FFFFFF"/>
                </a:solidFill>
                <a:latin typeface="Calibri"/>
              </a:rPr>
              <a:t>clindamycin phosphate equivalent to clindamycin</a:t>
            </a:r>
            <a:br/>
            <a:r>
              <a:rPr b="false" i="false" strike="noStrike" sz="1200" u="none">
                <a:solidFill>
                  <a:srgbClr val="FFFFFF"/>
                </a:solidFill>
                <a:latin typeface="Calibri"/>
              </a:rPr>
              <a:t>clindamycin dose for cellulitis</a:t>
            </a:r>
            <a:br/>
            <a:r>
              <a:rPr b="false" i="false" strike="noStrike" sz="1200" u="none">
                <a:solidFill>
                  <a:srgbClr val="FFFFFF"/>
                </a:solidFill>
                <a:latin typeface="Calibri"/>
              </a:rPr>
              <a:t>Treasuries prices dipped ahead of Tuesday's release ofemployment data for September, after the partial U.S</a:t>
            </a:r>
            <a:br/>
            <a:r>
              <a:rPr b="false" i="false" strike="noStrike" sz="1200" u="none">
                <a:solidFill>
                  <a:srgbClr val="FFFFFF"/>
                </a:solidFill>
                <a:latin typeface="Calibri"/>
              </a:rPr>
              <a:t>clindamycin phosphate gel</a:t>
            </a:r>
            <a:br/>
            <a:r>
              <a:rPr b="false" i="false" strike="noStrike" sz="1200" u="none">
                <a:solidFill>
                  <a:srgbClr val="FFFFFF"/>
                </a:solidFill>
                <a:latin typeface="Calibri"/>
              </a:rPr>
              <a:t>clindamycin iv dosage pediatric</a:t>
            </a:r>
            <a:br/>
            <a:r>
              <a:rPr b="false" i="false" strike="noStrike" sz="1200" u="none">
                <a:solidFill>
                  <a:srgbClr val="FFFFFF"/>
                </a:solidFill>
                <a:latin typeface="Calibri"/>
              </a:rPr>
              <a:t>clindamycin hydrochloride capsules usp 300 mg</a:t>
            </a:r>
            <a:br/>
            <a:r>
              <a:rPr b="false" i="false" strike="noStrike" sz="1200" u="none">
                <a:solidFill>
                  <a:srgbClr val="FFFFFF"/>
                </a:solidFill>
                <a:latin typeface="Calibri"/>
              </a:rPr>
              <a:t>clindamycin phosphate topical gel</a:t>
            </a:r>
            <a:br/>
            <a:r>
              <a:rPr b="false" i="false" strike="noStrike" sz="1200" u="none">
                <a:solidFill>
                  <a:srgbClr val="FFFFFF"/>
                </a:solidFill>
                <a:latin typeface="Calibri"/>
              </a:rPr>
              <a:t>clindamycin phosphate cream 2</a:t>
            </a:r>
            <a:br/>
            <a:r>
              <a:rPr b="false" i="false" strike="noStrike" sz="1200" u="none">
                <a:solidFill>
                  <a:srgbClr val="FFFFFF"/>
                </a:solidFill>
                <a:latin typeface="Calibri"/>
              </a:rPr>
              <a:t>cleocin 2 vajinal krem</a:t>
            </a:r>
            <a:br/>
            <a:r>
              <a:rPr b="false" i="false" strike="noStrike" sz="1200" u="none">
                <a:solidFill>
                  <a:srgbClr val="FFFFFF"/>
                </a:solidFill>
                <a:latin typeface="Calibri"/>
              </a:rPr>
              <a:t>clindamycin dose for aspiration pneumonia</a:t>
            </a:r>
            <a:br/>
            <a:r>
              <a:rPr b="false" i="false" strike="noStrike" sz="1200" u="none">
                <a:solidFill>
                  <a:srgbClr val="FFFFFF"/>
                </a:solidFill>
                <a:latin typeface="Calibri"/>
              </a:rPr>
              <a:t>clindamycin phosphate gel 1 pregnancy</a:t>
            </a:r>
            <a:br/>
            <a:r>
              <a:rPr b="false" i="false" strike="noStrike" sz="1200" u="none">
                <a:solidFill>
                  <a:srgbClr val="FFFFFF"/>
                </a:solidFill>
                <a:latin typeface="Calibri"/>
              </a:rPr>
              <a:t>clindamycin oral dose for cellulitis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you have said makes so much sense, and it confirms that adults get this as well</a:t>
            </a:r>
            <a:br/>
            <a:r>
              <a:rPr b="false" i="false" strike="noStrike" sz="1200" u="none">
                <a:solidFill>
                  <a:srgbClr val="FFFFFF"/>
                </a:solidFill>
                <a:latin typeface="Calibri"/>
              </a:rPr>
              <a:t>oral clindamycin dose for acne</a:t>
            </a:r>
            <a:br/>
            <a:r>
              <a:rPr b="false" i="false" strike="noStrike" sz="1200" u="none">
                <a:solidFill>
                  <a:srgbClr val="FFFFFF"/>
                </a:solidFill>
                <a:latin typeface="Calibri"/>
              </a:rPr>
              <a:t>cleocin suspension flavoring</a:t>
            </a:r>
            <a:br/>
            <a:r>
              <a:rPr b="false" i="false" strike="noStrike" sz="1200" u="none">
                <a:solidFill>
                  <a:srgbClr val="FFFFFF"/>
                </a:solidFill>
                <a:latin typeface="Calibri"/>
              </a:rPr>
              <a:t>clindamycin phosphate 1 percent</a:t>
            </a:r>
            <a:br/>
            <a:r>
              <a:rPr b="false" i="false" strike="noStrike" sz="1200" u="none">
                <a:solidFill>
                  <a:srgbClr val="FFFFFF"/>
                </a:solidFill>
                <a:latin typeface="Calibri"/>
              </a:rPr>
              <a:t>clindamycin hcl 300 mg used for</a:t>
            </a:r>
            <a:br/>
            <a:r>
              <a:rPr b="false" i="false" strike="noStrike" sz="1200" u="none">
                <a:solidFill>
                  <a:srgbClr val="FFFFFF"/>
                </a:solidFill>
                <a:latin typeface="Calibri"/>
              </a:rPr>
              <a:t>Concomitant atazanavir: reduce clarithromycin dose by 50%</a:t>
            </a:r>
            <a:br/>
            <a:r>
              <a:rPr b="false" i="false" strike="noStrike" sz="1200" u="none">
                <a:solidFill>
                  <a:srgbClr val="FFFFFF"/>
                </a:solidFill>
                <a:latin typeface="Calibri"/>
              </a:rPr>
              <a:t>cleocin 2 over counter</a:t>
            </a:r>
            <a:br/>
            <a:r>
              <a:rPr b="false" i="false" strike="noStrike" sz="1200" u="none">
                <a:solidFill>
                  <a:srgbClr val="FFFFFF"/>
                </a:solidFill>
                <a:latin typeface="Calibri"/>
              </a:rPr>
              <a:t>topical clindamycin for cellulitis</a:t>
            </a:r>
            <a:br/>
            <a:r>
              <a:rPr b="false" i="false" strike="noStrike" sz="1200" u="none">
                <a:solidFill>
                  <a:srgbClr val="FFFFFF"/>
                </a:solidFill>
                <a:latin typeface="Calibri"/>
              </a:rPr>
              <a:t>If that's not startling enough for you, consider a few more details</a:t>
            </a:r>
            <a:br/>
            <a:r>
              <a:rPr b="false" i="false" strike="noStrike" sz="1200" u="none">
                <a:solidFill>
                  <a:srgbClr val="FFFFFF"/>
                </a:solidFill>
                <a:latin typeface="Calibri"/>
              </a:rPr>
              <a:t>clindamycin phosphate 1</a:t>
            </a:r>
            <a:br/>
            <a:r>
              <a:rPr b="false" i="false" strike="noStrike" sz="1200" u="none">
                <a:solidFill>
                  <a:srgbClr val="FFFFFF"/>
                </a:solidFill>
                <a:latin typeface="Calibri"/>
              </a:rPr>
              <a:t>where can i buy clindamycin phosphate topical lotion</a:t>
            </a:r>
            <a:br/>
            <a:r>
              <a:rPr b="false" i="false" strike="noStrike" sz="1200" u="none">
                <a:solidFill>
                  <a:srgbClr val="FFFFFF"/>
                </a:solidFill>
                <a:latin typeface="Calibri"/>
              </a:rPr>
              <a:t>At the time all the doctor said was oh oh, we&amp;rsquo;ve let out a can of worms</a:t>
            </a:r>
            <a:br/>
            <a:r>
              <a:rPr b="false" i="false" strike="noStrike" sz="1200" u="none">
                <a:solidFill>
                  <a:srgbClr val="FFFFFF"/>
                </a:solidFill>
                <a:latin typeface="Calibri"/>
              </a:rPr>
              <a:t>dose of clindamycin for skin infection</a:t>
            </a:r>
            <a:br/>
            <a:r>
              <a:rPr b="false" i="false" strike="noStrike" sz="1200" u="none">
                <a:solidFill>
                  <a:srgbClr val="FFFFFF"/>
                </a:solidFill>
                <a:latin typeface="Calibri"/>
              </a:rPr>
              <a:t>clindamycin (cleocin clindesse</a:t>
            </a:r>
            <a:br/>
            <a:r>
              <a:rPr b="false" i="false" strike="noStrike" sz="1200" u="none">
                <a:solidFill>
                  <a:srgbClr val="FFFFFF"/>
                </a:solidFill>
                <a:latin typeface="Calibri"/>
              </a:rPr>
              <a:t>clindamycin phosphate gel price in india</a:t>
            </a:r>
            <a:br/>
            <a:r>
              <a:rPr b="false" i="false" strike="noStrike" sz="1200" u="none">
                <a:solidFill>
                  <a:srgbClr val="FFFFFF"/>
                </a:solidFill>
                <a:latin typeface="Calibri"/>
              </a:rPr>
              <a:t>clindamycin 150 mg std</a:t>
            </a:r>
            <a:br/>
            <a:r>
              <a:rPr b="false" i="false" strike="noStrike" sz="1200" u="none">
                <a:solidFill>
                  <a:srgbClr val="FFFFFF"/>
                </a:solidFill>
                <a:latin typeface="Calibri"/>
              </a:rPr>
              <a:t>We&amp;rsquo;re not trying to help people OD, but rather help them find help if they believe they have accidentally taken too much and don&amp;rsquo;t know what to do</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phosphate gel 1 coupon</a:t>
            </a:r>
            <a:br/>
            <a:r>
              <a:rPr b="false" i="false" strike="noStrike" sz="1200" u="none">
                <a:solidFill>
                  <a:srgbClr val="FFFFFF"/>
                </a:solidFill>
                <a:latin typeface="Calibri"/>
              </a:rPr>
              <a:t>clindamycin phosphate topical gel price</a:t>
            </a:r>
            <a:br/>
            <a:r>
              <a:rPr b="false" i="false" strike="noStrike" sz="1200" u="none">
                <a:solidFill>
                  <a:srgbClr val="FFFFFF"/>
                </a:solidFill>
                <a:latin typeface="Calibri"/>
              </a:rPr>
              <a:t>clindamycin hcl 150 mg ca</a:t>
            </a:r>
            <a:br/>
            <a:r>
              <a:rPr b="false" i="false" strike="noStrike" sz="1200" u="none">
                <a:solidFill>
                  <a:srgbClr val="FFFFFF"/>
                </a:solidFill>
                <a:latin typeface="Calibri"/>
              </a:rPr>
              <a:t>cleocin lotion</a:t>
            </a:r>
            <a:br/>
            <a:r>
              <a:rPr b="false" i="false" strike="noStrike" sz="1200" u="none">
                <a:solidFill>
                  <a:srgbClr val="FFFFFF"/>
                </a:solidFill>
                <a:latin typeface="Calibri"/>
              </a:rPr>
              <a:t>clindamycin phosphate gel 1 for acne</a:t>
            </a:r>
            <a:br/>
            <a:r>
              <a:rPr b="false" i="false" strike="noStrike" sz="1200" u="none">
                <a:solidFill>
                  <a:srgbClr val="FFFFFF"/>
                </a:solidFill>
                <a:latin typeface="Calibri"/>
              </a:rPr>
              <a:t>clindamycin topical gel during pregnancy</a:t>
            </a:r>
            <a:br/>
            <a:r>
              <a:rPr b="false" i="false" strike="noStrike" sz="1200" u="none">
                <a:solidFill>
                  <a:srgbClr val="FFFFFF"/>
                </a:solidFill>
                <a:latin typeface="Calibri"/>
              </a:rPr>
              <a:t>clindamycin dental pre med dosage</a:t>
            </a:r>
            <a:br/>
            <a:r>
              <a:rPr b="false" i="false" strike="noStrike" sz="1200" u="none">
                <a:solidFill>
                  <a:srgbClr val="FFFFFF"/>
                </a:solidFill>
                <a:latin typeface="Calibri"/>
              </a:rPr>
              <a:t>clindamycin 150 mg for acne</a:t>
            </a:r>
            <a:br/>
            <a:r>
              <a:rPr b="false" i="false" strike="noStrike" sz="1200" u="none">
                <a:solidFill>
                  <a:srgbClr val="FFFFFF"/>
                </a:solidFill>
                <a:latin typeface="Calibri"/>
              </a:rPr>
              <a:t>oral clindamycin for aspiration pneumonia</a:t>
            </a:r>
            <a:br/>
            <a:r>
              <a:rPr b="false" i="false" strike="noStrike" sz="1200" u="none">
                <a:solidFill>
                  <a:srgbClr val="FFFFFF"/>
                </a:solidFill>
                <a:latin typeface="Calibri"/>
              </a:rPr>
              <a:t>cleocin gel reviews</a:t>
            </a:r>
            <a:br/>
            <a:r>
              <a:rPr b="false" i="false" strike="noStrike" sz="1200" u="none">
                <a:solidFill>
                  <a:srgbClr val="FFFFFF"/>
                </a:solidFill>
                <a:latin typeface="Calibri"/>
              </a:rPr>
              <a:t>I had 4 mature, but I&amp;#39;m pregnant with a singleton However, it is always best to talk to your Dr first :)</a:t>
            </a:r>
            <a:br/>
            <a:r>
              <a:rPr b="false" i="false" strike="noStrike" sz="1200" u="none">
                <a:solidFill>
                  <a:srgbClr val="FFFFFF"/>
                </a:solidFill>
                <a:latin typeface="Calibri"/>
              </a:rPr>
              <a:t>clindamycin hcl 150 mg for tooth infection</a:t>
            </a:r>
            <a:br/>
            <a:r>
              <a:rPr b="false" i="false" strike="noStrike" sz="1200" u="none">
                <a:solidFill>
                  <a:srgbClr val="FFFFFF"/>
                </a:solidFill>
                <a:latin typeface="Calibri"/>
              </a:rPr>
              <a:t>I haven&amp;#039;t had a panic attack in quite some time.</a:t>
            </a:r>
            <a:br/>
            <a:r>
              <a:rPr b="false" i="false" strike="noStrike" sz="1200" u="none">
                <a:solidFill>
                  <a:srgbClr val="FFFFFF"/>
                </a:solidFill>
                <a:latin typeface="Calibri"/>
              </a:rPr>
              <a:t>buy cleocin t</a:t>
            </a:r>
            <a:br/>
            <a:r>
              <a:rPr b="false" i="false" strike="noStrike" sz="1200" u="none">
                <a:solidFill>
                  <a:srgbClr val="FFFFFF"/>
                </a:solidFill>
                <a:latin typeface="Calibri"/>
              </a:rPr>
              <a:t>clindamycin hcl 150 mg uses</a:t>
            </a:r>
            <a:br/>
            <a:r>
              <a:rPr b="false" i="false" strike="noStrike" sz="1200" u="none">
                <a:solidFill>
                  <a:srgbClr val="FFFFFF"/>
                </a:solidFill>
                <a:latin typeface="Calibri"/>
              </a:rPr>
              <a:t>What you fear becomes your god, and this photo preys on fear&amp;rdquo;if you have no fear, you&amp;rsquo;ll not be affected, this is nothing new to me</a:t>
            </a:r>
            <a:br/>
            <a:r>
              <a:rPr b="false" i="false" strike="noStrike" sz="1200" u="none">
                <a:solidFill>
                  <a:srgbClr val="FFFFFF"/>
                </a:solidFill>
                <a:latin typeface="Calibri"/>
              </a:rPr>
              <a:t>clindamycin/benzoyl peroxide gel (benzaclin) a review of its use in the management of acne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cleocin t gel size</a:t>
            </a:r>
            <a:br/>
            <a:r>
              <a:rPr b="false" i="false" strike="noStrike" sz="1200" u="none">
                <a:solidFill>
                  <a:srgbClr val="FFFFFF"/>
                </a:solidFill>
                <a:latin typeface="Calibri"/>
              </a:rPr>
              <a:t>clindamycin for aspiration pneumonia</a:t>
            </a:r>
            <a:br/>
            <a:r>
              <a:rPr b="false" i="false" strike="noStrike" sz="1200" u="none">
                <a:solidFill>
                  <a:srgbClr val="FFFFFF"/>
                </a:solidFill>
                <a:latin typeface="Calibri"/>
              </a:rPr>
              <a:t>It should only be used in life-threatening events or as prophylaxis in specific persons (not for acne.)</a:t>
            </a:r>
            <a:br/>
            <a:r>
              <a:rPr b="false" i="false" strike="noStrike" sz="1200" u="none">
                <a:solidFill>
                  <a:srgbClr val="FFFFFF"/>
                </a:solidFill>
                <a:latin typeface="Calibri"/>
              </a:rPr>
              <a:t>cost of cleocin at walmart</a:t>
            </a:r>
            <a:br/>
            <a:r>
              <a:rPr b="false" i="false" strike="noStrike" sz="1200" u="none">
                <a:solidFill>
                  <a:srgbClr val="FFFFFF"/>
                </a:solidFill>
                <a:latin typeface="Calibri"/>
              </a:rPr>
              <a:t>Penicillin G ist das Mittel der Wahl, Alternativen sind Ampicillin, Cefuroxim, Cefotiam und bei Allergierisiko gegen Penicilline auch Erythromycin (13).</a:t>
            </a:r>
            <a:br/>
            <a:r>
              <a:rPr b="false" i="false" strike="noStrike" sz="1200" u="none">
                <a:solidFill>
                  <a:srgbClr val="FFFFFF"/>
                </a:solidFill>
                <a:latin typeface="Calibri"/>
              </a:rPr>
              <a:t>cleocin t pads reviews</a:t>
            </a:r>
            <a:br/>
            <a:r>
              <a:rPr b="false" i="false" strike="noStrike" sz="1200" u="none">
                <a:solidFill>
                  <a:srgbClr val="FFFFFF"/>
                </a:solidFill>
                <a:latin typeface="Calibri"/>
              </a:rPr>
              <a:t>dalacin c 300mg clindamycinum kapsu僫i</a:t>
            </a:r>
            <a:br/>
            <a:r>
              <a:rPr b="false" i="false" strike="noStrike" sz="1200" u="none">
                <a:solidFill>
                  <a:srgbClr val="FFFFFF"/>
                </a:solidFill>
                <a:latin typeface="Calibri"/>
              </a:rPr>
              <a:t>I did lots of research and praying and was prescribed 100 mg of Clomid and metfornin after almost one year of TTC</a:t>
            </a:r>
            <a:br/>
            <a:r>
              <a:rPr b="false" i="false" strike="noStrike" sz="1200" u="none">
                <a:solidFill>
                  <a:srgbClr val="FFFFFF"/>
                </a:solidFill>
                <a:latin typeface="Calibri"/>
              </a:rPr>
              <a:t>clindamycin for cats uk</a:t>
            </a:r>
            <a:br/>
            <a:r>
              <a:rPr b="false" i="false" strike="noStrike" sz="1200" u="none">
                <a:solidFill>
                  <a:srgbClr val="FFFFFF"/>
                </a:solidFill>
                <a:latin typeface="Calibri"/>
              </a:rPr>
              <a:t>clindamycin dosage pediatric mrsa</a:t>
            </a:r>
            <a:br/>
            <a:r>
              <a:rPr b="false" i="false" strike="noStrike" sz="1200" u="none">
                <a:solidFill>
                  <a:srgbClr val="FFFFFF"/>
                </a:solidFill>
                <a:latin typeface="Calibri"/>
              </a:rPr>
              <a:t>clindamycin topical gel</a:t>
            </a:r>
            <a:br/>
            <a:r>
              <a:rPr b="false" i="false" strike="noStrike" sz="1200" u="none">
                <a:solidFill>
                  <a:srgbClr val="FFFFFF"/>
                </a:solidFill>
                <a:latin typeface="Calibri"/>
              </a:rPr>
              <a:t>clindamycin 1 lotion for acne</a:t>
            </a:r>
            <a:br/>
            <a:r>
              <a:rPr b="false" i="false" strike="noStrike" sz="1200" u="none">
                <a:solidFill>
                  <a:srgbClr val="FFFFFF"/>
                </a:solidFill>
                <a:latin typeface="Calibri"/>
              </a:rPr>
              <a:t>cleocin topical gel</a:t>
            </a:r>
            <a:br/>
            <a:r>
              <a:rPr b="false" i="false" strike="noStrike" sz="1200" u="none">
                <a:solidFill>
                  <a:srgbClr val="FFFFFF"/>
                </a:solidFill>
                <a:latin typeface="Calibri"/>
              </a:rPr>
              <a:t>buy cleocin cream</a:t>
            </a:r>
            <a:br/>
            <a:r>
              <a:rPr b="false" i="false" strike="noStrike" sz="1200" u="none">
                <a:solidFill>
                  <a:srgbClr val="FFFFFF"/>
                </a:solidFill>
                <a:latin typeface="Calibri"/>
              </a:rPr>
              <a:t>buy clindamycin phosphate lotion</a:t>
            </a:r>
            <a:br/>
            <a:r>
              <a:rPr b="false" i="false" strike="noStrike" sz="1200" u="none">
                <a:solidFill>
                  <a:srgbClr val="FFFFFF"/>
                </a:solidFill>
                <a:latin typeface="Calibri"/>
              </a:rPr>
              <a:t>can i buy clindamycin online</a:t>
            </a:r>
            <a:br/>
            <a:r>
              <a:rPr b="false" i="false" strike="noStrike" sz="1200" u="none">
                <a:solidFill>
                  <a:srgbClr val="FFFFFF"/>
                </a:solidFill>
                <a:latin typeface="Calibri"/>
              </a:rPr>
              <a:t>My cheapskate insurance company will only cover the generic (which makes me cough uncontrollably and just exacerbates the situation), so I have to pay for Ventolin completely out-of-pocket.)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clindamycin cream safe to take while pregnant</a:t>
            </a:r>
            <a:br/>
            <a:r>
              <a:rPr b="false" i="false" strike="noStrike" sz="1200" u="none">
                <a:solidFill>
                  <a:srgbClr val="FFFFFF"/>
                </a:solidFill>
                <a:latin typeface="Calibri"/>
              </a:rPr>
              <a:t>clindamycin phosphate 1 foam reviews</a:t>
            </a:r>
            <a:br/>
            <a:r>
              <a:rPr b="false" i="false" strike="noStrike" sz="1200" u="none">
                <a:solidFill>
                  <a:srgbClr val="FFFFFF"/>
                </a:solidFill>
                <a:latin typeface="Calibri"/>
              </a:rPr>
              <a:t>"Each of the generics is fine--but you shouldn't switch from one to the other," says Jeffrey R</a:t>
            </a:r>
            <a:br/>
            <a:r>
              <a:rPr b="false" i="false" strike="noStrike" sz="1200" u="none">
                <a:solidFill>
                  <a:srgbClr val="FFFFFF"/>
                </a:solidFill>
                <a:latin typeface="Calibri"/>
              </a:rPr>
              <a:t>cleocin t lotion coupon</a:t>
            </a:r>
            <a:br/>
            <a:r>
              <a:rPr b="false" i="false" strike="noStrike" sz="1200" u="none">
                <a:solidFill>
                  <a:srgbClr val="FFFFFF"/>
                </a:solidFill>
                <a:latin typeface="Calibri"/>
              </a:rPr>
              <a:t>where to buy clindamycin solution</a:t>
            </a:r>
            <a:br/>
            <a:r>
              <a:rPr b="false" i="false" strike="noStrike" sz="1200" u="none">
                <a:solidFill>
                  <a:srgbClr val="FFFFFF"/>
                </a:solidFill>
                <a:latin typeface="Calibri"/>
              </a:rPr>
              <a:t>buy clindamycin cream</a:t>
            </a:r>
            <a:br/>
            <a:r>
              <a:rPr b="false" i="false" strike="noStrike" sz="1200" u="none">
                <a:solidFill>
                  <a:srgbClr val="FFFFFF"/>
                </a:solidFill>
                <a:latin typeface="Calibri"/>
              </a:rPr>
              <a:t>clindamycin dalacin c 300 mg dosage</a:t>
            </a:r>
            <a:br/>
            <a:r>
              <a:rPr b="false" i="false" strike="noStrike" sz="1200" u="none">
                <a:solidFill>
                  <a:srgbClr val="FFFFFF"/>
                </a:solidFill>
                <a:latin typeface="Calibri"/>
              </a:rPr>
              <a:t>The median percent reductions in seizure rates and the responder rates (fraction of patients with at least a 50% reduction) by treatment group for each study are shown below in Table 14</a:t>
            </a:r>
            <a:br/>
            <a:r>
              <a:rPr b="false" i="false" strike="noStrike" sz="1200" u="none">
                <a:solidFill>
                  <a:srgbClr val="FFFFFF"/>
                </a:solidFill>
                <a:latin typeface="Calibri"/>
              </a:rPr>
              <a:t>clindamycin 1 solution reviews</a:t>
            </a:r>
            <a:br/>
            <a:r>
              <a:rPr b="false" i="false" strike="noStrike" sz="1200" u="none">
                <a:solidFill>
                  <a:srgbClr val="FFFFFF"/>
                </a:solidFill>
                <a:latin typeface="Calibri"/>
              </a:rPr>
              <a:t>Second of all I become far more aware of myself, others and my surroundings when I smoke and this can nowadays cause me a little ten minute awkward fest....</a:t>
            </a:r>
            <a:br/>
            <a:r>
              <a:rPr b="false" i="false" strike="noStrike" sz="1200" u="none">
                <a:solidFill>
                  <a:srgbClr val="FFFFFF"/>
                </a:solidFill>
                <a:latin typeface="Calibri"/>
              </a:rPr>
              <a:t>dosage of clindamycin for strep throat</a:t>
            </a:r>
            <a:br/>
            <a:r>
              <a:rPr b="false" i="false" strike="noStrike" sz="1200" u="none">
                <a:solidFill>
                  <a:srgbClr val="FFFFFF"/>
                </a:solidFill>
                <a:latin typeface="Calibri"/>
              </a:rPr>
              <a:t>clindamycin 1 solution topical</a:t>
            </a:r>
            <a:br/>
            <a:r>
              <a:rPr b="false" i="false" strike="noStrike" sz="1200" u="none">
                <a:solidFill>
                  <a:srgbClr val="FFFFFF"/>
                </a:solidFill>
                <a:latin typeface="Calibri"/>
              </a:rPr>
              <a:t>order clindamycin phosphate</a:t>
            </a:r>
            <a:br/>
            <a:r>
              <a:rPr b="false" i="false" strike="noStrike" sz="1200" u="none">
                <a:solidFill>
                  <a:srgbClr val="FFFFFF"/>
                </a:solidFill>
                <a:latin typeface="Calibri"/>
              </a:rPr>
              <a:t>clindamycin cleocin dosage</a:t>
            </a:r>
            <a:br/>
            <a:r>
              <a:rPr b="false" i="false" strike="noStrike" sz="1200" u="none">
                <a:solidFill>
                  <a:srgbClr val="FFFFFF"/>
                </a:solidFill>
                <a:latin typeface="Calibri"/>
              </a:rPr>
              <a:t>generic clindamycin benzoyl peroxide</a:t>
            </a:r>
            <a:br/>
            <a:r>
              <a:rPr b="false" i="false" strike="noStrike" sz="1200" u="none">
                <a:solidFill>
                  <a:srgbClr val="FFFFFF"/>
                </a:solidFill>
                <a:latin typeface="Calibri"/>
              </a:rPr>
              <a:t>Keep the tablet form of the medication at room temperature and away from heat and direct light</a:t>
            </a:r>
            <a:br/>
            <a:r>
              <a:rPr b="false" i="false" strike="noStrike" sz="1200" u="none">
                <a:solidFill>
                  <a:srgbClr val="FFFFFF"/>
                </a:solidFill>
                <a:latin typeface="Calibri"/>
              </a:rPr>
              <a:t>cleocin 150</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District Court in Denver and were released on unsecured bonds</a:t>
            </a:r>
            <a:br/>
            <a:r>
              <a:rPr b="false" i="false" strike="noStrike" sz="1200" u="none">
                <a:solidFill>
                  <a:srgbClr val="FFFFFF"/>
                </a:solidFill>
                <a:latin typeface="Calibri"/>
              </a:rPr>
              <a:t>clindamycin dosage for cats</a:t>
            </a:r>
            <a:br/>
            <a:r>
              <a:rPr b="false" i="false" strike="noStrike" sz="1200" u="none">
                <a:solidFill>
                  <a:srgbClr val="FFFFFF"/>
                </a:solidFill>
                <a:latin typeface="Calibri"/>
              </a:rPr>
              <a:t>cleocin fosfat 600 mg 1 ampul</a:t>
            </a:r>
            <a:br/>
            <a:r>
              <a:rPr b="false" i="false" strike="noStrike" sz="1200" u="none">
                <a:solidFill>
                  <a:srgbClr val="FFFFFF"/>
                </a:solidFill>
                <a:latin typeface="Calibri"/>
              </a:rPr>
              <a:t>Why? I don&amp;#39;t know.Took it for lower back pain an fibromyalgia an tibial stress fracture</a:t>
            </a:r>
            <a:br/>
            <a:r>
              <a:rPr b="false" i="false" strike="noStrike" sz="1200" u="none">
                <a:solidFill>
                  <a:srgbClr val="FFFFFF"/>
                </a:solidFill>
                <a:latin typeface="Calibri"/>
              </a:rPr>
              <a:t>t3 mycin clindamycin gel reviews</a:t>
            </a:r>
            <a:br/>
            <a:r>
              <a:rPr b="false" i="false" strike="noStrike" sz="1200" u="none">
                <a:solidFill>
                  <a:srgbClr val="FFFFFF"/>
                </a:solidFill>
                <a:latin typeface="Calibri"/>
              </a:rPr>
              <a:t>clindamycin hcl 150 mg capstev</a:t>
            </a:r>
            <a:br/>
            <a:r>
              <a:rPr b="false" i="false" strike="noStrike" sz="1200" u="none">
                <a:solidFill>
                  <a:srgbClr val="FFFFFF"/>
                </a:solidFill>
                <a:latin typeface="Calibri"/>
              </a:rPr>
              <a:t>clindamycin 1 benzoyl peroxide 5 topical gel reviews</a:t>
            </a:r>
            <a:br/>
            <a:r>
              <a:rPr b="false" i="false" strike="noStrike" sz="1200" u="none">
                <a:solidFill>
                  <a:srgbClr val="FFFFFF"/>
                </a:solidFill>
                <a:latin typeface="Calibri"/>
              </a:rPr>
              <a:t>cleocin 300 mg pill</a:t>
            </a:r>
            <a:br/>
            <a:r>
              <a:rPr b="false" i="false" strike="noStrike" sz="1200" u="none">
                <a:solidFill>
                  <a:srgbClr val="FFFFFF"/>
                </a:solidFill>
                <a:latin typeface="Calibri"/>
              </a:rPr>
              <a:t>14 days later, I got my period (March 5) It was light, as it had always been on birth control</a:t>
            </a:r>
            <a:br/>
            <a:r>
              <a:rPr b="false" i="false" strike="noStrike" sz="1200" u="none">
                <a:solidFill>
                  <a:srgbClr val="FFFFFF"/>
                </a:solidFill>
                <a:latin typeface="Calibri"/>
              </a:rPr>
              <a:t>clindamycin hydrochloride capsules for dogs</a:t>
            </a:r>
            <a:br/>
            <a:r>
              <a:rPr b="false" i="false" strike="noStrike" sz="1200" u="none">
                <a:solidFill>
                  <a:srgbClr val="FFFFFF"/>
                </a:solidFill>
                <a:latin typeface="Calibri"/>
              </a:rPr>
              <a:t>where to buy clindamycin gel</a:t>
            </a:r>
            <a:br/>
            <a:r>
              <a:rPr b="false" i="false" strike="noStrike" sz="1200" u="none">
                <a:solidFill>
                  <a:srgbClr val="FFFFFF"/>
                </a:solidFill>
                <a:latin typeface="Calibri"/>
              </a:rPr>
              <a:t>ANTIMICROBIALS: Quinolones--2nd Generation NOTE: As of Apr 2007, the office no someone recommends fluoroquinolones for gonorrhoea because of spot underground rates</a:t>
            </a:r>
            <a:br/>
            <a:r>
              <a:rPr b="false" i="false" strike="noStrike" sz="1200" u="none">
                <a:solidFill>
                  <a:srgbClr val="FFFFFF"/>
                </a:solidFill>
                <a:latin typeface="Calibri"/>
              </a:rPr>
              <a:t>clindamycin 1 lotion coupon</a:t>
            </a:r>
            <a:br/>
            <a:r>
              <a:rPr b="false" i="false" strike="noStrike" sz="1200" u="none">
                <a:solidFill>
                  <a:srgbClr val="FFFFFF"/>
                </a:solidFill>
                <a:latin typeface="Calibri"/>
              </a:rPr>
              <a:t>cleocin t acne</a:t>
            </a:r>
            <a:br/>
            <a:r>
              <a:rPr b="false" i="false" strike="noStrike" sz="1200" u="none">
                <a:solidFill>
                  <a:srgbClr val="FFFFFF"/>
                </a:solidFill>
                <a:latin typeface="Calibri"/>
              </a:rPr>
              <a:t>I lapse back into severe depression whenever I stop meds</a:t>
            </a:r>
            <a:br/>
            <a:r>
              <a:rPr b="false" i="false" strike="noStrike" sz="1200" u="none">
                <a:solidFill>
                  <a:srgbClr val="FFFFFF"/>
                </a:solidFill>
                <a:latin typeface="Calibri"/>
              </a:rPr>
              <a:t>dosage for clindamycin hcl</a:t>
            </a:r>
            <a:br/>
            <a:r>
              <a:rPr b="false" i="false" strike="noStrike" sz="1200" u="none">
                <a:solidFill>
                  <a:srgbClr val="FFFFFF"/>
                </a:solidFill>
                <a:latin typeface="Calibri"/>
              </a:rPr>
              <a:t>how to use clindamycin phosphate topical gel 1</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 few years ago I hurt my back shoveling snow</a:t>
            </a:r>
            <a:br/>
            <a:r>
              <a:rPr b="false" i="false" strike="noStrike" sz="1200" u="none">
                <a:solidFill>
                  <a:srgbClr val="FFFFFF"/>
                </a:solidFill>
                <a:latin typeface="Calibri"/>
              </a:rPr>
              <a:t>cleocin t pledgets price</a:t>
            </a:r>
            <a:br/>
            <a:r>
              <a:rPr b="false" i="false" strike="noStrike" sz="1200" u="none">
                <a:solidFill>
                  <a:srgbClr val="FFFFFF"/>
                </a:solidFill>
                <a:latin typeface="Calibri"/>
              </a:rPr>
              <a:t>clindamycin 300 mg oral capsule cost</a:t>
            </a:r>
            <a:br/>
            <a:r>
              <a:rPr b="false" i="false" strike="noStrike" sz="1200" u="none">
                <a:solidFill>
                  <a:srgbClr val="FFFFFF"/>
                </a:solidFill>
                <a:latin typeface="Calibri"/>
              </a:rPr>
              <a:t>I even started only taking the medication at night in an effort to function better during the day</a:t>
            </a:r>
            <a:br/>
            <a:r>
              <a:rPr b="false" i="false" strike="noStrike" sz="1200" u="none">
                <a:solidFill>
                  <a:srgbClr val="FFFFFF"/>
                </a:solidFill>
                <a:latin typeface="Calibri"/>
              </a:rPr>
              <a:t>clindamycin gel 1 generic</a:t>
            </a:r>
            <a:br/>
            <a:r>
              <a:rPr b="false" i="false" strike="noStrike" sz="1200" u="none">
                <a:solidFill>
                  <a:srgbClr val="FFFFFF"/>
                </a:solidFill>
                <a:latin typeface="Calibri"/>
              </a:rPr>
              <a:t>She has been trying to conceive but nothing works</a:t>
            </a:r>
            <a:br/>
            <a:r>
              <a:rPr b="false" i="false" strike="noStrike" sz="1200" u="none">
                <a:solidFill>
                  <a:srgbClr val="FFFFFF"/>
                </a:solidFill>
                <a:latin typeface="Calibri"/>
              </a:rPr>
              <a:t>clindamycin 150mg capsules price</a:t>
            </a:r>
            <a:br/>
            <a:r>
              <a:rPr b="false" i="false" strike="noStrike" sz="1200" u="none">
                <a:solidFill>
                  <a:srgbClr val="FFFFFF"/>
                </a:solidFill>
                <a:latin typeface="Calibri"/>
              </a:rPr>
              <a:t>Bactrim'in antibakteriyel etki alan ok eitli gram pozitif ve gram negatif mikroorganizmalar kapsamna alr.</a:t>
            </a:r>
            <a:br/>
            <a:r>
              <a:rPr b="false" i="false" strike="noStrike" sz="1200" u="none">
                <a:solidFill>
                  <a:srgbClr val="FFFFFF"/>
                </a:solidFill>
                <a:latin typeface="Calibri"/>
              </a:rPr>
              <a:t>clindamycin for pneumonia in dogs</a:t>
            </a:r>
            <a:br/>
            <a:r>
              <a:rPr b="false" i="false" strike="noStrike" sz="1200" u="none">
                <a:solidFill>
                  <a:srgbClr val="FFFFFF"/>
                </a:solidFill>
                <a:latin typeface="Calibri"/>
              </a:rPr>
              <a:t>By removing the term "tissue salts" the potentially beneficial information in the message is substantially obscured</a:t>
            </a:r>
            <a:br/>
            <a:r>
              <a:rPr b="false" i="false" strike="noStrike" sz="1200" u="none">
                <a:solidFill>
                  <a:srgbClr val="FFFFFF"/>
                </a:solidFill>
                <a:latin typeface="Calibri"/>
              </a:rPr>
              <a:t>clindamycin for cats upper respiratory</a:t>
            </a:r>
            <a:br/>
            <a:r>
              <a:rPr b="false" i="false" strike="noStrike" sz="1200" u="none">
                <a:solidFill>
                  <a:srgbClr val="FFFFFF"/>
                </a:solidFill>
                <a:latin typeface="Calibri"/>
              </a:rPr>
              <a:t>The natural acids in the lemon juice will increase skin cell turnover, helping to push out the damaged skin cells and replacing them with new, pure skin cells to quickly remove age spots.</a:t>
            </a:r>
            <a:br/>
            <a:r>
              <a:rPr b="false" i="false" strike="noStrike" sz="1200" u="none">
                <a:solidFill>
                  <a:srgbClr val="FFFFFF"/>
                </a:solidFill>
                <a:latin typeface="Calibri"/>
              </a:rPr>
              <a:t>cleocin gel buy</a:t>
            </a:r>
            <a:br/>
            <a:r>
              <a:rPr b="false" i="false" strike="noStrike" sz="1200" u="none">
                <a:solidFill>
                  <a:srgbClr val="FFFFFF"/>
                </a:solidFill>
                <a:latin typeface="Calibri"/>
              </a:rPr>
              <a:t>buy clindamycin 2 cream</a:t>
            </a:r>
            <a:br/>
            <a:r>
              <a:rPr b="false" i="false" strike="noStrike" sz="1200" u="none">
                <a:solidFill>
                  <a:srgbClr val="FFFFFF"/>
                </a:solidFill>
                <a:latin typeface="Calibri"/>
              </a:rPr>
              <a:t>clindamycin 300 mg capsule uses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2015-12-20T01:16:43+04:00</dcterms:created>
  <dcterms:modified xsi:type="dcterms:W3CDTF">2015-12-20T01:16:43+04:00</dcterms:modified>
  <dc:title>Cleocin Suspension Flavoring - Oral Clindamycin For Aspiration Pneumonia</dc:title>
  <dc:description>Clindamycin hcl dosage for dogs, how long does it take for clindamycin to work on cellulitis, cleocin 100 mg ovules, clindamycin dose for cellulitis, clindamycin oral dose for cellulitis, generic clindamycin benzoyl peroxide, clindamycin dosage for cats</dc:description>
  <dc:subject>Cleocin Suspension Flavoring - Oral Clindamycin For Aspiration Pneumonia</dc:subject>
  <cp:keywords>clindamycin 150 mg tid, how long does it take for clindamycin to work on cellulitis, cleocin 100 mg ovules, cleocin solution, cleocin t pads, clindamycin phosphate cream 2, clindamycin phosphate gel 1 coupon, clindamycin 150 mg for acne, cleocin t lotion coupon, clindamycin 300 mg capsule uses</cp:keywords>
  <cp:category/>
</cp:coreProperties>
</file>