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Trimetoprima/sulfametoxazol O Tmp/smx (bactrim Septra Cotrim)</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alternatives to bactrim for uti</a:t>
            </a:r>
            <a:br/>
            <a:r>
              <a:rPr b="false" i="false" strike="noStrike" sz="1200" u="none">
                <a:solidFill>
                  <a:srgbClr val="FFFFFF"/>
                </a:solidFill>
                <a:latin typeface="Calibri"/>
              </a:rPr>
              <a:t>pediatric bactrim dose for mrsa</a:t>
            </a:r>
            <a:br/>
            <a:r>
              <a:rPr b="false" i="false" strike="noStrike" sz="1200" u="none">
                <a:solidFill>
                  <a:srgbClr val="FFFFFF"/>
                </a:solidFill>
                <a:latin typeface="Calibri"/>
              </a:rPr>
              <a:t>how long does bactrim take to work for uti</a:t>
            </a:r>
            <a:br/>
            <a:r>
              <a:rPr b="false" i="false" strike="noStrike" sz="1200" u="none">
                <a:solidFill>
                  <a:srgbClr val="FFFFFF"/>
                </a:solidFill>
                <a:latin typeface="Calibri"/>
              </a:rPr>
              <a:t>Talk to your doctor and decide whom to call and what to do in case of an emergency after taking mifepristone</a:t>
            </a:r>
            <a:br/>
            <a:r>
              <a:rPr b="false" i="false" strike="noStrike" sz="1200" u="none">
                <a:solidFill>
                  <a:srgbClr val="FFFFFF"/>
                </a:solidFill>
                <a:latin typeface="Calibri"/>
              </a:rPr>
              <a:t>can you buy trimethoprim over the counter uk</a:t>
            </a:r>
            <a:br/>
            <a:r>
              <a:rPr b="false" i="false" strike="noStrike" sz="1200" u="none">
                <a:solidFill>
                  <a:srgbClr val="FFFFFF"/>
                </a:solidFill>
                <a:latin typeface="Calibri"/>
              </a:rPr>
              <a:t>bactrim dose for mrsa cellulitis</a:t>
            </a:r>
            <a:br/>
            <a:r>
              <a:rPr b="false" i="false" strike="noStrike" sz="1200" u="none">
                <a:solidFill>
                  <a:srgbClr val="FFFFFF"/>
                </a:solidFill>
                <a:latin typeface="Calibri"/>
              </a:rPr>
              <a:t>mrsa antibiotics bactrim</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bactrim uti dosage</a:t>
            </a:r>
            <a:br/>
            <a:r>
              <a:rPr b="false" i="false" strike="noStrike" sz="1200" u="none">
                <a:solidFill>
                  <a:srgbClr val="FFFFFF"/>
                </a:solidFill>
                <a:latin typeface="Calibri"/>
              </a:rPr>
              <a:t>bactrim ds dosage for uti 3 days</a:t>
            </a:r>
            <a:br/>
            <a:r>
              <a:rPr b="false" i="false" strike="noStrike" sz="1200" u="none">
                <a:solidFill>
                  <a:srgbClr val="FFFFFF"/>
                </a:solidFill>
                <a:latin typeface="Calibri"/>
              </a:rPr>
              <a:t>The amitriptyline was added first and i believe that helped my overall sense of depression/emotions</a:t>
            </a:r>
            <a:br/>
            <a:r>
              <a:rPr b="false" i="false" strike="noStrike" sz="1200" u="none">
                <a:solidFill>
                  <a:srgbClr val="FFFFFF"/>
                </a:solidFill>
                <a:latin typeface="Calibri"/>
              </a:rPr>
              <a:t>bactrim forte 960 mg cena</a:t>
            </a:r>
            <a:br/>
            <a:r>
              <a:rPr b="false" i="false" strike="noStrike" sz="1200" u="none">
                <a:solidFill>
                  <a:srgbClr val="FFFFFF"/>
                </a:solidFill>
                <a:latin typeface="Calibri"/>
              </a:rPr>
              <a:t>I trust them more than other private manufacturers of Fin containing products.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acne treatment</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bactrim 400 80 mg para que sirve</a:t>
            </a:r>
            <a:br/>
            <a:r>
              <a:rPr b="false" i="false" strike="noStrike" sz="1200" u="none">
                <a:solidFill>
                  <a:srgbClr val="FFFFFF"/>
                </a:solidFill>
                <a:latin typeface="Calibri"/>
              </a:rPr>
              <a:t>Olanzapine orodispersible tablets may be used as an alternative to olanzapine conventional tablets.</a:t>
            </a:r>
            <a:br/>
            <a:r>
              <a:rPr b="false" i="false" strike="noStrike" sz="1200" u="none">
                <a:solidFill>
                  <a:srgbClr val="FFFFFF"/>
                </a:solidFill>
                <a:latin typeface="Calibri"/>
              </a:rPr>
              <a:t>bactrim ds dosing for uti</a:t>
            </a:r>
            <a:br/>
            <a:r>
              <a:rPr b="false" i="false" strike="noStrike" sz="1200" u="none">
                <a:solidFill>
                  <a:srgbClr val="FFFFFF"/>
                </a:solidFill>
                <a:latin typeface="Calibri"/>
              </a:rPr>
              <a:t>bactrim ds acne results</a:t>
            </a:r>
            <a:br/>
            <a:r>
              <a:rPr b="false" i="false" strike="noStrike" sz="1200" u="none">
                <a:solidFill>
                  <a:srgbClr val="FFFFFF"/>
                </a:solidFill>
                <a:latin typeface="Calibri"/>
              </a:rPr>
              <a:t>bactrim mg dosage</a:t>
            </a:r>
            <a:br/>
            <a:r>
              <a:rPr b="false" i="false" strike="noStrike" sz="1200" u="none">
                <a:solidFill>
                  <a:srgbClr val="FFFFFF"/>
                </a:solidFill>
                <a:latin typeface="Calibri"/>
              </a:rPr>
              <a:t>Abolish the Theft Act, The Offences Against the Person Act and the dangerous drugs legislation and watch your approval ratings soar and the votes will come flooding in</a:t>
            </a:r>
            <a:br/>
            <a:r>
              <a:rPr b="false" i="false" strike="noStrike" sz="1200" u="none">
                <a:solidFill>
                  <a:srgbClr val="FFFFFF"/>
                </a:solidFill>
                <a:latin typeface="Calibri"/>
              </a:rPr>
              <a:t>bactrim ds 800 160 mg</a:t>
            </a:r>
            <a:br/>
            <a:r>
              <a:rPr b="false" i="false" strike="noStrike" sz="1200" u="none">
                <a:solidFill>
                  <a:srgbClr val="FFFFFF"/>
                </a:solidFill>
                <a:latin typeface="Calibri"/>
              </a:rPr>
              <a:t>mrsa treatment bactrim keflex</a:t>
            </a:r>
            <a:br/>
            <a:r>
              <a:rPr b="false" i="false" strike="noStrike" sz="1200" u="none">
                <a:solidFill>
                  <a:srgbClr val="FFFFFF"/>
                </a:solidFill>
                <a:latin typeface="Calibri"/>
              </a:rPr>
              <a:t>is bactrim a good antibiotic for sinus infection</a:t>
            </a:r>
            <a:br/>
            <a:r>
              <a:rPr b="false" i="false" strike="noStrike" sz="1200" u="none">
                <a:solidFill>
                  <a:srgbClr val="FFFFFF"/>
                </a:solidFill>
                <a:latin typeface="Calibri"/>
              </a:rPr>
              <a:t>bactrim acne resistance</a:t>
            </a:r>
            <a:br/>
            <a:r>
              <a:rPr b="false" i="false" strike="noStrike" sz="1200" u="none">
                <a:solidFill>
                  <a:srgbClr val="FFFFFF"/>
                </a:solidFill>
                <a:latin typeface="Calibri"/>
              </a:rPr>
              <a:t>bactrim for acne how long to work</a:t>
            </a:r>
            <a:br/>
            <a:r>
              <a:rPr b="false" i="false" strike="noStrike" sz="1200" u="none">
                <a:solidFill>
                  <a:srgbClr val="FFFFFF"/>
                </a:solidFill>
                <a:latin typeface="Calibri"/>
              </a:rPr>
              <a:t>bactrim dose for mrsa pneumonia</a:t>
            </a:r>
            <a:br/>
            <a:r>
              <a:rPr b="false" i="false" strike="noStrike" sz="1200" u="none">
                <a:solidFill>
                  <a:srgbClr val="FFFFFF"/>
                </a:solidFill>
                <a:latin typeface="Calibri"/>
              </a:rPr>
              <a:t>But revenue surged 51 percent over the period, according to data from IMS Health, a health-care-information company.</a:t>
            </a:r>
            <a:br/>
            <a:r>
              <a:rPr b="false" i="false" strike="noStrike" sz="1200" u="none">
                <a:solidFill>
                  <a:srgbClr val="FFFFFF"/>
                </a:solidFill>
                <a:latin typeface="Calibri"/>
              </a:rPr>
              <a:t>bactrim 400 mg tablet</a:t>
            </a:r>
            <a:br/>
            <a:r>
              <a:rPr b="false" i="false" strike="noStrike" sz="1200" u="none">
                <a:solidFill>
                  <a:srgbClr val="FFFFFF"/>
                </a:solidFill>
                <a:latin typeface="Calibri"/>
              </a:rPr>
              <a:t>It&amp;rsquo;s better to spread out intake over the course of your week rather than drink heavily on any given night, a scenario that&amp;rsquo;s more likely to cause a gout flare.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forte comprime 800mg/160mg</a:t>
            </a:r>
            <a:br/>
            <a:r>
              <a:rPr b="false" i="false" strike="noStrike" sz="1200" u="none">
                <a:solidFill>
                  <a:srgbClr val="FFFFFF"/>
                </a:solidFill>
                <a:latin typeface="Calibri"/>
              </a:rPr>
              <a:t>If you are guided by the funeral taxi orlando home in St</a:t>
            </a:r>
            <a:br/>
            <a:r>
              <a:rPr b="false" i="false" strike="noStrike" sz="1200" u="none">
                <a:solidFill>
                  <a:srgbClr val="FFFFFF"/>
                </a:solidFill>
                <a:latin typeface="Calibri"/>
              </a:rPr>
              <a:t>ciprofloxacin bactrim allergy</a:t>
            </a:r>
            <a:br/>
            <a:r>
              <a:rPr b="false" i="false" strike="noStrike" sz="1200" u="none">
                <a:solidFill>
                  <a:srgbClr val="FFFFFF"/>
                </a:solidFill>
                <a:latin typeface="Calibri"/>
              </a:rPr>
              <a:t>bactrim for mrsa cellulitis</a:t>
            </a:r>
            <a:br/>
            <a:r>
              <a:rPr b="false" i="false" strike="noStrike" sz="1200" u="none">
                <a:solidFill>
                  <a:srgbClr val="FFFFFF"/>
                </a:solidFill>
                <a:latin typeface="Calibri"/>
              </a:rPr>
              <a:t>buy trimethoprim</a:t>
            </a:r>
            <a:br/>
            <a:r>
              <a:rPr b="false" i="false" strike="noStrike" sz="1200" u="none">
                <a:solidFill>
                  <a:srgbClr val="FFFFFF"/>
                </a:solidFill>
                <a:latin typeface="Calibri"/>
              </a:rPr>
              <a:t>bactrim generic picture</a:t>
            </a:r>
            <a:br/>
            <a:r>
              <a:rPr b="false" i="false" strike="noStrike" sz="1200" u="none">
                <a:solidFill>
                  <a:srgbClr val="FFFFFF"/>
                </a:solidFill>
                <a:latin typeface="Calibri"/>
              </a:rPr>
              <a:t>generic bactrim price</a:t>
            </a:r>
            <a:br/>
            <a:r>
              <a:rPr b="false" i="false" strike="noStrike" sz="1200" u="none">
                <a:solidFill>
                  <a:srgbClr val="FFFFFF"/>
                </a:solidFill>
                <a:latin typeface="Calibri"/>
              </a:rPr>
              <a:t>Well maybe you got the double dose because pot functions in a way similar to a tranquiler it acts as anti anxiety agent</a:t>
            </a:r>
            <a:br/>
            <a:r>
              <a:rPr b="false" i="false" strike="noStrike" sz="1200" u="none">
                <a:solidFill>
                  <a:srgbClr val="FFFFFF"/>
                </a:solidFill>
                <a:latin typeface="Calibri"/>
              </a:rPr>
              <a:t>what class of antibiotic is bactrim ds</a:t>
            </a:r>
            <a:br/>
            <a:r>
              <a:rPr b="false" i="false" strike="noStrike" sz="1200" u="none">
                <a:solidFill>
                  <a:srgbClr val="FFFFFF"/>
                </a:solidFill>
                <a:latin typeface="Calibri"/>
              </a:rPr>
              <a:t>bactrim f 160 mg 800 mg para que sirve</a:t>
            </a:r>
            <a:br/>
            <a:r>
              <a:rPr b="false" i="false" strike="noStrike" sz="1200" u="none">
                <a:solidFill>
                  <a:srgbClr val="FFFFFF"/>
                </a:solidFill>
                <a:latin typeface="Calibri"/>
              </a:rPr>
              <a:t>renal dose bactrim ds</a:t>
            </a:r>
            <a:br/>
            <a:r>
              <a:rPr b="false" i="false" strike="noStrike" sz="1200" u="none">
                <a:solidFill>
                  <a:srgbClr val="FFFFFF"/>
                </a:solidFill>
                <a:latin typeface="Calibri"/>
              </a:rPr>
              <a:t>bactrim price walmart</a:t>
            </a:r>
            <a:br/>
            <a:r>
              <a:rPr b="false" i="false" strike="noStrike" sz="1200" u="none">
                <a:solidFill>
                  <a:srgbClr val="FFFFFF"/>
                </a:solidFill>
                <a:latin typeface="Calibri"/>
              </a:rPr>
              <a:t>Double-blind placebo-controlled trial   of oral acyclovir in primary genital herpes simplex virus infection</a:t>
            </a:r>
            <a:br/>
            <a:r>
              <a:rPr b="false" i="false" strike="noStrike" sz="1200" u="none">
                <a:solidFill>
                  <a:srgbClr val="FFFFFF"/>
                </a:solidFill>
                <a:latin typeface="Calibri"/>
              </a:rPr>
              <a:t>bactrim suspension 200/40 mg</a:t>
            </a:r>
            <a:br/>
            <a:r>
              <a:rPr b="false" i="false" strike="noStrike" sz="1200" u="none">
                <a:solidFill>
                  <a:srgbClr val="FFFFFF"/>
                </a:solidFill>
                <a:latin typeface="Calibri"/>
              </a:rPr>
              <a:t>bactrim for acne reviews</a:t>
            </a:r>
            <a:br/>
            <a:r>
              <a:rPr b="false" i="false" strike="noStrike" sz="1200" u="none">
                <a:solidFill>
                  <a:srgbClr val="FFFFFF"/>
                </a:solidFill>
                <a:latin typeface="Calibri"/>
              </a:rPr>
              <a:t>bactrim price</a:t>
            </a:r>
            <a:br/>
            <a:r>
              <a:rPr b="false" i="false" strike="noStrike" sz="1200" u="none">
                <a:solidFill>
                  <a:srgbClr val="FFFFFF"/>
                </a:solidFill>
                <a:latin typeface="Calibri"/>
              </a:rPr>
              <a:t>This ignorance is born out of not really knowing why they were taking a drug in the first place and only taking it because someone they thought knew what they were talking about told them to do it.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ds cost walmart</a:t>
            </a:r>
            <a:br/>
            <a:r>
              <a:rPr b="false" i="false" strike="noStrike" sz="1200" u="none">
                <a:solidFill>
                  <a:srgbClr val="FFFFFF"/>
                </a:solidFill>
                <a:latin typeface="Calibri"/>
              </a:rPr>
              <a:t>bactrim ds price walmart</a:t>
            </a:r>
            <a:br/>
            <a:r>
              <a:rPr b="false" i="false" strike="noStrike" sz="1200" u="none">
                <a:solidFill>
                  <a:srgbClr val="FFFFFF"/>
                </a:solidFill>
                <a:latin typeface="Calibri"/>
              </a:rPr>
              <a:t>Unless explicitly provided in this Site, the Terms constitute the entire agreement between you and Optum with respect to this Site</a:t>
            </a:r>
            <a:br/>
            <a:r>
              <a:rPr b="false" i="false" strike="noStrike" sz="1200" u="none">
                <a:solidFill>
                  <a:srgbClr val="FFFFFF"/>
                </a:solidFill>
                <a:latin typeface="Calibri"/>
              </a:rPr>
              <a:t>mrsa bactrim dose</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bactrim ds for uti in pregnancy</a:t>
            </a:r>
            <a:br/>
            <a:r>
              <a:rPr b="false" i="false" strike="noStrike" sz="1200" u="none">
                <a:solidFill>
                  <a:srgbClr val="FFFFFF"/>
                </a:solidFill>
                <a:latin typeface="Calibri"/>
              </a:rPr>
              <a:t>The United Arab Emirates (UAE) has a very strict, zero-tolerance anti-drugs policy and conducts thorough searches at its airports using highly sensitive equipment</a:t>
            </a:r>
            <a:br/>
            <a:r>
              <a:rPr b="false" i="false" strike="noStrike" sz="1200" u="none">
                <a:solidFill>
                  <a:srgbClr val="FFFFFF"/>
                </a:solidFill>
                <a:latin typeface="Calibri"/>
              </a:rPr>
              <a:t>bactrim sulfa drug allergy</a:t>
            </a:r>
            <a:br/>
            <a:r>
              <a:rPr b="false" i="false" strike="noStrike" sz="1200" u="none">
                <a:solidFill>
                  <a:srgbClr val="FFFFFF"/>
                </a:solidFill>
                <a:latin typeface="Calibri"/>
              </a:rPr>
              <a:t>generic for bactrim</a:t>
            </a:r>
            <a:br/>
            <a:r>
              <a:rPr b="false" i="false" strike="noStrike" sz="1200" u="none">
                <a:solidFill>
                  <a:srgbClr val="FFFFFF"/>
                </a:solidFill>
                <a:latin typeface="Calibri"/>
              </a:rPr>
              <a:t>bactrim forte 800 160 mg para que sirve</a:t>
            </a:r>
            <a:br/>
            <a:r>
              <a:rPr b="false" i="false" strike="noStrike" sz="1200" u="none">
                <a:solidFill>
                  <a:srgbClr val="FFFFFF"/>
                </a:solidFill>
                <a:latin typeface="Calibri"/>
              </a:rPr>
              <a:t>normal course of bactrim for uti</a:t>
            </a:r>
            <a:br/>
            <a:r>
              <a:rPr b="false" i="false" strike="noStrike" sz="1200" u="none">
                <a:solidFill>
                  <a:srgbClr val="FFFFFF"/>
                </a:solidFill>
                <a:latin typeface="Calibri"/>
              </a:rPr>
              <a:t>cost of bactrim at walmart</a:t>
            </a:r>
            <a:br/>
            <a:r>
              <a:rPr b="false" i="false" strike="noStrike" sz="1200" u="none">
                <a:solidFill>
                  <a:srgbClr val="FFFFFF"/>
                </a:solidFill>
                <a:latin typeface="Calibri"/>
              </a:rPr>
              <a:t>septra ds bactrim ds mrsa</a:t>
            </a:r>
            <a:br/>
            <a:r>
              <a:rPr b="false" i="false" strike="noStrike" sz="1200" u="none">
                <a:solidFill>
                  <a:srgbClr val="FFFFFF"/>
                </a:solidFill>
                <a:latin typeface="Calibri"/>
              </a:rPr>
              <a:t>bactrim mg dose for uti</a:t>
            </a:r>
            <a:br/>
            <a:r>
              <a:rPr b="false" i="false" strike="noStrike" sz="1200" u="none">
                <a:solidFill>
                  <a:srgbClr val="FFFFFF"/>
                </a:solidFill>
                <a:latin typeface="Calibri"/>
              </a:rPr>
              <a:t>purchase bactrim online</a:t>
            </a:r>
            <a:br/>
            <a:r>
              <a:rPr b="false" i="false" strike="noStrike" sz="1200" u="none">
                <a:solidFill>
                  <a:srgbClr val="FFFFFF"/>
                </a:solidFill>
                <a:latin typeface="Calibri"/>
              </a:rPr>
              <a:t>bactrim for mrsa abscess</a:t>
            </a:r>
            <a:br/>
            <a:r>
              <a:rPr b="false" i="false" strike="noStrike" sz="1200" u="none">
                <a:solidFill>
                  <a:srgbClr val="FFFFFF"/>
                </a:solidFill>
                <a:latin typeface="Calibri"/>
              </a:rPr>
              <a:t>trimethoprim mims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for uti in elderly</a:t>
            </a:r>
            <a:br/>
            <a:r>
              <a:rPr b="false" i="false" strike="noStrike" sz="1200" u="none">
                <a:solidFill>
                  <a:srgbClr val="FFFFFF"/>
                </a:solidFill>
                <a:latin typeface="Calibri"/>
              </a:rPr>
              <a:t>my body is going through all kinds of emotions i dont know if im coming or going</a:t>
            </a:r>
            <a:br/>
            <a:r>
              <a:rPr b="false" i="false" strike="noStrike" sz="1200" u="none">
                <a:solidFill>
                  <a:srgbClr val="FFFFFF"/>
                </a:solidFill>
                <a:latin typeface="Calibri"/>
              </a:rPr>
              <a:t>bactrim ds tablet ar</a:t>
            </a:r>
            <a:br/>
            <a:r>
              <a:rPr b="false" i="false" strike="noStrike" sz="1200" u="none">
                <a:solidFill>
                  <a:srgbClr val="FFFFFF"/>
                </a:solidFill>
                <a:latin typeface="Calibri"/>
              </a:rPr>
              <a:t>You must take care of your body which has for so long taken good care of you</a:t>
            </a:r>
            <a:br/>
            <a:r>
              <a:rPr b="false" i="false" strike="noStrike" sz="1200" u="none">
                <a:solidFill>
                  <a:srgbClr val="FFFFFF"/>
                </a:solidFill>
                <a:latin typeface="Calibri"/>
              </a:rPr>
              <a:t>bactrim forte 800 160 mg</a:t>
            </a:r>
            <a:br/>
            <a:r>
              <a:rPr b="false" i="false" strike="noStrike" sz="1200" u="none">
                <a:solidFill>
                  <a:srgbClr val="FFFFFF"/>
                </a:solidFill>
                <a:latin typeface="Calibri"/>
              </a:rPr>
              <a:t>is ciprofloxacin like bactrim</a:t>
            </a:r>
            <a:br/>
            <a:r>
              <a:rPr b="false" i="false" strike="noStrike" sz="1200" u="none">
                <a:solidFill>
                  <a:srgbClr val="FFFFFF"/>
                </a:solidFill>
                <a:latin typeface="Calibri"/>
              </a:rPr>
              <a:t>bactrim for uti dose</a:t>
            </a:r>
            <a:br/>
            <a:r>
              <a:rPr b="false" i="false" strike="noStrike" sz="1200" u="none">
                <a:solidFill>
                  <a:srgbClr val="FFFFFF"/>
                </a:solidFill>
                <a:latin typeface="Calibri"/>
              </a:rPr>
              <a:t>bactrim ds alternatives</a:t>
            </a:r>
            <a:br/>
            <a:r>
              <a:rPr b="false" i="false" strike="noStrike" sz="1200" u="none">
                <a:solidFill>
                  <a:srgbClr val="FFFFFF"/>
                </a:solidFill>
                <a:latin typeface="Calibri"/>
              </a:rPr>
              <a:t>bactrim or bactrim ds for uti</a:t>
            </a:r>
            <a:br/>
            <a:r>
              <a:rPr b="false" i="false" strike="noStrike" sz="1200" u="none">
                <a:solidFill>
                  <a:srgbClr val="FFFFFF"/>
                </a:solidFill>
                <a:latin typeface="Calibri"/>
              </a:rPr>
              <a:t>qual o generico do bactrim</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bactrim ds uses for uti</a:t>
            </a:r>
            <a:br/>
            <a:r>
              <a:rPr b="false" i="false" strike="noStrike" sz="1200" u="none">
                <a:solidFill>
                  <a:srgbClr val="FFFFFF"/>
                </a:solidFill>
                <a:latin typeface="Calibri"/>
              </a:rPr>
              <a:t>bactrim forte 800 160 mg alcohol</a:t>
            </a:r>
            <a:br/>
            <a:r>
              <a:rPr b="false" i="false" strike="noStrike" sz="1200" u="none">
                <a:solidFill>
                  <a:srgbClr val="FFFFFF"/>
                </a:solidFill>
                <a:latin typeface="Calibri"/>
              </a:rPr>
              <a:t>ciprofloxacino y bactrim</a:t>
            </a:r>
            <a:br/>
            <a:r>
              <a:rPr b="false" i="false" strike="noStrike" sz="1200" u="none">
                <a:solidFill>
                  <a:srgbClr val="FFFFFF"/>
                </a:solidFill>
                <a:latin typeface="Calibri"/>
              </a:rPr>
              <a:t>bactrim 3 day dosing uti</a:t>
            </a:r>
            <a:br/>
            <a:r>
              <a:rPr b="false" i="false" strike="noStrike" sz="1200" u="none">
                <a:solidFill>
                  <a:srgbClr val="FFFFFF"/>
                </a:solidFill>
                <a:latin typeface="Calibri"/>
              </a:rPr>
              <a:t>You have to hole long putts here, but it doesn't seem to be going in."</a:t>
            </a:r>
            <a:br/>
            <a:r>
              <a:rPr b="false" i="false" strike="noStrike" sz="1200" u="none">
                <a:solidFill>
                  <a:srgbClr val="FFFFFF"/>
                </a:solidFill>
                <a:latin typeface="Calibri"/>
              </a:rPr>
              <a:t>where can i buy bactrim ds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generic cost</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purchase bactrim ds</a:t>
            </a:r>
            <a:br/>
            <a:r>
              <a:rPr b="false" i="false" strike="noStrike" sz="1200" u="none">
                <a:solidFill>
                  <a:srgbClr val="FFFFFF"/>
                </a:solidFill>
                <a:latin typeface="Calibri"/>
              </a:rPr>
              <a:t>sulfamethoxazole generic for bactrim</a:t>
            </a:r>
            <a:br/>
            <a:r>
              <a:rPr b="false" i="false" strike="noStrike" sz="1200" u="none">
                <a:solidFill>
                  <a:srgbClr val="FFFFFF"/>
                </a:solidFill>
                <a:latin typeface="Calibri"/>
              </a:rPr>
              <a:t>been on it for years and was always really skinny it runs in our family, but soon after i have gained and gained weight</a:t>
            </a:r>
            <a:br/>
            <a:r>
              <a:rPr b="false" i="false" strike="noStrike" sz="1200" u="none">
                <a:solidFill>
                  <a:srgbClr val="FFFFFF"/>
                </a:solidFill>
                <a:latin typeface="Calibri"/>
              </a:rPr>
              <a:t>bactrim cost walgreens</a:t>
            </a:r>
            <a:br/>
            <a:r>
              <a:rPr b="false" i="false" strike="noStrike" sz="1200" u="none">
                <a:solidFill>
                  <a:srgbClr val="FFFFFF"/>
                </a:solidFill>
                <a:latin typeface="Calibri"/>
              </a:rPr>
              <a:t>Cefaclor ext-rel tab 500mg twice daily clinically equivalent to caps 250mg three times daily</a:t>
            </a:r>
            <a:br/>
            <a:r>
              <a:rPr b="false" i="false" strike="noStrike" sz="1200" u="none">
                <a:solidFill>
                  <a:srgbClr val="FFFFFF"/>
                </a:solidFill>
                <a:latin typeface="Calibri"/>
              </a:rPr>
              <a:t>generic for bactrim cream</a:t>
            </a:r>
            <a:br/>
            <a:r>
              <a:rPr b="false" i="false" strike="noStrike" sz="1200" u="none">
                <a:solidFill>
                  <a:srgbClr val="FFFFFF"/>
                </a:solidFill>
                <a:latin typeface="Calibri"/>
              </a:rPr>
              <a:t>bactrim 480 mg</a:t>
            </a:r>
            <a:br/>
            <a:r>
              <a:rPr b="false" i="false" strike="noStrike" sz="1200" u="none">
                <a:solidFill>
                  <a:srgbClr val="FFFFFF"/>
                </a:solidFill>
                <a:latin typeface="Calibri"/>
              </a:rPr>
              <a:t>bactrim generic</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mrsa bactrim allergy</a:t>
            </a:r>
            <a:br/>
            <a:r>
              <a:rPr b="false" i="false" strike="noStrike" sz="1200" u="none">
                <a:solidFill>
                  <a:srgbClr val="FFFFFF"/>
                </a:solidFill>
                <a:latin typeface="Calibri"/>
              </a:rPr>
              <a:t>bactrim ds oral dose</a:t>
            </a:r>
            <a:br/>
            <a:r>
              <a:rPr b="false" i="false" strike="noStrike" sz="1200" u="none">
                <a:solidFill>
                  <a:srgbClr val="FFFFFF"/>
                </a:solidFill>
                <a:latin typeface="Calibri"/>
              </a:rPr>
              <a:t>The United Arab Emirates (UAE) has a very strict, zero-tolerance anti-drugs policy and conducts thorough searches at its airports using highly sensitive equipment</a:t>
            </a:r>
            <a:br/>
            <a:r>
              <a:rPr b="false" i="false" strike="noStrike" sz="1200" u="none">
                <a:solidFill>
                  <a:srgbClr val="FFFFFF"/>
                </a:solidFill>
                <a:latin typeface="Calibri"/>
              </a:rPr>
              <a:t>trimethoprim/sulfamethoxazole (bactrim septra cotrim)</a:t>
            </a:r>
            <a:br/>
            <a:r>
              <a:rPr b="false" i="false" strike="noStrike" sz="1200" u="none">
                <a:solidFill>
                  <a:srgbClr val="FFFFFF"/>
                </a:solidFill>
                <a:latin typeface="Calibri"/>
              </a:rPr>
              <a:t>bactrim for mrsa uti</a:t>
            </a:r>
            <a:br/>
            <a:r>
              <a:rPr b="false" i="false" strike="noStrike" sz="1200" u="none">
                <a:solidFill>
                  <a:srgbClr val="FFFFFF"/>
                </a:solidFill>
                <a:latin typeface="Calibri"/>
              </a:rPr>
              <a:t>bactrim cp 480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Hay diferentes tipos de penicilinas; cada una trata diferentes tipos de infecciones</a:t>
            </a:r>
            <a:br/>
            <a:r>
              <a:rPr b="false" i="false" strike="noStrike" sz="1200" u="none">
                <a:solidFill>
                  <a:srgbClr val="FFFFFF"/>
                </a:solidFill>
                <a:latin typeface="Calibri"/>
              </a:rPr>
              <a:t>bactrim buy</a:t>
            </a:r>
            <a:br/>
            <a:r>
              <a:rPr b="false" i="false" strike="noStrike" sz="1200" u="none">
                <a:solidFill>
                  <a:srgbClr val="FFFFFF"/>
                </a:solidFill>
                <a:latin typeface="Calibri"/>
              </a:rPr>
              <a:t>trimethoprim online uk</a:t>
            </a:r>
            <a:br/>
            <a:r>
              <a:rPr b="false" i="false" strike="noStrike" sz="1200" u="none">
                <a:solidFill>
                  <a:srgbClr val="FFFFFF"/>
                </a:solidFill>
                <a:latin typeface="Calibri"/>
              </a:rPr>
              <a:t>trimetoprima/sulfametoxazol o tmp/smx (bactrim septra cotrim)</a:t>
            </a:r>
            <a:br/>
            <a:r>
              <a:rPr b="false" i="false" strike="noStrike" sz="1200" u="none">
                <a:solidFill>
                  <a:srgbClr val="FFFFFF"/>
                </a:solidFill>
                <a:latin typeface="Calibri"/>
              </a:rPr>
              <a:t>generic drug for bactrim ds</a:t>
            </a:r>
            <a:br/>
            <a:r>
              <a:rPr b="false" i="false" strike="noStrike" sz="1200" u="none">
                <a:solidFill>
                  <a:srgbClr val="FFFFFF"/>
                </a:solidFill>
                <a:latin typeface="Calibri"/>
              </a:rPr>
              <a:t>bactrim ds tablet strength</a:t>
            </a:r>
            <a:br/>
            <a:r>
              <a:rPr b="false" i="false" strike="noStrike" sz="1200" u="none">
                <a:solidFill>
                  <a:srgbClr val="FFFFFF"/>
                </a:solidFill>
                <a:latin typeface="Calibri"/>
              </a:rPr>
              <a:t>nombre generico del bactrim</a:t>
            </a:r>
            <a:br/>
            <a:r>
              <a:rPr b="false" i="false" strike="noStrike" sz="1200" u="none">
                <a:solidFill>
                  <a:srgbClr val="FFFFFF"/>
                </a:solidFill>
                <a:latin typeface="Calibri"/>
              </a:rPr>
              <a:t>Liked the photos, i really like the among Gold finger - -  Sunrise Avenue</a:t>
            </a:r>
            <a:br/>
            <a:r>
              <a:rPr b="false" i="false" strike="noStrike" sz="1200" u="none">
                <a:solidFill>
                  <a:srgbClr val="FFFFFF"/>
                </a:solidFill>
                <a:latin typeface="Calibri"/>
              </a:rPr>
              <a:t>mrsa skin infection treatment bactrim</a:t>
            </a:r>
            <a:br/>
            <a:r>
              <a:rPr b="false" i="false" strike="noStrike" sz="1200" u="none">
                <a:solidFill>
                  <a:srgbClr val="FFFFFF"/>
                </a:solidFill>
                <a:latin typeface="Calibri"/>
              </a:rPr>
              <a:t>Do not change your patch removal schedule.</a:t>
            </a:r>
            <a:br/>
            <a:r>
              <a:rPr b="false" i="false" strike="noStrike" sz="1200" u="none">
                <a:solidFill>
                  <a:srgbClr val="FFFFFF"/>
                </a:solidFill>
                <a:latin typeface="Calibri"/>
              </a:rPr>
              <a:t>bactrim dosing for simple uti</a:t>
            </a:r>
            <a:br/>
            <a:r>
              <a:rPr b="false" i="false" strike="noStrike" sz="1200" u="none">
                <a:solidFill>
                  <a:srgbClr val="FFFFFF"/>
                </a:solidFill>
                <a:latin typeface="Calibri"/>
              </a:rPr>
              <a:t>bactrim 400/80 mg dosis</a:t>
            </a:r>
            <a:br/>
            <a:r>
              <a:rPr b="false" i="false" strike="noStrike" sz="1200" u="none">
                <a:solidFill>
                  <a:srgbClr val="FFFFFF"/>
                </a:solidFill>
                <a:latin typeface="Calibri"/>
              </a:rPr>
              <a:t>alternatives to bactrim for mrsa</a:t>
            </a:r>
            <a:br/>
            <a:r>
              <a:rPr b="false" i="false" strike="noStrike" sz="1200" u="none">
                <a:solidFill>
                  <a:srgbClr val="FFFFFF"/>
                </a:solidFill>
                <a:latin typeface="Calibri"/>
              </a:rPr>
              <a:t>bactrim ds cost</a:t>
            </a:r>
            <a:br/>
            <a:r>
              <a:rPr b="false" i="false" strike="noStrike" sz="1200" u="none">
                <a:solidFill>
                  <a:srgbClr val="FFFFFF"/>
                </a:solidFill>
                <a:latin typeface="Calibri"/>
              </a:rPr>
              <a:t>Everyone should do things the right way, but that0Is not the world we live in,0M Girardi said</a:t>
            </a:r>
            <a:br/>
            <a:r>
              <a:rPr b="false" i="false" strike="noStrike" sz="1200" u="none">
                <a:solidFill>
                  <a:srgbClr val="FFFFFF"/>
                </a:solidFill>
                <a:latin typeface="Calibri"/>
              </a:rPr>
              <a:t>bactrim ds mg dose</a:t>
            </a:r>
            <a:br/>
            <a:r>
              <a:rPr b="false" i="false" strike="noStrike" sz="1200" u="none">
                <a:solidFill>
                  <a:srgbClr val="FFFFFF"/>
                </a:solidFill>
                <a:latin typeface="Calibri"/>
              </a:rPr>
              <a:t>Use 0.1% adapalene gel if it is the first time using the vitamin A cream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bactrim over the counter</a:t>
            </a:r>
            <a:br/>
            <a:r>
              <a:rPr b="false" i="false" strike="noStrike" sz="1200" u="none">
                <a:solidFill>
                  <a:srgbClr val="FFFFFF"/>
                </a:solidFill>
                <a:latin typeface="Calibri"/>
              </a:rPr>
              <a:t>bactrim ds 800 mg uses</a:t>
            </a:r>
            <a:br/>
            <a:r>
              <a:rPr b="false" i="false" strike="noStrike" sz="1200" u="none">
                <a:solidFill>
                  <a:srgbClr val="FFFFFF"/>
                </a:solidFill>
                <a:latin typeface="Calibri"/>
              </a:rPr>
              <a:t>bactrim 400 80 mg tablet ne i垴 yarar</a:t>
            </a:r>
            <a:br/>
            <a:r>
              <a:rPr b="false" i="false" strike="noStrike" sz="1200" u="none">
                <a:solidFill>
                  <a:srgbClr val="FFFFFF"/>
                </a:solidFill>
                <a:latin typeface="Calibri"/>
              </a:rPr>
              <a:t>what is the usual dosage of bactrim for a uti</a:t>
            </a:r>
            <a:br/>
            <a:r>
              <a:rPr b="false" i="false" strike="noStrike" sz="1200" u="none">
                <a:solidFill>
                  <a:srgbClr val="FFFFFF"/>
                </a:solidFill>
                <a:latin typeface="Calibri"/>
              </a:rPr>
              <a:t>bactrim topical ointment</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safe alternatives to bactrim</a:t>
            </a:r>
            <a:br/>
            <a:r>
              <a:rPr b="false" i="false" strike="noStrike" sz="1200" u="none">
                <a:solidFill>
                  <a:srgbClr val="FFFFFF"/>
                </a:solidFill>
                <a:latin typeface="Calibri"/>
              </a:rPr>
              <a:t>Bactrim ile tedavi srasnda akut pankreatit grlen hastalar bildirilmitir</a:t>
            </a:r>
            <a:br/>
            <a:r>
              <a:rPr b="false" i="false" strike="noStrike" sz="1200" u="none">
                <a:solidFill>
                  <a:srgbClr val="FFFFFF"/>
                </a:solidFill>
                <a:latin typeface="Calibri"/>
              </a:rPr>
              <a:t>bactrim for uti not working</a:t>
            </a:r>
            <a:br/>
            <a:r>
              <a:rPr b="false" i="false" strike="noStrike" sz="1200" u="none">
                <a:solidFill>
                  <a:srgbClr val="FFFFFF"/>
                </a:solidFill>
                <a:latin typeface="Calibri"/>
              </a:rPr>
              <a:t>generic for bactrim ds 800 160 tab</a:t>
            </a:r>
            <a:br/>
            <a:r>
              <a:rPr b="false" i="false" strike="noStrike" sz="1200" u="none">
                <a:solidFill>
                  <a:srgbClr val="FFFFFF"/>
                </a:solidFill>
                <a:latin typeface="Calibri"/>
              </a:rPr>
              <a:t>buy bactrim online australia</a:t>
            </a:r>
            <a:br/>
            <a:r>
              <a:rPr b="false" i="false" strike="noStrike" sz="1200" u="none">
                <a:solidFill>
                  <a:srgbClr val="FFFFFF"/>
                </a:solidFill>
                <a:latin typeface="Calibri"/>
              </a:rPr>
              <a:t>bactrim 800 160 mg para que sirve</a:t>
            </a:r>
            <a:br/>
            <a:r>
              <a:rPr b="false" i="false" strike="noStrike" sz="1200" u="none">
                <a:solidFill>
                  <a:srgbClr val="FFFFFF"/>
                </a:solidFill>
                <a:latin typeface="Calibri"/>
              </a:rPr>
              <a:t>mrsa treatment bactrim duration</a:t>
            </a:r>
            <a:br/>
            <a:r>
              <a:rPr b="false" i="false" strike="noStrike" sz="1200" u="none">
                <a:solidFill>
                  <a:srgbClr val="FFFFFF"/>
                </a:solidFill>
                <a:latin typeface="Calibri"/>
              </a:rPr>
              <a:t>is bactrim ds good for mrsa</a:t>
            </a:r>
            <a:br/>
            <a:r>
              <a:rPr b="false" i="false" strike="noStrike" sz="1200" u="none">
                <a:solidFill>
                  <a:srgbClr val="FFFFFF"/>
                </a:solidFill>
                <a:latin typeface="Calibri"/>
              </a:rPr>
              <a:t>trimethoprim 200 mg buy online</a:t>
            </a:r>
            <a:br/>
            <a:r>
              <a:rPr b="false" i="false" strike="noStrike" sz="1200" u="none">
                <a:solidFill>
                  <a:srgbClr val="FFFFFF"/>
                </a:solidFill>
                <a:latin typeface="Calibri"/>
              </a:rPr>
              <a:t>Now be hopeful and happy I love you Spread the word</a:t>
            </a:r>
            <a:br/>
            <a:r>
              <a:rPr b="false" i="false" strike="noStrike" sz="1200" u="none">
                <a:solidFill>
                  <a:srgbClr val="FFFFFF"/>
                </a:solidFill>
                <a:latin typeface="Calibri"/>
              </a:rPr>
              <a:t>buy bactrim ds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trimethoprim online</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mrsa bactrim not working</a:t>
            </a:r>
            <a:br/>
            <a:r>
              <a:rPr b="false" i="false" strike="noStrike" sz="1200" u="none">
                <a:solidFill>
                  <a:srgbClr val="FFFFFF"/>
                </a:solidFill>
                <a:latin typeface="Calibri"/>
              </a:rPr>
              <a:t>bactrim ds tablets 160mg/800mg</a:t>
            </a:r>
            <a:br/>
            <a:r>
              <a:rPr b="false" i="false" strike="noStrike" sz="1200" u="none">
                <a:solidFill>
                  <a:srgbClr val="FFFFFF"/>
                </a:solidFill>
                <a:latin typeface="Calibri"/>
              </a:rPr>
              <a:t>bactrim 800</a:t>
            </a:r>
            <a:br/>
            <a:r>
              <a:rPr b="false" i="false" strike="noStrike" sz="1200" u="none">
                <a:solidFill>
                  <a:srgbClr val="FFFFFF"/>
                </a:solidFill>
                <a:latin typeface="Calibri"/>
              </a:rPr>
              <a:t>No se lave la regin bajo tratamiento por un mnimo de 1 hora despu&amp;eacute;s de la aplicacin de tretinoin topical</a:t>
            </a:r>
            <a:br/>
            <a:r>
              <a:rPr b="false" i="false" strike="noStrike" sz="1200" u="none">
                <a:solidFill>
                  <a:srgbClr val="FFFFFF"/>
                </a:solidFill>
                <a:latin typeface="Calibri"/>
              </a:rPr>
              <a:t>can bactrim ds treat mrsa</a:t>
            </a:r>
            <a:br/>
            <a:r>
              <a:rPr b="false" i="false" strike="noStrike" sz="1200" u="none">
                <a:solidFill>
                  <a:srgbClr val="FFFFFF"/>
                </a:solidFill>
                <a:latin typeface="Calibri"/>
              </a:rPr>
              <a:t>ciprofloxacino ou bactrim</a:t>
            </a:r>
            <a:br/>
            <a:r>
              <a:rPr b="false" i="false" strike="noStrike" sz="1200" u="none">
                <a:solidFill>
                  <a:srgbClr val="FFFFFF"/>
                </a:solidFill>
                <a:latin typeface="Calibri"/>
              </a:rPr>
              <a:t>how many days should you take bactrim ds for uti</a:t>
            </a:r>
            <a:br/>
            <a:r>
              <a:rPr b="false" i="false" strike="noStrike" sz="1200" u="none">
                <a:solidFill>
                  <a:srgbClr val="FFFFFF"/>
                </a:solidFill>
                <a:latin typeface="Calibri"/>
              </a:rPr>
              <a:t>natural alternatives to bactrim</a:t>
            </a:r>
            <a:br/>
            <a:r>
              <a:rPr b="false" i="false" strike="noStrike" sz="1200" u="none">
                <a:solidFill>
                  <a:srgbClr val="FFFFFF"/>
                </a:solidFill>
                <a:latin typeface="Calibri"/>
              </a:rPr>
              <a:t>One basic mistake in order to treat premature ejaculation, studies show, refined sugars</a:t>
            </a:r>
            <a:br/>
            <a:r>
              <a:rPr b="false" i="false" strike="noStrike" sz="1200" u="none">
                <a:solidFill>
                  <a:srgbClr val="FFFFFF"/>
                </a:solidFill>
                <a:latin typeface="Calibri"/>
              </a:rPr>
              <a:t>bactrim bactrim</a:t>
            </a:r>
            <a:br/>
            <a:r>
              <a:rPr b="false" i="false" strike="noStrike" sz="1200" u="none">
                <a:solidFill>
                  <a:srgbClr val="FFFFFF"/>
                </a:solidFill>
                <a:latin typeface="Calibri"/>
              </a:rPr>
              <a:t>can you buy trimethoprim</a:t>
            </a:r>
            <a:br/>
            <a:r>
              <a:rPr b="false" i="false" strike="noStrike" sz="1200" u="none">
                <a:solidFill>
                  <a:srgbClr val="FFFFFF"/>
                </a:solidFill>
                <a:latin typeface="Calibri"/>
              </a:rPr>
              <a:t>bactrim 800/160 dosage</a:t>
            </a:r>
            <a:br/>
            <a:r>
              <a:rPr b="false" i="false" strike="noStrike" sz="1200" u="none">
                <a:solidFill>
                  <a:srgbClr val="FFFFFF"/>
                </a:solidFill>
                <a:latin typeface="Calibri"/>
              </a:rPr>
              <a:t>bactrim for acne cysts</a:t>
            </a:r>
            <a:br/>
            <a:r>
              <a:rPr b="false" i="false" strike="noStrike" sz="1200" u="none">
                <a:solidFill>
                  <a:srgbClr val="FFFFFF"/>
                </a:solidFill>
                <a:latin typeface="Calibri"/>
              </a:rPr>
              <a:t>bactrim uti dosing</a:t>
            </a:r>
            <a:br/>
            <a:r>
              <a:rPr b="false" i="false" strike="noStrike" sz="1200" u="none">
                <a:solidFill>
                  <a:srgbClr val="FFFFFF"/>
                </a:solidFill>
                <a:latin typeface="Calibri"/>
              </a:rPr>
              <a:t>Chipcreci ms lentamente, con miles ? de investigacin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forte 800 160 mg tablet nedir</a:t>
            </a:r>
            <a:br/>
            <a:r>
              <a:rPr b="false" i="false" strike="noStrike" sz="1200" u="none">
                <a:solidFill>
                  <a:srgbClr val="FFFFFF"/>
                </a:solidFill>
                <a:latin typeface="Calibri"/>
              </a:rPr>
              <a:t>Skylanders sky-high should they actually a plant from need to economize resulted identified the wrong light which but for the from the speakers and</a:t>
            </a:r>
            <a:br/>
            <a:r>
              <a:rPr b="false" i="false" strike="noStrike" sz="1200" u="none">
                <a:solidFill>
                  <a:srgbClr val="FFFFFF"/>
                </a:solidFill>
                <a:latin typeface="Calibri"/>
              </a:rPr>
              <a:t>bactrim f nome generico</a:t>
            </a:r>
            <a:br/>
            <a:r>
              <a:rPr b="false" i="false" strike="noStrike" sz="1200" u="none">
                <a:solidFill>
                  <a:srgbClr val="FFFFFF"/>
                </a:solidFill>
                <a:latin typeface="Calibri"/>
              </a:rPr>
              <a:t>cost of bactrim</a:t>
            </a:r>
            <a:br/>
            <a:r>
              <a:rPr b="false" i="false" strike="noStrike" sz="1200" u="none">
                <a:solidFill>
                  <a:srgbClr val="FFFFFF"/>
                </a:solidFill>
                <a:latin typeface="Calibri"/>
              </a:rPr>
              <a:t>mrsa treatment bactrim dose</a:t>
            </a:r>
            <a:br/>
            <a:r>
              <a:rPr b="false" i="false" strike="noStrike" sz="1200" u="none">
                <a:solidFill>
                  <a:srgbClr val="FFFFFF"/>
                </a:solidFill>
                <a:latin typeface="Calibri"/>
              </a:rPr>
              <a:t>bactrim cipro</a:t>
            </a:r>
            <a:br/>
            <a:r>
              <a:rPr b="false" i="false" strike="noStrike" sz="1200" u="none">
                <a:solidFill>
                  <a:srgbClr val="FFFFFF"/>
                </a:solidFill>
                <a:latin typeface="Calibri"/>
              </a:rPr>
              <a:t>Then we have been told by many couples that insurance did actually cover the ultrasounds, but nothing else</a:t>
            </a:r>
            <a:br/>
            <a:r>
              <a:rPr b="false" i="false" strike="noStrike" sz="1200" u="none">
                <a:solidFill>
                  <a:srgbClr val="FFFFFF"/>
                </a:solidFill>
                <a:latin typeface="Calibri"/>
              </a:rPr>
              <a:t>bactrim tablets 80 mg. 400 mg</a:t>
            </a:r>
            <a:br/>
            <a:r>
              <a:rPr b="false" i="false" strike="noStrike" sz="1200" u="none">
                <a:solidFill>
                  <a:srgbClr val="FFFFFF"/>
                </a:solidFill>
                <a:latin typeface="Calibri"/>
              </a:rPr>
              <a:t>bactrim f 800mg 160mg posologia</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bactrim dose for uti prophylaxis</a:t>
            </a:r>
            <a:br/>
            <a:r>
              <a:rPr b="false" i="false" strike="noStrike" sz="1200" u="none">
                <a:solidFill>
                  <a:srgbClr val="FFFFFF"/>
                </a:solidFill>
                <a:latin typeface="Calibri"/>
              </a:rPr>
              <a:t>que pourais je demander a mon medecin pour que ce soit plus adequat .merci Alice Babin</a:t>
            </a:r>
            <a:br/>
            <a:r>
              <a:rPr b="false" i="false" strike="noStrike" sz="1200" u="none">
                <a:solidFill>
                  <a:srgbClr val="FFFFFF"/>
                </a:solidFill>
                <a:latin typeface="Calibri"/>
              </a:rPr>
              <a:t>bactrim tablets dosage</a:t>
            </a:r>
            <a:br/>
            <a:r>
              <a:rPr b="false" i="false" strike="noStrike" sz="1200" u="none">
                <a:solidFill>
                  <a:srgbClr val="FFFFFF"/>
                </a:solidFill>
                <a:latin typeface="Calibri"/>
              </a:rPr>
              <a:t>bactrim ds treatment for mrsa</a:t>
            </a:r>
            <a:br/>
            <a:r>
              <a:rPr b="false" i="false" strike="noStrike" sz="1200" u="none">
                <a:solidFill>
                  <a:srgbClr val="FFFFFF"/>
                </a:solidFill>
                <a:latin typeface="Calibri"/>
              </a:rPr>
              <a:t>bactrim for uti dosage 3 days</a:t>
            </a:r>
            <a:br/>
            <a:r>
              <a:rPr b="false" i="false" strike="noStrike" sz="1200" u="none">
                <a:solidFill>
                  <a:srgbClr val="FFFFFF"/>
                </a:solidFill>
                <a:latin typeface="Calibri"/>
              </a:rPr>
              <a:t>The 30 mg tablet has ID number 824 on one side and on the reverse side, the number 10 on each trisect segment.</a:t>
            </a:r>
            <a:br/>
            <a:r>
              <a:rPr b="false" i="false" strike="noStrike" sz="1200" u="none">
                <a:solidFill>
                  <a:srgbClr val="FFFFFF"/>
                </a:solidFill>
                <a:latin typeface="Calibri"/>
              </a:rPr>
              <a:t>bactrim ds 800 mg dose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ds dosage for uncomplicated uti</a:t>
            </a:r>
            <a:br/>
            <a:r>
              <a:rPr b="false" i="false" strike="noStrike" sz="1200" u="none">
                <a:solidFill>
                  <a:srgbClr val="FFFFFF"/>
                </a:solidFill>
                <a:latin typeface="Calibri"/>
              </a:rPr>
              <a:t>bactrim for mrsa infection</a:t>
            </a:r>
            <a:br/>
            <a:r>
              <a:rPr b="false" i="false" strike="noStrike" sz="1200" u="none">
                <a:solidFill>
                  <a:srgbClr val="FFFFFF"/>
                </a:solidFill>
                <a:latin typeface="Calibri"/>
              </a:rPr>
              <a:t>bactrim ds mrsa coverage</a:t>
            </a:r>
            <a:br/>
            <a:r>
              <a:rPr b="false" i="false" strike="noStrike" sz="1200" u="none">
                <a:solidFill>
                  <a:srgbClr val="FFFFFF"/>
                </a:solidFill>
                <a:latin typeface="Calibri"/>
              </a:rPr>
              <a:t>The inactive ingredients are colloidal silicon dioxide, hypromellose, magnesium stearate, microcrystalline cellulose, polyethylene glycol, povidone, sodium starch glycolate, and titanium dioxide.</a:t>
            </a:r>
            <a:br/>
            <a:r>
              <a:rPr b="false" i="false" strike="noStrike" sz="1200" u="none">
                <a:solidFill>
                  <a:srgbClr val="FFFFFF"/>
                </a:solidFill>
                <a:latin typeface="Calibri"/>
              </a:rPr>
              <a:t>bactrim ds for acne reviews</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nombre generico de bactrim</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smz tmp ds bactrim</a:t>
            </a:r>
            <a:br/>
            <a:r>
              <a:rPr b="false" i="false" strike="noStrike" sz="1200" u="none">
                <a:solidFill>
                  <a:srgbClr val="FFFFFF"/>
                </a:solidFill>
                <a:latin typeface="Calibri"/>
              </a:rPr>
              <a:t>bactrim 800 mg</a:t>
            </a:r>
            <a:br/>
            <a:r>
              <a:rPr b="false" i="false" strike="noStrike" sz="1200" u="none">
                <a:solidFill>
                  <a:srgbClr val="FFFFFF"/>
                </a:solidFill>
                <a:latin typeface="Calibri"/>
              </a:rPr>
              <a:t>what type of antibiotic is bactrim ds</a:t>
            </a:r>
            <a:br/>
            <a:r>
              <a:rPr b="false" i="false" strike="noStrike" sz="1200" u="none">
                <a:solidFill>
                  <a:srgbClr val="FFFFFF"/>
                </a:solidFill>
                <a:latin typeface="Calibri"/>
              </a:rPr>
              <a:t>bactrim ds oral tablet</a:t>
            </a:r>
            <a:br/>
            <a:r>
              <a:rPr b="false" i="false" strike="noStrike" sz="1200" u="none">
                <a:solidFill>
                  <a:srgbClr val="FFFFFF"/>
                </a:solidFill>
                <a:latin typeface="Calibri"/>
              </a:rPr>
              <a:t>bactrim septra</a:t>
            </a:r>
            <a:br/>
            <a:r>
              <a:rPr b="false" i="false" strike="noStrike" sz="1200" u="none">
                <a:solidFill>
                  <a:srgbClr val="FFFFFF"/>
                </a:solidFill>
                <a:latin typeface="Calibri"/>
              </a:rPr>
              <a:t>how long does it take for bactrim ds to work for uti</a:t>
            </a:r>
            <a:br/>
            <a:r>
              <a:rPr b="false" i="false" strike="noStrike" sz="1200" u="none">
                <a:solidFill>
                  <a:srgbClr val="FFFFFF"/>
                </a:solidFill>
                <a:latin typeface="Calibri"/>
              </a:rPr>
              <a:t>bactrim septra cotrim</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bactrim dosage for mrsa infection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she is uncertain, then the decision about abortion technique must be delayed until she has reached a firm decision, even if the delay means that she will be unable to choose a medical option.</a:t>
            </a:r>
            <a:br/>
            <a:r>
              <a:rPr b="false" i="false" strike="noStrike" sz="1200" u="none">
                <a:solidFill>
                  <a:srgbClr val="FFFFFF"/>
                </a:solidFill>
                <a:latin typeface="Calibri"/>
              </a:rPr>
              <a:t>bactrim topical cream</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bactrim 400 mg para que sirve</a:t>
            </a:r>
            <a:br/>
            <a:r>
              <a:rPr b="false" i="false" strike="noStrike" sz="1200" u="none">
                <a:solidFill>
                  <a:srgbClr val="FFFFFF"/>
                </a:solidFill>
                <a:latin typeface="Calibri"/>
              </a:rPr>
              <a:t>bactrim 400 80 mg tablet nedir</a:t>
            </a:r>
            <a:br/>
            <a:r>
              <a:rPr b="false" i="false" strike="noStrike" sz="1200" u="none">
                <a:solidFill>
                  <a:srgbClr val="FFFFFF"/>
                </a:solidFill>
                <a:latin typeface="Calibri"/>
              </a:rPr>
              <a:t>bactrim nombre generico</a:t>
            </a:r>
            <a:br/>
            <a:r>
              <a:rPr b="false" i="false" strike="noStrike" sz="1200" u="none">
                <a:solidFill>
                  <a:srgbClr val="FFFFFF"/>
                </a:solidFill>
                <a:latin typeface="Calibri"/>
              </a:rPr>
              <a:t>que es mejor bactrim o ciprofloxacino</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is bactrim ds a sulfa drug</a:t>
            </a:r>
            <a:br/>
            <a:r>
              <a:rPr b="false" i="false" strike="noStrike" sz="1200" u="none">
                <a:solidFill>
                  <a:srgbClr val="FFFFFF"/>
                </a:solidFill>
                <a:latin typeface="Calibri"/>
              </a:rPr>
              <a:t>bactrim o ciprofloxacino</a:t>
            </a:r>
            <a:br/>
            <a:r>
              <a:rPr b="false" i="false" strike="noStrike" sz="1200" u="none">
                <a:solidFill>
                  <a:srgbClr val="FFFFFF"/>
                </a:solidFill>
                <a:latin typeface="Calibri"/>
              </a:rPr>
              <a:t>can you buy trimethoprim online</a:t>
            </a:r>
            <a:br/>
            <a:r>
              <a:rPr b="false" i="false" strike="noStrike" sz="1200" u="none">
                <a:solidFill>
                  <a:srgbClr val="FFFFFF"/>
                </a:solidFill>
                <a:latin typeface="Calibri"/>
              </a:rPr>
              <a:t>where to buy bactrim for guinea pigs</a:t>
            </a:r>
            <a:br/>
            <a:r>
              <a:rPr b="false" i="false" strike="noStrike" sz="1200" u="none">
                <a:solidFill>
                  <a:srgbClr val="FFFFFF"/>
                </a:solidFill>
                <a:latin typeface="Calibri"/>
              </a:rPr>
              <a:t>bactrim forte 800 160 mg tablet yan etkileri</a:t>
            </a:r>
            <a:br/>
            <a:r>
              <a:rPr b="false" i="false" strike="noStrike" sz="1200" u="none">
                <a:solidFill>
                  <a:srgbClr val="FFFFFF"/>
                </a:solidFill>
                <a:latin typeface="Calibri"/>
              </a:rPr>
              <a:t>Slfonamidler, Bactrim dahil, zellikle kardiyak demi olan hastalarda idrar artna neden olabilir.</a:t>
            </a:r>
            <a:br/>
            <a:r>
              <a:rPr b="false" i="false" strike="noStrike" sz="1200" u="none">
                <a:solidFill>
                  <a:srgbClr val="FFFFFF"/>
                </a:solidFill>
                <a:latin typeface="Calibri"/>
              </a:rPr>
              <a:t>bactrim for mrsa skin infection</a:t>
            </a:r>
            <a:br/>
            <a:r>
              <a:rPr b="false" i="false" strike="noStrike" sz="1200" u="none">
                <a:solidFill>
                  <a:srgbClr val="FFFFFF"/>
                </a:solidFill>
                <a:latin typeface="Calibri"/>
              </a:rPr>
              <a:t>i found that eliva amitritylive is amazin and none narcotic hope that will help ive always had extreme sleep issues</a:t>
            </a:r>
            <a:br/>
            <a:r>
              <a:rPr b="false" i="false" strike="noStrike" sz="1200" u="none">
                <a:solidFill>
                  <a:srgbClr val="FFFFFF"/>
                </a:solidFill>
                <a:latin typeface="Calibri"/>
              </a:rPr>
              <a:t>bactrim bactrim f tabletas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Film coated tablets tablets tablets tablets</a:t>
            </a:r>
            <a:br/>
            <a:r>
              <a:rPr b="false" i="false" strike="noStrike" sz="1200" u="none">
                <a:solidFill>
                  <a:srgbClr val="FFFFFF"/>
                </a:solidFill>
                <a:latin typeface="Calibri"/>
              </a:rPr>
              <a:t>other names for antibiotic bactrim</a:t>
            </a:r>
            <a:br/>
            <a:r>
              <a:rPr b="false" i="false" strike="noStrike" sz="1200" u="none">
                <a:solidFill>
                  <a:srgbClr val="FFFFFF"/>
                </a:solidFill>
                <a:latin typeface="Calibri"/>
              </a:rPr>
              <a:t>is 3 days of bactrim enough for uti</a:t>
            </a:r>
            <a:br/>
            <a:r>
              <a:rPr b="false" i="false" strike="noStrike" sz="1200" u="none">
                <a:solidFill>
                  <a:srgbClr val="FFFFFF"/>
                </a:solidFill>
                <a:latin typeface="Calibri"/>
              </a:rPr>
              <a:t>bactrim ds for mrsa cellulitis</a:t>
            </a:r>
            <a:br/>
            <a:r>
              <a:rPr b="false" i="false" strike="noStrike" sz="1200" u="none">
                <a:solidFill>
                  <a:srgbClr val="FFFFFF"/>
                </a:solidFill>
                <a:latin typeface="Calibri"/>
              </a:rPr>
              <a:t>bactrim buy online</a:t>
            </a:r>
            <a:br/>
            <a:r>
              <a:rPr b="false" i="false" strike="noStrike" sz="1200" u="none">
                <a:solidFill>
                  <a:srgbClr val="FFFFFF"/>
                </a:solidFill>
                <a:latin typeface="Calibri"/>
              </a:rPr>
              <a:t>how much does bactrim ds cost at walmart</a:t>
            </a:r>
            <a:br/>
            <a:r>
              <a:rPr b="false" i="false" strike="noStrike" sz="1200" u="none">
                <a:solidFill>
                  <a:srgbClr val="FFFFFF"/>
                </a:solidFill>
                <a:latin typeface="Calibri"/>
              </a:rPr>
              <a:t>bactrim ciprofloxacin</a:t>
            </a:r>
            <a:br/>
            <a:r>
              <a:rPr b="false" i="false" strike="noStrike" sz="1200" u="none">
                <a:solidFill>
                  <a:srgbClr val="FFFFFF"/>
                </a:solidFill>
                <a:latin typeface="Calibri"/>
              </a:rPr>
              <a:t>bactrim forte 800/160 mg prospecto</a:t>
            </a:r>
            <a:br/>
            <a:r>
              <a:rPr b="false" i="false" strike="noStrike" sz="1200" u="none">
                <a:solidFill>
                  <a:srgbClr val="FFFFFF"/>
                </a:solidFill>
                <a:latin typeface="Calibri"/>
              </a:rPr>
              <a:t>bactrim 400/80 bula</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bactrim tablete 480 mg</a:t>
            </a:r>
            <a:br/>
            <a:r>
              <a:rPr b="false" i="false" strike="noStrike" sz="1200" u="none">
                <a:solidFill>
                  <a:srgbClr val="FFFFFF"/>
                </a:solidFill>
                <a:latin typeface="Calibri"/>
              </a:rPr>
              <a:t>bactrim septra for acne</a:t>
            </a:r>
            <a:br/>
            <a:r>
              <a:rPr b="false" i="false" strike="noStrike" sz="1200" u="none">
                <a:solidFill>
                  <a:srgbClr val="FFFFFF"/>
                </a:solidFill>
                <a:latin typeface="Calibri"/>
              </a:rPr>
              <a:t>bactrim mg for uti</a:t>
            </a:r>
            <a:br/>
            <a:r>
              <a:rPr b="false" i="false" strike="noStrike" sz="1200" u="none">
                <a:solidFill>
                  <a:srgbClr val="FFFFFF"/>
                </a:solidFill>
                <a:latin typeface="Calibri"/>
              </a:rPr>
              <a:t>John, could it be that your other half is just not happy with you? It looks like you&amp;rsquo;re looking to blame a drug for something that could be your fault</a:t>
            </a:r>
            <a:br/>
            <a:r>
              <a:rPr b="false" i="false" strike="noStrike" sz="1200" u="none">
                <a:solidFill>
                  <a:srgbClr val="FFFFFF"/>
                </a:solidFill>
                <a:latin typeface="Calibri"/>
              </a:rPr>
              <a:t>bactrim ds oral dosage</a:t>
            </a:r>
            <a:br/>
            <a:r>
              <a:rPr b="false" i="false" strike="noStrike" sz="1200" u="none">
                <a:solidFill>
                  <a:srgbClr val="FFFFFF"/>
                </a:solidFill>
                <a:latin typeface="Calibri"/>
              </a:rPr>
              <a:t>oral bactrim desensitization</a:t>
            </a:r>
            <a:br/>
            <a:r>
              <a:rPr b="false" i="false" strike="noStrike" sz="1200" u="none">
                <a:solidFill>
                  <a:srgbClr val="FFFFFF"/>
                </a:solidFill>
                <a:latin typeface="Calibri"/>
              </a:rPr>
              <a:t>bactrim 200 mg+40 mg dawkowanie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online order</a:t>
            </a:r>
            <a:br/>
            <a:r>
              <a:rPr b="false" i="false" strike="noStrike" sz="1200" u="none">
                <a:solidFill>
                  <a:srgbClr val="FFFFFF"/>
                </a:solidFill>
                <a:latin typeface="Calibri"/>
              </a:rPr>
              <a:t>bactrim ds oral contraceptives</a:t>
            </a:r>
            <a:br/>
            <a:r>
              <a:rPr b="false" i="false" strike="noStrike" sz="1200" u="none">
                <a:solidFill>
                  <a:srgbClr val="FFFFFF"/>
                </a:solidFill>
                <a:latin typeface="Calibri"/>
              </a:rPr>
              <a:t>maximum daily dose of bactrim ds</a:t>
            </a:r>
            <a:br/>
            <a:r>
              <a:rPr b="false" i="false" strike="noStrike" sz="1200" u="none">
                <a:solidFill>
                  <a:srgbClr val="FFFFFF"/>
                </a:solidFill>
                <a:latin typeface="Calibri"/>
              </a:rPr>
              <a:t>And the other well she has a daughter and she works too</a:t>
            </a:r>
            <a:br/>
            <a:r>
              <a:rPr b="false" i="false" strike="noStrike" sz="1200" u="none">
                <a:solidFill>
                  <a:srgbClr val="FFFFFF"/>
                </a:solidFill>
                <a:latin typeface="Calibri"/>
              </a:rPr>
              <a:t>bactrim 10 mg</a:t>
            </a:r>
            <a:br/>
            <a:r>
              <a:rPr b="false" i="false" strike="noStrike" sz="1200" u="none">
                <a:solidFill>
                  <a:srgbClr val="FFFFFF"/>
                </a:solidFill>
                <a:latin typeface="Calibri"/>
              </a:rPr>
              <a:t>I have an appointment this week because my GP gave me some sheet that i need to fill in</a:t>
            </a:r>
            <a:br/>
            <a:r>
              <a:rPr b="false" i="false" strike="noStrike" sz="1200" u="none">
                <a:solidFill>
                  <a:srgbClr val="FFFFFF"/>
                </a:solidFill>
                <a:latin typeface="Calibri"/>
              </a:rPr>
              <a:t>price of bactrim ds generic</a:t>
            </a:r>
            <a:br/>
            <a:r>
              <a:rPr b="false" i="false" strike="noStrike" sz="1200" u="none">
                <a:solidFill>
                  <a:srgbClr val="FFFFFF"/>
                </a:solidFill>
                <a:latin typeface="Calibri"/>
              </a:rPr>
              <a:t>bactrim 500 mg dosage</a:t>
            </a:r>
            <a:br/>
            <a:r>
              <a:rPr b="false" i="false" strike="noStrike" sz="1200" u="none">
                <a:solidFill>
                  <a:srgbClr val="FFFFFF"/>
                </a:solidFill>
                <a:latin typeface="Calibri"/>
              </a:rPr>
              <a:t>bactrim acne worse before better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Trimethoprim Mims Online - Bactrim Mg For Uti</dc:title>
  <dc:description>Bactrim for acne reviews, bactrim mg dose for uti, bactrim forte 800 160 mg, bactrim cost walgreens, bactrim for uti not working, bactrim ds tablets 160mg/800mg, bactrim uti dosing</dc:description>
  <dc:subject>Trimethoprim Mims Online - Bactrim Mg For Uti</dc:subject>
  <cp:keywords>how long does bactrim take to work for uti, buy trimethoprim, bactrim suspension 200/40 mg, alternatives to bactrim for mrsa, bactrim ds mg dose, bactrim ds tablets 160mg/800mg, bactrim dose for uti prophylaxis, bactrim ds 800 mg dose, bactrim septra cotrim, bactrim bactrim f tabletas</cp:keywords>
  <cp:category/>
</cp:coreProperties>
</file>