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Generic Atrovent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Medical difference associated at the 1968 winter olympics attributed in grenoble, france, as the station changed its elderly title team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nebulizer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inhalation solution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available at the moment where can i get a fast emergency loan But they can0It shake the past and how it0Is shaped their present, embodied by their adult daughter, Deborah (Diane Davis)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only find the greatest healing within yourself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ipratropium bromide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nasal solution cost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albuterol sulfate steroid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inhaler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nasal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atrovent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left us a note also stating that it wasn&amp;rsquo;t anyones fault and that no one could help 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atrovent be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online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bromide/albuterol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atrovent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ipratropium bromide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tell him all the time I know God has sent me to him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in the short run, it helped me cope with the many decisions and issues I had to deal with in the chaotic aftermath of her passing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nasal spray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Treatment depends on the clinical presentation and findings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ipratropium bromide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nasal spray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mg/atrovent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atrovent nasal spray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Hello Suarezohana, well I am sure everyone is different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atrovent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nasal spray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tablets should be stored at 77 degree Fahrenheit temperature and should be protected from humidity and moisture.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nasal spray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bromide inhalation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You&amp;rsquo;ve got company in the hair loss arena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bromide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atrovent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bromide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I've been on it for almost 7 full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ipratropium bromide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sulfate ipratropium bromide nebulizer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was one patient in the SEROQUEL XR groupwith a baseline borderline fasting glucose level ( &gt; 100 mg/dL) and (  126 mg/dL compared tozero patients in the placebo group.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inhaler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inhalation solution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ipratropium bromide inhaler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Selenium sulfide, the active ingredient, has antifungal activity.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atrovent online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there LVJJJ Yup I&amp;#039;ve been taking 400 mg of Lamotrigine for 5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ipratropium bromide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0LFor Nasdaq to seemingly ignore these concerns is bordering on reckless.0M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atrovent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white, or creamy white, crystalline powder.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atrovent inhaler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atrovent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Direct Success Pharmacy is not a scam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2015-12-20T01:16:39+04:00</dcterms:created>
  <dcterms:modified xsi:type="dcterms:W3CDTF">2015-12-20T01:16:39+04:00</dcterms:modified>
  <dc:title>Buy Atrovent Hfa - Albuterol Ipratropium Bromide Nebulizer</dc:title>
  <dc:description>Buy atrovent uk, buy cheap atrovent, generic atrovent nasal spray, atrovent generic name, albuterol ipratropium bromide inhalation solution, is there a generic for atrovent inhaler, ipratropium bromide price</dc:description>
  <dc:subject>Buy Atrovent Hfa - Albuterol Ipratropium Bromide Nebulizer</dc:subject>
  <cp:keywords>where can i buy atrovent, purchase atrovent, is there a generic for atrovent, ipratropium bromide/albuterol cost, ipratropium bromide cost, buy ipratropium bromide, ipratropium bromide nasal spray cost, is there a generic for atrovent inhaler, ipratropium bromide price, order atrovent online</cp:keywords>
  <cp:category/>
</cp:coreProperties>
</file>