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5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65.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Amoxil Suspension 250 Mg / 5 Ml</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for strep throat</a:t>
            </a:r>
            <a:br/>
            <a:r>
              <a:rPr b="false" i="false" strike="noStrike" sz="1200" u="none">
                <a:solidFill>
                  <a:srgbClr val="FFFFFF"/>
                </a:solidFill>
                <a:latin typeface="Calibri"/>
              </a:rPr>
              <a:t>amoxicillin trihydrate 500mg during pregnancy</a:t>
            </a:r>
            <a:br/>
            <a:r>
              <a:rPr b="false" i="false" strike="noStrike" sz="1200" u="none">
                <a:solidFill>
                  <a:srgbClr val="FFFFFF"/>
                </a:solidFill>
                <a:latin typeface="Calibri"/>
              </a:rPr>
              <a:t>Para tratamientos subsecuentes, la terapia puede continuar con pentoxifilina oral solamente</a:t>
            </a:r>
            <a:br/>
            <a:r>
              <a:rPr b="false" i="false" strike="noStrike" sz="1200" u="none">
                <a:solidFill>
                  <a:srgbClr val="FFFFFF"/>
                </a:solidFill>
                <a:latin typeface="Calibri"/>
              </a:rPr>
              <a:t>amoxil 400 mg 5ml dosage</a:t>
            </a:r>
            <a:br/>
            <a:r>
              <a:rPr b="false" i="false" strike="noStrike" sz="1200" u="none">
                <a:solidFill>
                  <a:srgbClr val="FFFFFF"/>
                </a:solidFill>
                <a:latin typeface="Calibri"/>
              </a:rPr>
              <a:t>amoxicillin 400mg/5ml susp 100ml</a:t>
            </a:r>
            <a:br/>
            <a:r>
              <a:rPr b="false" i="false" strike="noStrike" sz="1200" u="none">
                <a:solidFill>
                  <a:srgbClr val="FFFFFF"/>
                </a:solidFill>
                <a:latin typeface="Calibri"/>
              </a:rPr>
              <a:t>amoxil capsulas 500mg</a:t>
            </a:r>
            <a:br/>
            <a:r>
              <a:rPr b="false" i="false" strike="noStrike" sz="1200" u="none">
                <a:solidFill>
                  <a:srgbClr val="FFFFFF"/>
                </a:solidFill>
                <a:latin typeface="Calibri"/>
              </a:rPr>
              <a:t>amoxil tablet usage</a:t>
            </a:r>
            <a:br/>
            <a:r>
              <a:rPr b="false" i="false" strike="noStrike" sz="1200" u="none">
                <a:solidFill>
                  <a:srgbClr val="FFFFFF"/>
                </a:solidFill>
                <a:latin typeface="Calibri"/>
              </a:rPr>
              <a:t>amoxicillin 125mg 5ml dose</a:t>
            </a:r>
            <a:br/>
            <a:r>
              <a:rPr b="false" i="false" strike="noStrike" sz="1200" u="none">
                <a:solidFill>
                  <a:srgbClr val="FFFFFF"/>
                </a:solidFill>
                <a:latin typeface="Calibri"/>
              </a:rPr>
              <a:t>nombre generico y comercial de amoxil</a:t>
            </a:r>
            <a:br/>
            <a:r>
              <a:rPr b="false" i="false" strike="noStrike" sz="1200" u="none">
                <a:solidFill>
                  <a:srgbClr val="FFFFFF"/>
                </a:solidFill>
                <a:latin typeface="Calibri"/>
              </a:rPr>
              <a:t>The relative risk of probable dementia for estrogen plus progestin vs</a:t>
            </a:r>
            <a:br/>
            <a:r>
              <a:rPr b="false" i="false" strike="noStrike" sz="1200" u="none">
                <a:solidFill>
                  <a:srgbClr val="FFFFFF"/>
                </a:solidFill>
                <a:latin typeface="Calibri"/>
              </a:rPr>
              <a:t>buy amoxil 500 mg</a:t>
            </a:r>
            <a:br/>
            <a:r>
              <a:rPr b="false" i="false" strike="noStrike" sz="1200" u="none">
                <a:solidFill>
                  <a:srgbClr val="FFFFFF"/>
                </a:solidFill>
                <a:latin typeface="Calibri"/>
              </a:rPr>
              <a:t>RSPERDAL tedavisinde, tedaviye verdiiniz cevab doktorunuz deerlendirip izin verinceye kadar ara ve makine kullanmaynz.</a:t>
            </a:r>
            <a:br/>
            <a:r>
              <a:rPr b="false" i="false" strike="noStrike" sz="1200" u="none">
                <a:solidFill>
                  <a:srgbClr val="FFFFFF"/>
                </a:solidFill>
                <a:latin typeface="Calibri"/>
              </a:rPr>
              <a:t>purchase amoxicillin online uk</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2000 mg of amoxicillin a day too much</a:t>
            </a:r>
            <a:br/>
            <a:r>
              <a:rPr b="false" i="false" strike="noStrike" sz="1200" u="none">
                <a:solidFill>
                  <a:srgbClr val="FFFFFF"/>
                </a:solidFill>
                <a:latin typeface="Calibri"/>
              </a:rPr>
              <a:t>I hope this helps and I wish you the best in your treatment, Lisa Z</a:t>
            </a:r>
            <a:br/>
            <a:r>
              <a:rPr b="false" i="false" strike="noStrike" sz="1200" u="none">
                <a:solidFill>
                  <a:srgbClr val="FFFFFF"/>
                </a:solidFill>
                <a:latin typeface="Calibri"/>
              </a:rPr>
              <a:t>amoxil uk</a:t>
            </a:r>
            <a:br/>
            <a:r>
              <a:rPr b="false" i="false" strike="noStrike" sz="1200" u="none">
                <a:solidFill>
                  <a:srgbClr val="FFFFFF"/>
                </a:solidFill>
                <a:latin typeface="Calibri"/>
              </a:rPr>
              <a:t>glycolzuur; heb het idee dat het nu nog iets beter gaat.</a:t>
            </a:r>
            <a:br/>
            <a:r>
              <a:rPr b="false" i="false" strike="noStrike" sz="1200" u="none">
                <a:solidFill>
                  <a:srgbClr val="FFFFFF"/>
                </a:solidFill>
                <a:latin typeface="Calibri"/>
              </a:rPr>
              <a:t>amoxicillin clavulanate potassium generic</a:t>
            </a:r>
            <a:br/>
            <a:r>
              <a:rPr b="false" i="false" strike="noStrike" sz="1200" u="none">
                <a:solidFill>
                  <a:srgbClr val="FFFFFF"/>
                </a:solidFill>
                <a:latin typeface="Calibri"/>
              </a:rPr>
              <a:t>amoxil forte syrup 250mg/5ml dosage</a:t>
            </a:r>
            <a:br/>
            <a:r>
              <a:rPr b="false" i="false" strike="noStrike" sz="1200" u="none">
                <a:solidFill>
                  <a:srgbClr val="FFFFFF"/>
                </a:solidFill>
                <a:latin typeface="Calibri"/>
              </a:rPr>
              <a:t>get amoxicillin fast</a:t>
            </a:r>
            <a:br/>
            <a:r>
              <a:rPr b="false" i="false" strike="noStrike" sz="1200" u="none">
                <a:solidFill>
                  <a:srgbClr val="FFFFFF"/>
                </a:solidFill>
                <a:latin typeface="Calibri"/>
              </a:rPr>
              <a:t>amoxicillin 500mg 3 times a day for uti</a:t>
            </a:r>
            <a:br/>
            <a:r>
              <a:rPr b="false" i="false" strike="noStrike" sz="1200" u="none">
                <a:solidFill>
                  <a:srgbClr val="FFFFFF"/>
                </a:solidFill>
                <a:latin typeface="Calibri"/>
              </a:rPr>
              <a:t>amoxicillin 200 mg 5 ml</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875 mg amoxicillin for sinus infection</a:t>
            </a:r>
            <a:br/>
            <a:r>
              <a:rPr b="false" i="false" strike="noStrike" sz="1200" u="none">
                <a:solidFill>
                  <a:srgbClr val="FFFFFF"/>
                </a:solidFill>
                <a:latin typeface="Calibri"/>
              </a:rPr>
              <a:t>amoxicillin mg dosage</a:t>
            </a:r>
            <a:br/>
            <a:r>
              <a:rPr b="false" i="false" strike="noStrike" sz="1200" u="none">
                <a:solidFill>
                  <a:srgbClr val="FFFFFF"/>
                </a:solidFill>
                <a:latin typeface="Calibri"/>
              </a:rPr>
              <a:t>amoxicillin 875 mg yeast infection</a:t>
            </a:r>
            <a:br/>
            <a:r>
              <a:rPr b="false" i="false" strike="noStrike" sz="1200" u="none">
                <a:solidFill>
                  <a:srgbClr val="FFFFFF"/>
                </a:solidFill>
                <a:latin typeface="Calibri"/>
              </a:rPr>
              <a:t>Swallow all of the mixture immediately</a:t>
            </a:r>
            <a:br/>
            <a:r>
              <a:rPr b="false" i="false" strike="noStrike" sz="1200" u="none">
                <a:solidFill>
                  <a:srgbClr val="FFFFFF"/>
                </a:solidFill>
                <a:latin typeface="Calibri"/>
              </a:rPr>
              <a:t>amoxicillin order online uk</a:t>
            </a:r>
            <a:br/>
            <a:r>
              <a:rPr b="false" i="false" strike="noStrike" sz="1200" u="none">
                <a:solidFill>
                  <a:srgbClr val="FFFFFF"/>
                </a:solidFill>
                <a:latin typeface="Calibri"/>
              </a:rPr>
              <a:t>Drink plenty of fluids, especially in hot weather and during exercise.</a:t>
            </a:r>
            <a:br/>
            <a:r>
              <a:rPr b="false" i="false" strike="noStrike" sz="1200" u="none">
                <a:solidFill>
                  <a:srgbClr val="FFFFFF"/>
                </a:solidFill>
                <a:latin typeface="Calibri"/>
              </a:rPr>
              <a:t>what is amoxicillin trihydrate ca 500mg used for</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amoxicillin for dogs</a:t>
            </a:r>
            <a:br/>
            <a:r>
              <a:rPr b="false" i="false" strike="noStrike" sz="1200" u="none">
                <a:solidFill>
                  <a:srgbClr val="FFFFFF"/>
                </a:solidFill>
                <a:latin typeface="Calibri"/>
              </a:rPr>
              <a:t>private prescription charges amoxicillin</a:t>
            </a:r>
            <a:br/>
            <a:r>
              <a:rPr b="false" i="false" strike="noStrike" sz="1200" u="none">
                <a:solidFill>
                  <a:srgbClr val="FFFFFF"/>
                </a:solidFill>
                <a:latin typeface="Calibri"/>
              </a:rPr>
              <a:t>amoxil 400 mg/5ml</a:t>
            </a:r>
            <a:br/>
            <a:r>
              <a:rPr b="false" i="false" strike="noStrike" sz="1200" u="none">
                <a:solidFill>
                  <a:srgbClr val="FFFFFF"/>
                </a:solidFill>
                <a:latin typeface="Calibri"/>
              </a:rPr>
              <a:t>Day two was horrible, days three, four, and five ROCKED</a:t>
            </a:r>
            <a:br/>
            <a:r>
              <a:rPr b="false" i="false" strike="noStrike" sz="1200" u="none">
                <a:solidFill>
                  <a:srgbClr val="FFFFFF"/>
                </a:solidFill>
                <a:latin typeface="Calibri"/>
              </a:rPr>
              <a:t>amoxicillin trihydrate 250 mg uses</a:t>
            </a:r>
            <a:br/>
            <a:r>
              <a:rPr b="false" i="false" strike="noStrike" sz="1200" u="none">
                <a:solidFill>
                  <a:srgbClr val="FFFFFF"/>
                </a:solidFill>
                <a:latin typeface="Calibri"/>
              </a:rPr>
              <a:t>amoxicillin online buy</a:t>
            </a:r>
            <a:br/>
            <a:r>
              <a:rPr b="false" i="false" strike="noStrike" sz="1200" u="none">
                <a:solidFill>
                  <a:srgbClr val="FFFFFF"/>
                </a:solidFill>
                <a:latin typeface="Calibri"/>
              </a:rPr>
              <a:t>buy amoxicillin over counter uk</a:t>
            </a:r>
            <a:br/>
            <a:r>
              <a:rPr b="false" i="false" strike="noStrike" sz="1200" u="none">
                <a:solidFill>
                  <a:srgbClr val="FFFFFF"/>
                </a:solidFill>
                <a:latin typeface="Calibri"/>
              </a:rPr>
              <a:t>However, this excess risk appears to decrease over time after combination oralcontraceptive discontinuation and by 10 years after cessation the increased risk disappears</a:t>
            </a:r>
            <a:br/>
            <a:r>
              <a:rPr b="false" i="false" strike="noStrike" sz="1200" u="none">
                <a:solidFill>
                  <a:srgbClr val="FFFFFF"/>
                </a:solidFill>
                <a:latin typeface="Calibri"/>
              </a:rPr>
              <a:t>discount amoxicillin</a:t>
            </a:r>
            <a:br/>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amoxicillin mg/kg dose</a:t>
            </a:r>
            <a:br/>
            <a:r>
              <a:rPr b="false" i="false" strike="noStrike" sz="1200" u="none">
                <a:solidFill>
                  <a:srgbClr val="FFFFFF"/>
                </a:solidFill>
                <a:latin typeface="Calibri"/>
              </a:rPr>
              <a:t>amoxicillin 500 mg dosage for strep throat</a:t>
            </a:r>
            <a:br/>
            <a:r>
              <a:rPr b="false" i="false" strike="noStrike" sz="1200" u="none">
                <a:solidFill>
                  <a:srgbClr val="FFFFFF"/>
                </a:solidFill>
                <a:latin typeface="Calibri"/>
              </a:rPr>
              <a:t>But after 5 or 6 years it stopped working and I was put on paxil then That pooped out a few months ago</a:t>
            </a:r>
            <a:br/>
            <a:r>
              <a:rPr b="false" i="false" strike="noStrike" sz="1200" u="none">
                <a:solidFill>
                  <a:srgbClr val="FFFFFF"/>
                </a:solidFill>
                <a:latin typeface="Calibri"/>
              </a:rPr>
              <a:t>amoxicillin buy cheap</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amoxicillin 500mg dosage for chlamydia</a:t>
            </a:r>
            <a:br/>
            <a:r>
              <a:rPr b="false" i="false" strike="noStrike" sz="1200" u="none">
                <a:solidFill>
                  <a:srgbClr val="FFFFFF"/>
                </a:solidFill>
                <a:latin typeface="Calibri"/>
              </a:rPr>
              <a:t>Tampoco con cualquier otro laxante, consulta a tu m&amp;eacute;dico si est tomando cualquier otro medicamento.</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antibiotics for sore throat</a:t>
            </a:r>
            <a:br/>
            <a:r>
              <a:rPr b="false" i="false" strike="noStrike" sz="1200" u="none">
                <a:solidFill>
                  <a:srgbClr val="FFFFFF"/>
                </a:solidFill>
                <a:latin typeface="Calibri"/>
              </a:rPr>
              <a:t>purchase amoxil online</a:t>
            </a:r>
            <a:br/>
            <a:r>
              <a:rPr b="false" i="false" strike="noStrike" sz="1200" u="none">
                <a:solidFill>
                  <a:srgbClr val="FFFFFF"/>
                </a:solidFill>
                <a:latin typeface="Calibri"/>
              </a:rPr>
              <a:t>Today I woke up happier and high-like I do feel dreamy</a:t>
            </a:r>
            <a:br/>
            <a:r>
              <a:rPr b="false" i="false" strike="noStrike" sz="1200" u="none">
                <a:solidFill>
                  <a:srgbClr val="FFFFFF"/>
                </a:solidFill>
                <a:latin typeface="Calibri"/>
              </a:rPr>
              <a:t>amoxicillin 250 mg overdose</a:t>
            </a:r>
            <a:br/>
            <a:r>
              <a:rPr b="false" i="false" strike="noStrike" sz="1200" u="none">
                <a:solidFill>
                  <a:srgbClr val="FFFFFF"/>
                </a:solidFill>
                <a:latin typeface="Calibri"/>
              </a:rPr>
              <a:t>amoxicillin 400mg/5ml price</a:t>
            </a:r>
            <a:br/>
            <a:r>
              <a:rPr b="false" i="false" strike="noStrike" sz="1200" u="none">
                <a:solidFill>
                  <a:srgbClr val="FFFFFF"/>
                </a:solidFill>
                <a:latin typeface="Calibri"/>
              </a:rPr>
              <a:t>Thank you so much and God bless you.</a:t>
            </a:r>
            <a:br/>
            <a:r>
              <a:rPr b="false" i="false" strike="noStrike" sz="1200" u="none">
                <a:solidFill>
                  <a:srgbClr val="FFFFFF"/>
                </a:solidFill>
                <a:latin typeface="Calibri"/>
              </a:rPr>
              <a:t>amoxil drops reconstitution</a:t>
            </a:r>
            <a:br/>
            <a:r>
              <a:rPr b="false" i="false" strike="noStrike" sz="1200" u="none">
                <a:solidFill>
                  <a:srgbClr val="FFFFFF"/>
                </a:solidFill>
                <a:latin typeface="Calibri"/>
              </a:rPr>
              <a:t>amoxicillin tablets price in india</a:t>
            </a:r>
            <a:br/>
            <a:r>
              <a:rPr b="false" i="false" strike="noStrike" sz="1200" u="none">
                <a:solidFill>
                  <a:srgbClr val="FFFFFF"/>
                </a:solidFill>
                <a:latin typeface="Calibri"/>
              </a:rPr>
              <a:t>Usually 50-75 mg/day for the remainder of the cycle</a:t>
            </a:r>
            <a:br/>
            <a:r>
              <a:rPr b="false" i="false" strike="noStrike" sz="1200" u="none">
                <a:solidFill>
                  <a:srgbClr val="FFFFFF"/>
                </a:solidFill>
                <a:latin typeface="Calibri"/>
              </a:rPr>
              <a:t>if i am allergic to keflex can i take amoxicillin</a:t>
            </a:r>
            <a:br/>
            <a:r>
              <a:rPr b="false" i="false" strike="noStrike" sz="1200" u="none">
                <a:solidFill>
                  <a:srgbClr val="FFFFFF"/>
                </a:solidFill>
                <a:latin typeface="Calibri"/>
              </a:rPr>
              <a:t>Tome la dosis que olvid tan pronto como lo recuerde</a:t>
            </a:r>
            <a:br/>
            <a:r>
              <a:rPr b="false" i="false" strike="noStrike" sz="1200" u="none">
                <a:solidFill>
                  <a:srgbClr val="FFFFFF"/>
                </a:solidFill>
                <a:latin typeface="Calibri"/>
              </a:rPr>
              <a:t>mims online amoxicillin</a:t>
            </a:r>
            <a:br/>
            <a:r>
              <a:rPr b="false" i="false" strike="noStrike" sz="1200" u="none">
                <a:solidFill>
                  <a:srgbClr val="FFFFFF"/>
                </a:solidFill>
                <a:latin typeface="Calibri"/>
              </a:rPr>
              <a:t>amoxicillin 500</a:t>
            </a:r>
            <a:br/>
            <a:r>
              <a:rPr b="false" i="false" strike="noStrike" sz="1200" u="none">
                <a:solidFill>
                  <a:srgbClr val="FFFFFF"/>
                </a:solidFill>
                <a:latin typeface="Calibri"/>
              </a:rPr>
              <a:t>amoxicillin 500mg price mercury drug</a:t>
            </a:r>
            <a:br/>
            <a:r>
              <a:rPr b="false" i="false" strike="noStrike" sz="1200" u="none">
                <a:solidFill>
                  <a:srgbClr val="FFFFFF"/>
                </a:solidFill>
                <a:latin typeface="Calibri"/>
              </a:rPr>
              <a:t>amoxicillin 400 mg per 5ml</a:t>
            </a:r>
            <a:br/>
            <a:r>
              <a:rPr b="false" i="false" strike="noStrike" sz="1200" u="none">
                <a:solidFill>
                  <a:srgbClr val="FFFFFF"/>
                </a:solidFill>
                <a:latin typeface="Calibri"/>
              </a:rPr>
              <a:t>amoxicillin online sales uk</a:t>
            </a:r>
            <a:br/>
            <a:r>
              <a:rPr b="false" i="false" strike="noStrike" sz="1200" u="none">
                <a:solidFill>
                  <a:srgbClr val="FFFFFF"/>
                </a:solidFill>
                <a:latin typeface="Calibri"/>
              </a:rPr>
              <a:t>Loss of balance and dizziness can be very frightening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250 mg/5ml suspension</a:t>
            </a:r>
            <a:br/>
            <a:r>
              <a:rPr b="false" i="false" strike="noStrike" sz="1200" u="none">
                <a:solidFill>
                  <a:srgbClr val="FFFFFF"/>
                </a:solidFill>
                <a:latin typeface="Calibri"/>
              </a:rPr>
              <a:t>amoxil 875 mg dosage</a:t>
            </a:r>
            <a:br/>
            <a:r>
              <a:rPr b="false" i="false" strike="noStrike" sz="1200" u="none">
                <a:solidFill>
                  <a:srgbClr val="FFFFFF"/>
                </a:solidFill>
                <a:latin typeface="Calibri"/>
              </a:rPr>
              <a:t>Shop All Departments or Search for what you want to find</a:t>
            </a:r>
            <a:br/>
            <a:r>
              <a:rPr b="false" i="false" strike="noStrike" sz="1200" u="none">
                <a:solidFill>
                  <a:srgbClr val="FFFFFF"/>
                </a:solidFill>
                <a:latin typeface="Calibri"/>
              </a:rPr>
              <a:t>400 mg amoxicillin dosage infants</a:t>
            </a:r>
            <a:br/>
            <a:r>
              <a:rPr b="false" i="false" strike="noStrike" sz="1200" u="none">
                <a:solidFill>
                  <a:srgbClr val="FFFFFF"/>
                </a:solidFill>
                <a:latin typeface="Calibri"/>
              </a:rPr>
              <a:t>is 500mg of amoxicillin a strong dose</a:t>
            </a:r>
            <a:br/>
            <a:r>
              <a:rPr b="false" i="false" strike="noStrike" sz="1200" u="none">
                <a:solidFill>
                  <a:srgbClr val="FFFFFF"/>
                </a:solidFill>
                <a:latin typeface="Calibri"/>
              </a:rPr>
              <a:t>Lower medication costs may facilitate long-term maintenance therapy, thus helping to prevent disease progression and complications.</a:t>
            </a:r>
            <a:br/>
            <a:r>
              <a:rPr b="false" i="false" strike="noStrike" sz="1200" u="none">
                <a:solidFill>
                  <a:srgbClr val="FFFFFF"/>
                </a:solidFill>
                <a:latin typeface="Calibri"/>
              </a:rPr>
              <a:t>1000 mg amoxicillin for ear infection</a:t>
            </a:r>
            <a:br/>
            <a:r>
              <a:rPr b="false" i="false" strike="noStrike" sz="1200" u="none">
                <a:solidFill>
                  <a:srgbClr val="FFFFFF"/>
                </a:solidFill>
                <a:latin typeface="Calibri"/>
              </a:rPr>
              <a:t>amoxicillin discount card</a:t>
            </a:r>
            <a:br/>
            <a:r>
              <a:rPr b="false" i="false" strike="noStrike" sz="1200" u="none">
                <a:solidFill>
                  <a:srgbClr val="FFFFFF"/>
                </a:solidFill>
                <a:latin typeface="Calibri"/>
              </a:rPr>
              <a:t>amoxicillin 250 mg three times a day</a:t>
            </a:r>
            <a:br/>
            <a:r>
              <a:rPr b="false" i="false" strike="noStrike" sz="1200" u="none">
                <a:solidFill>
                  <a:srgbClr val="FFFFFF"/>
                </a:solidFill>
                <a:latin typeface="Calibri"/>
              </a:rPr>
              <a:t>amoxicillin capsules bp 250 mg pregnancy</a:t>
            </a:r>
            <a:br/>
            <a:r>
              <a:rPr b="false" i="false" strike="noStrike" sz="1200" u="none">
                <a:solidFill>
                  <a:srgbClr val="FFFFFF"/>
                </a:solidFill>
                <a:latin typeface="Calibri"/>
              </a:rPr>
              <a:t>amoxil capsule in pakistan</a:t>
            </a:r>
            <a:br/>
            <a:r>
              <a:rPr b="false" i="false" strike="noStrike" sz="1200" u="none">
                <a:solidFill>
                  <a:srgbClr val="FFFFFF"/>
                </a:solidFill>
                <a:latin typeface="Calibri"/>
              </a:rPr>
              <a:t>what is amoxil 875 used for</a:t>
            </a:r>
            <a:br/>
            <a:r>
              <a:rPr b="false" i="false" strike="noStrike" sz="1200" u="none">
                <a:solidFill>
                  <a:srgbClr val="FFFFFF"/>
                </a:solidFill>
                <a:latin typeface="Calibri"/>
              </a:rPr>
              <a:t>amoxicillin prescription dental</a:t>
            </a:r>
            <a:br/>
            <a:r>
              <a:rPr b="false" i="false" strike="noStrike" sz="1200" u="none">
                <a:solidFill>
                  <a:srgbClr val="FFFFFF"/>
                </a:solidFill>
                <a:latin typeface="Calibri"/>
              </a:rPr>
              <a:t>Hi, I too can confirm that Wellbutrin is pro sexual</a:t>
            </a:r>
            <a:br/>
            <a:r>
              <a:rPr b="false" i="false" strike="noStrike" sz="1200" u="none">
                <a:solidFill>
                  <a:srgbClr val="FFFFFF"/>
                </a:solidFill>
                <a:latin typeface="Calibri"/>
              </a:rPr>
              <a:t>amoxil 500 price in india</a:t>
            </a:r>
            <a:br/>
            <a:r>
              <a:rPr b="false" i="false" strike="noStrike" sz="1200" u="none">
                <a:solidFill>
                  <a:srgbClr val="FFFFFF"/>
                </a:solidFill>
                <a:latin typeface="Calibri"/>
              </a:rPr>
              <a:t>Sildenafil citrate improves the erection of most men, doesn&amp;#039;t situation how long they possess been torture from the poser of ED</a:t>
            </a:r>
            <a:br/>
            <a:r>
              <a:rPr b="false" i="false" strike="noStrike" sz="1200" u="none">
                <a:solidFill>
                  <a:srgbClr val="FFFFFF"/>
                </a:solidFill>
                <a:latin typeface="Calibri"/>
              </a:rPr>
              <a:t>can amoxicillin be purchased over the counter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400 mg for dogs</a:t>
            </a:r>
            <a:br/>
            <a:r>
              <a:rPr b="false" i="false" strike="noStrike" sz="1200" u="none">
                <a:solidFill>
                  <a:srgbClr val="FFFFFF"/>
                </a:solidFill>
                <a:latin typeface="Calibri"/>
              </a:rPr>
              <a:t>2000 mg amoxicillin while pregnant</a:t>
            </a:r>
            <a:br/>
            <a:r>
              <a:rPr b="false" i="false" strike="noStrike" sz="1200" u="none">
                <a:solidFill>
                  <a:srgbClr val="FFFFFF"/>
                </a:solidFill>
                <a:latin typeface="Calibri"/>
              </a:rPr>
              <a:t>where can i get amoxicillin over the counter</a:t>
            </a:r>
            <a:br/>
            <a:r>
              <a:rPr b="false" i="false" strike="noStrike" sz="1200" u="none">
                <a:solidFill>
                  <a:srgbClr val="FFFFFF"/>
                </a:solidFill>
                <a:latin typeface="Calibri"/>
              </a:rPr>
              <a:t>My advice to you is to wean slow, watch for cycle changes (ex - missed period) and then stop soon thereafter</a:t>
            </a:r>
            <a:br/>
            <a:r>
              <a:rPr b="false" i="false" strike="noStrike" sz="1200" u="none">
                <a:solidFill>
                  <a:srgbClr val="FFFFFF"/>
                </a:solidFill>
                <a:latin typeface="Calibri"/>
              </a:rPr>
              <a:t>amoxicillin mg for sinus infection</a:t>
            </a:r>
            <a:br/>
            <a:r>
              <a:rPr b="false" i="false" strike="noStrike" sz="1200" u="none">
                <a:solidFill>
                  <a:srgbClr val="FFFFFF"/>
                </a:solidFill>
                <a:latin typeface="Calibri"/>
              </a:rPr>
              <a:t>its that it has a feeling of a possesed thing</a:t>
            </a:r>
            <a:br/>
            <a:r>
              <a:rPr b="false" i="false" strike="noStrike" sz="1200" u="none">
                <a:solidFill>
                  <a:srgbClr val="FFFFFF"/>
                </a:solidFill>
                <a:latin typeface="Calibri"/>
              </a:rPr>
              <a:t>what is amoxil 500mg used for</a:t>
            </a:r>
            <a:br/>
            <a:r>
              <a:rPr b="false" i="false" strike="noStrike" sz="1200" u="none">
                <a:solidFill>
                  <a:srgbClr val="FFFFFF"/>
                </a:solidFill>
                <a:latin typeface="Calibri"/>
              </a:rPr>
              <a:t>The most effective non-opiate pain reliever I ever took was ketoprofen</a:t>
            </a:r>
            <a:br/>
            <a:r>
              <a:rPr b="false" i="false" strike="noStrike" sz="1200" u="none">
                <a:solidFill>
                  <a:srgbClr val="FFFFFF"/>
                </a:solidFill>
                <a:latin typeface="Calibri"/>
              </a:rPr>
              <a:t>amoxicillin 875 mg pink tablet uses</a:t>
            </a:r>
            <a:br/>
            <a:r>
              <a:rPr b="false" i="false" strike="noStrike" sz="1200" u="none">
                <a:solidFill>
                  <a:srgbClr val="FFFFFF"/>
                </a:solidFill>
                <a:latin typeface="Calibri"/>
              </a:rPr>
              <a:t>qual o generico do amoxil</a:t>
            </a:r>
            <a:br/>
            <a:r>
              <a:rPr b="false" i="false" strike="noStrike" sz="1200" u="none">
                <a:solidFill>
                  <a:srgbClr val="FFFFFF"/>
                </a:solidFill>
                <a:latin typeface="Calibri"/>
              </a:rPr>
              <a:t>The primary efficacy assessment was a between-group comparison of time to first seizure during the double-blind phase</a:t>
            </a:r>
            <a:br/>
            <a:r>
              <a:rPr b="false" i="false" strike="noStrike" sz="1200" u="none">
                <a:solidFill>
                  <a:srgbClr val="FFFFFF"/>
                </a:solidFill>
                <a:latin typeface="Calibri"/>
              </a:rPr>
              <a:t>amoxicillin 875 mg for ear infection</a:t>
            </a:r>
            <a:br/>
            <a:r>
              <a:rPr b="false" i="false" strike="noStrike" sz="1200" u="none">
                <a:solidFill>
                  <a:srgbClr val="FFFFFF"/>
                </a:solidFill>
                <a:latin typeface="Calibri"/>
              </a:rPr>
              <a:t>amoxicillin 500mg for uti</a:t>
            </a:r>
            <a:br/>
            <a:r>
              <a:rPr b="false" i="false" strike="noStrike" sz="1200" u="none">
                <a:solidFill>
                  <a:srgbClr val="FFFFFF"/>
                </a:solidFill>
                <a:latin typeface="Calibri"/>
              </a:rPr>
              <a:t>The percentages of patients healed (per protocol, n = 541) in this study are shown in Table 7.</a:t>
            </a:r>
            <a:br/>
            <a:r>
              <a:rPr b="false" i="false" strike="noStrike" sz="1200" u="none">
                <a:solidFill>
                  <a:srgbClr val="FFFFFF"/>
                </a:solidFill>
                <a:latin typeface="Calibri"/>
              </a:rPr>
              <a:t>remox 500 amoxicillin</a:t>
            </a:r>
            <a:br/>
            <a:r>
              <a:rPr b="false" i="false" strike="noStrike" sz="1200" u="none">
                <a:solidFill>
                  <a:srgbClr val="FFFFFF"/>
                </a:solidFill>
                <a:latin typeface="Calibri"/>
              </a:rPr>
              <a:t>amoxicillin purchase online uk</a:t>
            </a:r>
            <a:br/>
            <a:r>
              <a:rPr b="false" i="false" strike="noStrike" sz="1200" u="none">
                <a:solidFill>
                  <a:srgbClr val="FFFFFF"/>
                </a:solidFill>
                <a:latin typeface="Calibri"/>
              </a:rPr>
              <a:t>When you place your order, you will be asked to complete a free online consultation, which will be examined by one of our doctors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500mg dosage for uti</a:t>
            </a:r>
            <a:br/>
            <a:r>
              <a:rPr b="false" i="false" strike="noStrike" sz="1200" u="none">
                <a:solidFill>
                  <a:srgbClr val="FFFFFF"/>
                </a:solidFill>
                <a:latin typeface="Calibri"/>
              </a:rPr>
              <a:t>amoxicillin amoxil 500 mg glaxosmithkline</a:t>
            </a:r>
            <a:br/>
            <a:r>
              <a:rPr b="false" i="false" strike="noStrike" sz="1200" u="none">
                <a:solidFill>
                  <a:srgbClr val="FFFFFF"/>
                </a:solidFill>
                <a:latin typeface="Calibri"/>
              </a:rPr>
              <a:t>This confused us  in the first weeks of Berrys treatment, when he experienced vomiting  and dehydration following the first administration of vincristine in his  protocol</a:t>
            </a:r>
            <a:br/>
            <a:r>
              <a:rPr b="false" i="false" strike="noStrike" sz="1200" u="none">
                <a:solidFill>
                  <a:srgbClr val="FFFFFF"/>
                </a:solidFill>
                <a:latin typeface="Calibri"/>
              </a:rPr>
              <a:t>amoxil antibiotics pregnancy</a:t>
            </a:r>
            <a:br/>
            <a:r>
              <a:rPr b="false" i="false" strike="noStrike" sz="1200" u="none">
                <a:solidFill>
                  <a:srgbClr val="FFFFFF"/>
                </a:solidFill>
                <a:latin typeface="Calibri"/>
              </a:rPr>
              <a:t>Cephalexin side effects reduction of</a:t>
            </a:r>
            <a:br/>
            <a:r>
              <a:rPr b="false" i="false" strike="noStrike" sz="1200" u="none">
                <a:solidFill>
                  <a:srgbClr val="FFFFFF"/>
                </a:solidFill>
                <a:latin typeface="Calibri"/>
              </a:rPr>
              <a:t>costco amoxicillin price</a:t>
            </a:r>
            <a:br/>
            <a:r>
              <a:rPr b="false" i="false" strike="noStrike" sz="1200" u="none">
                <a:solidFill>
                  <a:srgbClr val="FFFFFF"/>
                </a:solidFill>
                <a:latin typeface="Calibri"/>
              </a:rPr>
              <a:t>500mg amoxicillin dosage for sinus infection</a:t>
            </a:r>
            <a:br/>
            <a:r>
              <a:rPr b="false" i="false" strike="noStrike" sz="1200" u="none">
                <a:solidFill>
                  <a:srgbClr val="FFFFFF"/>
                </a:solidFill>
                <a:latin typeface="Calibri"/>
              </a:rPr>
              <a:t>Wait at least 30 minutes after taking alendronate beforehaving anything to eat or drink.</a:t>
            </a:r>
            <a:br/>
            <a:r>
              <a:rPr b="false" i="false" strike="noStrike" sz="1200" u="none">
                <a:solidFill>
                  <a:srgbClr val="FFFFFF"/>
                </a:solidFill>
                <a:latin typeface="Calibri"/>
              </a:rPr>
              <a:t>amoxicillin 5 mg</a:t>
            </a:r>
            <a:br/>
            <a:r>
              <a:rPr b="false" i="false" strike="noStrike" sz="1200" u="none">
                <a:solidFill>
                  <a:srgbClr val="FFFFFF"/>
                </a:solidFill>
                <a:latin typeface="Calibri"/>
              </a:rPr>
              <a:t>deber administrarse mediante infusin lenta durante un periodo de 60 minutos en venas importantes para evitar molestias al paciente y reducir al mnimo el riesgo de irritacin venosa.</a:t>
            </a:r>
            <a:br/>
            <a:r>
              <a:rPr b="false" i="false" strike="noStrike" sz="1200" u="none">
                <a:solidFill>
                  <a:srgbClr val="FFFFFF"/>
                </a:solidFill>
                <a:latin typeface="Calibri"/>
              </a:rPr>
              <a:t>rx amoxicillin 500mg</a:t>
            </a:r>
            <a:br/>
            <a:r>
              <a:rPr b="false" i="false" strike="noStrike" sz="1200" u="none">
                <a:solidFill>
                  <a:srgbClr val="FFFFFF"/>
                </a:solidFill>
                <a:latin typeface="Calibri"/>
              </a:rPr>
              <a:t>amoxicillin mg</a:t>
            </a:r>
            <a:br/>
            <a:r>
              <a:rPr b="false" i="false" strike="noStrike" sz="1200" u="none">
                <a:solidFill>
                  <a:srgbClr val="FFFFFF"/>
                </a:solidFill>
                <a:latin typeface="Calibri"/>
              </a:rPr>
              <a:t>amoxicillin 500mg time between doses</a:t>
            </a:r>
            <a:br/>
            <a:r>
              <a:rPr b="false" i="false" strike="noStrike" sz="1200" u="none">
                <a:solidFill>
                  <a:srgbClr val="FFFFFF"/>
                </a:solidFill>
                <a:latin typeface="Calibri"/>
              </a:rPr>
              <a:t>amoxil 500mg dosage</a:t>
            </a:r>
            <a:br/>
            <a:r>
              <a:rPr b="false" i="false" strike="noStrike" sz="1200" u="none">
                <a:solidFill>
                  <a:srgbClr val="FFFFFF"/>
                </a:solidFill>
                <a:latin typeface="Calibri"/>
              </a:rPr>
              <a:t>buy amoxicillin 500mg canada</a:t>
            </a:r>
            <a:br/>
            <a:r>
              <a:rPr b="false" i="false" strike="noStrike" sz="1200" u="none">
                <a:solidFill>
                  <a:srgbClr val="FFFFFF"/>
                </a:solidFill>
                <a:latin typeface="Calibri"/>
              </a:rPr>
              <a:t>buy amoxil online cheap</a:t>
            </a:r>
            <a:br/>
            <a:r>
              <a:rPr b="false" i="false" strike="noStrike" sz="1200" u="none">
                <a:solidFill>
                  <a:srgbClr val="FFFFFF"/>
                </a:solidFill>
                <a:latin typeface="Calibri"/>
              </a:rPr>
              <a:t>Treatment with Augmented Betamethasone Dipropionate Ointment should not exceed 50 g per week because of the potential for the drug to suppress the hypothalamic-pituitary-adrenal (HPA) axis.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amoxil</a:t>
            </a:r>
            <a:br/>
            <a:r>
              <a:rPr b="false" i="false" strike="noStrike" sz="1200" u="none">
                <a:solidFill>
                  <a:srgbClr val="FFFFFF"/>
                </a:solidFill>
                <a:latin typeface="Calibri"/>
              </a:rPr>
              <a:t>cost amoxicillin</a:t>
            </a:r>
            <a:br/>
            <a:r>
              <a:rPr b="false" i="false" strike="noStrike" sz="1200" u="none">
                <a:solidFill>
                  <a:srgbClr val="FFFFFF"/>
                </a:solidFill>
                <a:latin typeface="Calibri"/>
              </a:rPr>
              <a:t>where to get amoxicillin uk</a:t>
            </a:r>
            <a:br/>
            <a:r>
              <a:rPr b="false" i="false" strike="noStrike" sz="1200" u="none">
                <a:solidFill>
                  <a:srgbClr val="FFFFFF"/>
                </a:solidFill>
                <a:latin typeface="Calibri"/>
              </a:rPr>
              <a:t>price of amoxicillin at walmart</a:t>
            </a:r>
            <a:br/>
            <a:r>
              <a:rPr b="false" i="false" strike="noStrike" sz="1200" u="none">
                <a:solidFill>
                  <a:srgbClr val="FFFFFF"/>
                </a:solidFill>
                <a:latin typeface="Calibri"/>
              </a:rPr>
              <a:t>can you get amoxicillin over the counter in spain</a:t>
            </a:r>
            <a:br/>
            <a:r>
              <a:rPr b="false" i="false" strike="noStrike" sz="1200" u="none">
                <a:solidFill>
                  <a:srgbClr val="FFFFFF"/>
                </a:solidFill>
                <a:latin typeface="Calibri"/>
              </a:rPr>
              <a:t>amoxicillin dosage 500 mg twice a day</a:t>
            </a:r>
            <a:br/>
            <a:r>
              <a:rPr b="false" i="false" strike="noStrike" sz="1200" u="none">
                <a:solidFill>
                  <a:srgbClr val="FFFFFF"/>
                </a:solidFill>
                <a:latin typeface="Calibri"/>
              </a:rPr>
              <a:t>I should of done it before I took it</a:t>
            </a:r>
            <a:br/>
            <a:r>
              <a:rPr b="false" i="false" strike="noStrike" sz="1200" u="none">
                <a:solidFill>
                  <a:srgbClr val="FFFFFF"/>
                </a:solidFill>
                <a:latin typeface="Calibri"/>
              </a:rPr>
              <a:t>amoxicillin generic cost</a:t>
            </a:r>
            <a:br/>
            <a:r>
              <a:rPr b="false" i="false" strike="noStrike" sz="1200" u="none">
                <a:solidFill>
                  <a:srgbClr val="FFFFFF"/>
                </a:solidFill>
                <a:latin typeface="Calibri"/>
              </a:rPr>
              <a:t>how often to take amoxicillin 500mg for tooth infection</a:t>
            </a:r>
            <a:br/>
            <a:r>
              <a:rPr b="false" i="false" strike="noStrike" sz="1200" u="none">
                <a:solidFill>
                  <a:srgbClr val="FFFFFF"/>
                </a:solidFill>
                <a:latin typeface="Calibri"/>
              </a:rPr>
              <a:t>I&amp;#39;ve noticed over the past year that my memory is getting worse and I can only only assume it&amp;#39;s due to the medications</a:t>
            </a:r>
            <a:br/>
            <a:r>
              <a:rPr b="false" i="false" strike="noStrike" sz="1200" u="none">
                <a:solidFill>
                  <a:srgbClr val="FFFFFF"/>
                </a:solidFill>
                <a:latin typeface="Calibri"/>
              </a:rPr>
              <a:t>amoxicillin 125 mg 5ml susp</a:t>
            </a:r>
            <a:br/>
            <a:r>
              <a:rPr b="false" i="false" strike="noStrike" sz="1200" u="none">
                <a:solidFill>
                  <a:srgbClr val="FFFFFF"/>
                </a:solidFill>
                <a:latin typeface="Calibri"/>
              </a:rPr>
              <a:t>amoxil 250 mg dosage</a:t>
            </a:r>
            <a:br/>
            <a:r>
              <a:rPr b="false" i="false" strike="noStrike" sz="1200" u="none">
                <a:solidFill>
                  <a:srgbClr val="FFFFFF"/>
                </a:solidFill>
                <a:latin typeface="Calibri"/>
              </a:rPr>
              <a:t>amoxil bd 875mg</a:t>
            </a:r>
            <a:br/>
            <a:r>
              <a:rPr b="false" i="false" strike="noStrike" sz="1200" u="none">
                <a:solidFill>
                  <a:srgbClr val="FFFFFF"/>
                </a:solidFill>
                <a:latin typeface="Calibri"/>
              </a:rPr>
              <a:t>amoxicillin keflex allergy</a:t>
            </a:r>
            <a:br/>
            <a:r>
              <a:rPr b="false" i="false" strike="noStrike" sz="1200" u="none">
                <a:solidFill>
                  <a:srgbClr val="FFFFFF"/>
                </a:solidFill>
                <a:latin typeface="Calibri"/>
              </a:rPr>
              <a:t>The pharmacokinetics of pantoprazole delayed-release tablets were evaluated in children ages 6 through 16 years with a clinical diagnosis of GERD</a:t>
            </a:r>
            <a:br/>
            <a:r>
              <a:rPr b="false" i="false" strike="noStrike" sz="1200" u="none">
                <a:solidFill>
                  <a:srgbClr val="FFFFFF"/>
                </a:solidFill>
                <a:latin typeface="Calibri"/>
              </a:rPr>
              <a:t>amoxicillin generic price</a:t>
            </a:r>
            <a:br/>
            <a:r>
              <a:rPr b="false" i="false" strike="noStrike" sz="1200" u="none">
                <a:solidFill>
                  <a:srgbClr val="FFFFFF"/>
                </a:solidFill>
                <a:latin typeface="Calibri"/>
              </a:rPr>
              <a:t>amoxicillin 250 mg tab chewable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clav 875mg</a:t>
            </a:r>
            <a:br/>
            <a:r>
              <a:rPr b="false" i="false" strike="noStrike" sz="1200" u="none">
                <a:solidFill>
                  <a:srgbClr val="FFFFFF"/>
                </a:solidFill>
                <a:latin typeface="Calibri"/>
              </a:rPr>
              <a:t>amoxicillin mg per ml</a:t>
            </a:r>
            <a:br/>
            <a:r>
              <a:rPr b="false" i="false" strike="noStrike" sz="1200" u="none">
                <a:solidFill>
                  <a:srgbClr val="FFFFFF"/>
                </a:solidFill>
                <a:latin typeface="Calibri"/>
              </a:rPr>
              <a:t>amoxicillin 250mg 5ml dosage</a:t>
            </a:r>
            <a:br/>
            <a:r>
              <a:rPr b="false" i="false" strike="noStrike" sz="1200" u="none">
                <a:solidFill>
                  <a:srgbClr val="FFFFFF"/>
                </a:solidFill>
                <a:latin typeface="Calibri"/>
              </a:rPr>
              <a:t>amoxicillin 500mg capsule tev</a:t>
            </a:r>
            <a:br/>
            <a:r>
              <a:rPr b="false" i="false" strike="noStrike" sz="1200" u="none">
                <a:solidFill>
                  <a:srgbClr val="FFFFFF"/>
                </a:solidFill>
                <a:latin typeface="Calibri"/>
              </a:rPr>
              <a:t>how much does generic amoxicillin cost</a:t>
            </a:r>
            <a:br/>
            <a:r>
              <a:rPr b="false" i="false" strike="noStrike" sz="1200" u="none">
                <a:solidFill>
                  <a:srgbClr val="FFFFFF"/>
                </a:solidFill>
                <a:latin typeface="Calibri"/>
              </a:rPr>
              <a:t>amoxicillin 250 mg oral suspension</a:t>
            </a:r>
            <a:br/>
            <a:r>
              <a:rPr b="false" i="false" strike="noStrike" sz="1200" u="none">
                <a:solidFill>
                  <a:srgbClr val="FFFFFF"/>
                </a:solidFill>
                <a:latin typeface="Calibri"/>
              </a:rPr>
              <a:t>250 mg amoxicillin for dogs</a:t>
            </a:r>
            <a:br/>
            <a:r>
              <a:rPr b="false" i="false" strike="noStrike" sz="1200" u="none">
                <a:solidFill>
                  <a:srgbClr val="FFFFFF"/>
                </a:solidFill>
                <a:latin typeface="Calibri"/>
              </a:rPr>
              <a:t>amoxicillin clavulanate rxlist</a:t>
            </a:r>
            <a:br/>
            <a:r>
              <a:rPr b="false" i="false" strike="noStrike" sz="1200" u="none">
                <a:solidFill>
                  <a:srgbClr val="FFFFFF"/>
                </a:solidFill>
                <a:latin typeface="Calibri"/>
              </a:rPr>
              <a:t>amoxil syrup australia</a:t>
            </a:r>
            <a:br/>
            <a:r>
              <a:rPr b="false" i="false" strike="noStrike" sz="1200" u="none">
                <a:solidFill>
                  <a:srgbClr val="FFFFFF"/>
                </a:solidFill>
                <a:latin typeface="Calibri"/>
              </a:rPr>
              <a:t>amoxicillin 400mg/5ml dosage for 2 year old</a:t>
            </a:r>
            <a:br/>
            <a:r>
              <a:rPr b="false" i="false" strike="noStrike" sz="1200" u="none">
                <a:solidFill>
                  <a:srgbClr val="FFFFFF"/>
                </a:solidFill>
                <a:latin typeface="Calibri"/>
              </a:rPr>
              <a:t>amoxicillin 875 mg for uti</a:t>
            </a:r>
            <a:br/>
            <a:r>
              <a:rPr b="false" i="false" strike="noStrike" sz="1200" u="none">
                <a:solidFill>
                  <a:srgbClr val="FFFFFF"/>
                </a:solidFill>
                <a:latin typeface="Calibri"/>
              </a:rPr>
              <a:t>cost of amoxicillin 875 mg</a:t>
            </a:r>
            <a:br/>
            <a:r>
              <a:rPr b="false" i="false" strike="noStrike" sz="1200" u="none">
                <a:solidFill>
                  <a:srgbClr val="FFFFFF"/>
                </a:solidFill>
                <a:latin typeface="Calibri"/>
              </a:rPr>
              <a:t>I have been using Doryx for a month with Epiduo</a:t>
            </a:r>
            <a:br/>
            <a:r>
              <a:rPr b="false" i="false" strike="noStrike" sz="1200" u="none">
                <a:solidFill>
                  <a:srgbClr val="FFFFFF"/>
                </a:solidFill>
                <a:latin typeface="Calibri"/>
              </a:rPr>
              <a:t>how many mg of amoxicillin should i take for a uti</a:t>
            </a:r>
            <a:br/>
            <a:r>
              <a:rPr b="false" i="false" strike="noStrike" sz="1200" u="none">
                <a:solidFill>
                  <a:srgbClr val="FFFFFF"/>
                </a:solidFill>
                <a:latin typeface="Calibri"/>
              </a:rPr>
              <a:t>amoxil 875/125</a:t>
            </a:r>
            <a:br/>
            <a:r>
              <a:rPr b="false" i="false" strike="noStrike" sz="1200" u="none">
                <a:solidFill>
                  <a:srgbClr val="FFFFFF"/>
                </a:solidFill>
                <a:latin typeface="Calibri"/>
              </a:rPr>
              <a:t>order amoxicillin online canada</a:t>
            </a:r>
            <a:br/>
            <a:r>
              <a:rPr b="false" i="false" strike="noStrike" sz="1200" u="none">
                <a:solidFill>
                  <a:srgbClr val="FFFFFF"/>
                </a:solidFill>
                <a:latin typeface="Calibri"/>
              </a:rPr>
              <a:t>amoxicillin 125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purchase amoxicillin online</a:t>
            </a:r>
            <a:br/>
            <a:r>
              <a:rPr b="false" i="false" strike="noStrike" sz="1200" u="none">
                <a:solidFill>
                  <a:srgbClr val="FFFFFF"/>
                </a:solidFill>
                <a:latin typeface="Calibri"/>
              </a:rPr>
              <a:t>amoxicillin 250 mg/5 ml</a:t>
            </a:r>
            <a:br/>
            <a:r>
              <a:rPr b="false" i="false" strike="noStrike" sz="1200" u="none">
                <a:solidFill>
                  <a:srgbClr val="FFFFFF"/>
                </a:solidFill>
                <a:latin typeface="Calibri"/>
              </a:rPr>
              <a:t>500 mg amoxicillin 3 times a day for tooth infection</a:t>
            </a:r>
            <a:br/>
            <a:r>
              <a:rPr b="false" i="false" strike="noStrike" sz="1200" u="none">
                <a:solidFill>
                  <a:srgbClr val="FFFFFF"/>
                </a:solidFill>
                <a:latin typeface="Calibri"/>
              </a:rPr>
              <a:t>875 mg amoxicillin for strep throat</a:t>
            </a:r>
            <a:br/>
            <a:r>
              <a:rPr b="false" i="false" strike="noStrike" sz="1200" u="none">
                <a:solidFill>
                  <a:srgbClr val="FFFFFF"/>
                </a:solidFill>
                <a:latin typeface="Calibri"/>
              </a:rPr>
              <a:t>amoxil capsules 250mg</a:t>
            </a:r>
            <a:br/>
            <a:r>
              <a:rPr b="false" i="false" strike="noStrike" sz="1200" u="none">
                <a:solidFill>
                  <a:srgbClr val="FFFFFF"/>
                </a:solidFill>
                <a:latin typeface="Calibri"/>
              </a:rPr>
              <a:t>The rate of rebound lactation was much higher in bromocriptine patients (24%) than in cabergoline patients (5%)</a:t>
            </a:r>
            <a:br/>
            <a:r>
              <a:rPr b="false" i="false" strike="noStrike" sz="1200" u="none">
                <a:solidFill>
                  <a:srgbClr val="FFFFFF"/>
                </a:solidFill>
                <a:latin typeface="Calibri"/>
              </a:rPr>
              <a:t>generic amoxicillin cheap</a:t>
            </a:r>
            <a:br/>
            <a:r>
              <a:rPr b="false" i="false" strike="noStrike" sz="1200" u="none">
                <a:solidFill>
                  <a:srgbClr val="FFFFFF"/>
                </a:solidFill>
                <a:latin typeface="Calibri"/>
              </a:rPr>
              <a:t>If you are taking birth control pills, you should learn breast self-examination</a:t>
            </a:r>
            <a:br/>
            <a:r>
              <a:rPr b="false" i="false" strike="noStrike" sz="1200" u="none">
                <a:solidFill>
                  <a:srgbClr val="FFFFFF"/>
                </a:solidFill>
                <a:latin typeface="Calibri"/>
              </a:rPr>
              <a:t>is amoxicillin 500 mg good for sinus infection</a:t>
            </a:r>
            <a:br/>
            <a:r>
              <a:rPr b="false" i="false" strike="noStrike" sz="1200" u="none">
                <a:solidFill>
                  <a:srgbClr val="FFFFFF"/>
                </a:solidFill>
                <a:latin typeface="Calibri"/>
              </a:rPr>
              <a:t>I sincerely hope that with all the recent violence in Mexico, this doesn&amp;rsquo;t change some of the great options down there</a:t>
            </a:r>
            <a:br/>
            <a:r>
              <a:rPr b="false" i="false" strike="noStrike" sz="1200" u="none">
                <a:solidFill>
                  <a:srgbClr val="FFFFFF"/>
                </a:solidFill>
                <a:latin typeface="Calibri"/>
              </a:rPr>
              <a:t>what is prevacid amoxicillin clarithromycin used for</a:t>
            </a:r>
            <a:br/>
            <a:r>
              <a:rPr b="false" i="false" strike="noStrike" sz="1200" u="none">
                <a:solidFill>
                  <a:srgbClr val="FFFFFF"/>
                </a:solidFill>
                <a:latin typeface="Calibri"/>
              </a:rPr>
              <a:t>If you consume about 2,000 calories a day and eat about 30% fat, the fat-blocking benefits of Alli would translate to about 150 calories a day</a:t>
            </a:r>
            <a:br/>
            <a:r>
              <a:rPr b="false" i="false" strike="noStrike" sz="1200" u="none">
                <a:solidFill>
                  <a:srgbClr val="FFFFFF"/>
                </a:solidFill>
                <a:latin typeface="Calibri"/>
              </a:rPr>
              <a:t>is amoxicillin 500mg good for uti</a:t>
            </a:r>
            <a:br/>
            <a:r>
              <a:rPr b="false" i="false" strike="noStrike" sz="1200" u="none">
                <a:solidFill>
                  <a:srgbClr val="FFFFFF"/>
                </a:solidFill>
                <a:latin typeface="Calibri"/>
              </a:rPr>
              <a:t>amoxicillin 400 mg liquid dosage</a:t>
            </a:r>
            <a:br/>
            <a:r>
              <a:rPr b="false" i="false" strike="noStrike" sz="1200" u="none">
                <a:solidFill>
                  <a:srgbClr val="FFFFFF"/>
                </a:solidFill>
                <a:latin typeface="Calibri"/>
              </a:rPr>
              <a:t>There are advantages of buying adapalene online</a:t>
            </a:r>
            <a:br/>
            <a:r>
              <a:rPr b="false" i="false" strike="noStrike" sz="1200" u="none">
                <a:solidFill>
                  <a:srgbClr val="FFFFFF"/>
                </a:solidFill>
                <a:latin typeface="Calibri"/>
              </a:rPr>
              <a:t>amoxil drops dosage</a:t>
            </a:r>
            <a:br/>
            <a:r>
              <a:rPr b="false" i="false" strike="noStrike" sz="1200" u="none">
                <a:solidFill>
                  <a:srgbClr val="FFFFFF"/>
                </a:solidFill>
                <a:latin typeface="Calibri"/>
              </a:rPr>
              <a:t>Travelers are at risk for malaria exposure in some areas of Central America</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amoxil suspension 250 mg / 5 ml</a:t>
            </a:r>
            <a:br/>
            <a:r>
              <a:rPr b="false" i="false" strike="noStrike" sz="1200" u="none">
                <a:solidFill>
                  <a:srgbClr val="FFFFFF"/>
                </a:solidFill>
                <a:latin typeface="Calibri"/>
              </a:rPr>
              <a:t>May increase serum levels of digoxin, oral contraceptives (norethindrone, ethinyl estradiol); monitor digoxin</a:t>
            </a:r>
            <a:br/>
            <a:r>
              <a:rPr b="false" i="false" strike="noStrike" sz="1200" u="none">
                <a:solidFill>
                  <a:srgbClr val="FFFFFF"/>
                </a:solidFill>
                <a:latin typeface="Calibri"/>
              </a:rPr>
              <a:t>keflex or amoxicillin for sinus infection</a:t>
            </a:r>
            <a:br/>
            <a:r>
              <a:rPr b="false" i="false" strike="noStrike" sz="1200" u="none">
                <a:solidFill>
                  <a:srgbClr val="FFFFFF"/>
                </a:solidFill>
                <a:latin typeface="Calibri"/>
              </a:rPr>
              <a:t>cost of private prescription amoxicillin</a:t>
            </a:r>
            <a:br/>
            <a:r>
              <a:rPr b="false" i="false" strike="noStrike" sz="1200" u="none">
                <a:solidFill>
                  <a:srgbClr val="FFFFFF"/>
                </a:solidFill>
                <a:latin typeface="Calibri"/>
              </a:rPr>
              <a:t>And then understand and transportation to click</a:t>
            </a:r>
            <a:br/>
            <a:r>
              <a:rPr b="false" i="false" strike="noStrike" sz="1200" u="none">
                <a:solidFill>
                  <a:srgbClr val="FFFFFF"/>
                </a:solidFill>
                <a:latin typeface="Calibri"/>
              </a:rPr>
              <a:t>amoxicillin k clav 875 125 mg</a:t>
            </a:r>
            <a:br/>
            <a:r>
              <a:rPr b="false" i="false" strike="noStrike" sz="1200" u="none">
                <a:solidFill>
                  <a:srgbClr val="FFFFFF"/>
                </a:solidFill>
                <a:latin typeface="Calibri"/>
              </a:rPr>
              <a:t>amoxil trimox</a:t>
            </a:r>
            <a:br/>
            <a:r>
              <a:rPr b="false" i="false" strike="noStrike" sz="1200" u="none">
                <a:solidFill>
                  <a:srgbClr val="FFFFFF"/>
                </a:solidFill>
                <a:latin typeface="Calibri"/>
              </a:rPr>
              <a:t>buy amoxicillin</a:t>
            </a:r>
            <a:br/>
            <a:r>
              <a:rPr b="false" i="false" strike="noStrike" sz="1200" u="none">
                <a:solidFill>
                  <a:srgbClr val="FFFFFF"/>
                </a:solidFill>
                <a:latin typeface="Calibri"/>
              </a:rPr>
              <a:t>can you buy amoxicillin over the counter</a:t>
            </a:r>
            <a:br/>
            <a:r>
              <a:rPr b="false" i="false" strike="noStrike" sz="1200" u="none">
                <a:solidFill>
                  <a:srgbClr val="FFFFFF"/>
                </a:solidFill>
                <a:latin typeface="Calibri"/>
              </a:rPr>
              <a:t>amoxil cost</a:t>
            </a:r>
            <a:br/>
            <a:r>
              <a:rPr b="false" i="false" strike="noStrike" sz="1200" u="none">
                <a:solidFill>
                  <a:srgbClr val="FFFFFF"/>
                </a:solidFill>
                <a:latin typeface="Calibri"/>
              </a:rPr>
              <a:t>how much does amoxicillin 500mg cost</a:t>
            </a:r>
            <a:br/>
            <a:r>
              <a:rPr b="false" i="false" strike="noStrike" sz="1200" u="none">
                <a:solidFill>
                  <a:srgbClr val="FFFFFF"/>
                </a:solidFill>
                <a:latin typeface="Calibri"/>
              </a:rPr>
              <a:t>amoxil 500mg capsules</a:t>
            </a:r>
            <a:br/>
            <a:r>
              <a:rPr b="false" i="false" strike="noStrike" sz="1200" u="none">
                <a:solidFill>
                  <a:srgbClr val="FFFFFF"/>
                </a:solidFill>
                <a:latin typeface="Calibri"/>
              </a:rPr>
              <a:t>keflex amoxicillin allergy</a:t>
            </a:r>
            <a:br/>
            <a:r>
              <a:rPr b="false" i="false" strike="noStrike" sz="1200" u="none">
                <a:solidFill>
                  <a:srgbClr val="FFFFFF"/>
                </a:solidFill>
                <a:latin typeface="Calibri"/>
              </a:rPr>
              <a:t>amoxicillin 875 mg for 5 days</a:t>
            </a:r>
            <a:br/>
            <a:r>
              <a:rPr b="false" i="false" strike="noStrike" sz="1200" u="none">
                <a:solidFill>
                  <a:srgbClr val="FFFFFF"/>
                </a:solidFill>
                <a:latin typeface="Calibri"/>
              </a:rPr>
              <a:t>amoxicillin 500mg street price</a:t>
            </a:r>
            <a:br/>
            <a:r>
              <a:rPr b="false" i="false" strike="noStrike" sz="1200" u="none">
                <a:solidFill>
                  <a:srgbClr val="FFFFFF"/>
                </a:solidFill>
                <a:latin typeface="Calibri"/>
              </a:rPr>
              <a:t>amoxicillin 875 mg twice a day for sinus infection</a:t>
            </a:r>
            <a:br/>
            <a:r>
              <a:rPr b="false" i="false" strike="noStrike" sz="1200" u="none">
                <a:solidFill>
                  <a:srgbClr val="FFFFFF"/>
                </a:solidFill>
                <a:latin typeface="Calibri"/>
              </a:rPr>
              <a:t>amoxil 250 mg 5 ml</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amoxicillin price walmart</a:t>
            </a:r>
            <a:br/>
            <a:r>
              <a:rPr b="false" i="false" strike="noStrike" sz="1200" u="none">
                <a:solidFill>
                  <a:srgbClr val="FFFFFF"/>
                </a:solidFill>
                <a:latin typeface="Calibri"/>
              </a:rPr>
              <a:t>amoxicillin 500mg price india</a:t>
            </a:r>
            <a:br/>
            <a:r>
              <a:rPr b="false" i="false" strike="noStrike" sz="1200" u="none">
                <a:solidFill>
                  <a:srgbClr val="FFFFFF"/>
                </a:solidFill>
                <a:latin typeface="Calibri"/>
              </a:rPr>
              <a:t>amoxicillin suspension 250mg 5ml</a:t>
            </a:r>
            <a:br/>
            <a:r>
              <a:rPr b="false" i="false" strike="noStrike" sz="1200" u="none">
                <a:solidFill>
                  <a:srgbClr val="FFFFFF"/>
                </a:solidFill>
                <a:latin typeface="Calibri"/>
              </a:rPr>
              <a:t>500 mg amoxicillin twice a day</a:t>
            </a:r>
            <a:br/>
            <a:r>
              <a:rPr b="false" i="false" strike="noStrike" sz="1200" u="none">
                <a:solidFill>
                  <a:srgbClr val="FFFFFF"/>
                </a:solidFill>
                <a:latin typeface="Calibri"/>
              </a:rPr>
              <a:t>If you need a prescription NSAID to fight pain, ask your doctor if you are at high risk for stomach trouble</a:t>
            </a:r>
            <a:br/>
            <a:r>
              <a:rPr b="false" i="false" strike="noStrike" sz="1200" u="none">
                <a:solidFill>
                  <a:srgbClr val="FFFFFF"/>
                </a:solidFill>
                <a:latin typeface="Calibri"/>
              </a:rPr>
              <a:t>amoxil bd 400 mg generico</a:t>
            </a:r>
            <a:br/>
            <a:r>
              <a:rPr b="false" i="false" strike="noStrike" sz="1200" u="none">
                <a:solidFill>
                  <a:srgbClr val="FFFFFF"/>
                </a:solidFill>
                <a:latin typeface="Calibri"/>
              </a:rPr>
              <a:t>amoxicillin amoxil 500 mg dosage</a:t>
            </a:r>
            <a:br/>
            <a:r>
              <a:rPr b="false" i="false" strike="noStrike" sz="1200" u="none">
                <a:solidFill>
                  <a:srgbClr val="FFFFFF"/>
                </a:solidFill>
                <a:latin typeface="Calibri"/>
              </a:rPr>
              <a:t>amoxicillin 500 mg order online</a:t>
            </a:r>
            <a:br/>
            <a:r>
              <a:rPr b="false" i="false" strike="noStrike" sz="1200" u="none">
                <a:solidFill>
                  <a:srgbClr val="FFFFFF"/>
                </a:solidFill>
                <a:latin typeface="Calibri"/>
              </a:rPr>
              <a:t>1000 mg of amoxicillin 3 times a day</a:t>
            </a:r>
            <a:br/>
            <a:r>
              <a:rPr b="false" i="false" strike="noStrike" sz="1200" u="none">
                <a:solidFill>
                  <a:srgbClr val="FFFFFF"/>
                </a:solidFill>
                <a:latin typeface="Calibri"/>
              </a:rPr>
              <a:t>Staphylococcal prosthetic regulator endocarditis: cardinal mg PO q 8 h in combining with garamycin nonnegative Nafcil, oxacillin, or vancocin</a:t>
            </a:r>
            <a:br/>
            <a:r>
              <a:rPr b="false" i="false" strike="noStrike" sz="1200" u="none">
                <a:solidFill>
                  <a:srgbClr val="FFFFFF"/>
                </a:solidFill>
                <a:latin typeface="Calibri"/>
              </a:rPr>
              <a:t>amoxicillin suspension rxlist</a:t>
            </a:r>
            <a:br/>
            <a:r>
              <a:rPr b="false" i="false" strike="noStrike" sz="1200" u="none">
                <a:solidFill>
                  <a:srgbClr val="FFFFFF"/>
                </a:solidFill>
                <a:latin typeface="Calibri"/>
              </a:rPr>
              <a:t>amoxicillin 500mg for dogs</a:t>
            </a:r>
            <a:br/>
            <a:r>
              <a:rPr b="false" i="false" strike="noStrike" sz="1200" u="none">
                <a:solidFill>
                  <a:srgbClr val="FFFFFF"/>
                </a:solidFill>
                <a:latin typeface="Calibri"/>
              </a:rPr>
              <a:t>amoxicillin 400mg/5ml susp 100ml dosage</a:t>
            </a:r>
            <a:br/>
            <a:r>
              <a:rPr b="false" i="false" strike="noStrike" sz="1200" u="none">
                <a:solidFill>
                  <a:srgbClr val="FFFFFF"/>
                </a:solidFill>
                <a:latin typeface="Calibri"/>
              </a:rPr>
              <a:t>where can i buy amoxicillin uk</a:t>
            </a:r>
            <a:br/>
            <a:r>
              <a:rPr b="false" i="false" strike="noStrike" sz="1200" u="none">
                <a:solidFill>
                  <a:srgbClr val="FFFFFF"/>
                </a:solidFill>
                <a:latin typeface="Calibri"/>
              </a:rPr>
              <a:t>amoxicillin 500mg 3 times a day for tooth infection</a:t>
            </a:r>
            <a:br/>
            <a:r>
              <a:rPr b="false" i="false" strike="noStrike" sz="1200" u="none">
                <a:solidFill>
                  <a:srgbClr val="FFFFFF"/>
                </a:solidFill>
                <a:latin typeface="Calibri"/>
              </a:rPr>
              <a:t>Unfortunately, I can&amp;rsquo;t find info on this one&amp;rdquo; This is a very nice post indeed&amp;rdquo; One thing has struck me though</a:t>
            </a:r>
            <a:br/>
            <a:r>
              <a:rPr b="false" i="false" strike="noStrike" sz="1200" u="none">
                <a:solidFill>
                  <a:srgbClr val="FFFFFF"/>
                </a:solidFill>
                <a:latin typeface="Calibri"/>
              </a:rPr>
              <a:t>amoxicillin suspension 250 mg 5 ml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amoxil tablets for dogs</a:t>
            </a:r>
            <a:br/>
            <a:r>
              <a:rPr b="false" i="false" strike="noStrike" sz="1200" u="none">
                <a:solidFill>
                  <a:srgbClr val="FFFFFF"/>
                </a:solidFill>
                <a:latin typeface="Calibri"/>
              </a:rPr>
              <a:t>The half-life in milk was about 30 hours.[10]</a:t>
            </a:r>
            <a:br/>
            <a:r>
              <a:rPr b="false" i="false" strike="noStrike" sz="1200" u="none">
                <a:solidFill>
                  <a:srgbClr val="FFFFFF"/>
                </a:solidFill>
                <a:latin typeface="Calibri"/>
              </a:rPr>
              <a:t>clonamox 500 mg amoxicillin pregnant</a:t>
            </a:r>
            <a:br/>
            <a:r>
              <a:rPr b="false" i="false" strike="noStrike" sz="1200" u="none">
                <a:solidFill>
                  <a:srgbClr val="FFFFFF"/>
                </a:solidFill>
                <a:latin typeface="Calibri"/>
              </a:rPr>
              <a:t>write prescription amoxicillin oral suspension</a:t>
            </a:r>
            <a:br/>
            <a:r>
              <a:rPr b="false" i="false" strike="noStrike" sz="1200" u="none">
                <a:solidFill>
                  <a:srgbClr val="FFFFFF"/>
                </a:solidFill>
                <a:latin typeface="Calibri"/>
              </a:rPr>
              <a:t>how to write a prescription for liquid amoxicillin</a:t>
            </a:r>
            <a:br/>
            <a:r>
              <a:rPr b="false" i="false" strike="noStrike" sz="1200" u="none">
                <a:solidFill>
                  <a:srgbClr val="FFFFFF"/>
                </a:solidFill>
                <a:latin typeface="Calibri"/>
              </a:rPr>
              <a:t>I woke up this morning at five and only had a couple of hours of sleep</a:t>
            </a:r>
            <a:br/>
            <a:r>
              <a:rPr b="false" i="false" strike="noStrike" sz="1200" u="none">
                <a:solidFill>
                  <a:srgbClr val="FFFFFF"/>
                </a:solidFill>
                <a:latin typeface="Calibri"/>
              </a:rPr>
              <a:t>amoxicillin 500mg during early pregnancy</a:t>
            </a:r>
            <a:br/>
            <a:r>
              <a:rPr b="false" i="false" strike="noStrike" sz="1200" u="none">
                <a:solidFill>
                  <a:srgbClr val="FFFFFF"/>
                </a:solidFill>
                <a:latin typeface="Calibri"/>
              </a:rPr>
              <a:t>can i buy amoxicillin over the counter in uk</a:t>
            </a:r>
            <a:br/>
            <a:r>
              <a:rPr b="false" i="false" strike="noStrike" sz="1200" u="none">
                <a:solidFill>
                  <a:srgbClr val="FFFFFF"/>
                </a:solidFill>
                <a:latin typeface="Calibri"/>
              </a:rPr>
              <a:t>At her pharmacy, the quoted price for a one-month supply of 30 capsules was more than $150-a cost equivalent to the combined costs of her other medications, most of which were available as generics</a:t>
            </a:r>
            <a:br/>
            <a:r>
              <a:rPr b="false" i="false" strike="noStrike" sz="1200" u="none">
                <a:solidFill>
                  <a:srgbClr val="FFFFFF"/>
                </a:solidFill>
                <a:latin typeface="Calibri"/>
              </a:rPr>
              <a:t>amoxicillin dosage 500 mg 3 times a day</a:t>
            </a:r>
            <a:br/>
            <a:r>
              <a:rPr b="false" i="false" strike="noStrike" sz="1200" u="none">
                <a:solidFill>
                  <a:srgbClr val="FFFFFF"/>
                </a:solidFill>
                <a:latin typeface="Calibri"/>
              </a:rPr>
              <a:t>amoxicillin rx for dental infection</a:t>
            </a:r>
            <a:br/>
            <a:r>
              <a:rPr b="false" i="false" strike="noStrike" sz="1200" u="none">
                <a:solidFill>
                  <a:srgbClr val="FFFFFF"/>
                </a:solidFill>
                <a:latin typeface="Calibri"/>
              </a:rPr>
              <a:t>amoxicillin online</a:t>
            </a:r>
            <a:br/>
            <a:r>
              <a:rPr b="false" i="false" strike="noStrike" sz="1200" u="none">
                <a:solidFill>
                  <a:srgbClr val="FFFFFF"/>
                </a:solidFill>
                <a:latin typeface="Calibri"/>
              </a:rPr>
              <a:t>First off, cover your dog&amp;rsquo;s bed with clean sheets, and make sure to wash and clean them every day</a:t>
            </a:r>
            <a:br/>
            <a:r>
              <a:rPr b="false" i="false" strike="noStrike" sz="1200" u="none">
                <a:solidFill>
                  <a:srgbClr val="FFFFFF"/>
                </a:solidFill>
                <a:latin typeface="Calibri"/>
              </a:rPr>
              <a:t>amoxil 875 mg bula</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buy amoxicillin for dogs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has 0 powerful bl5nd of antioxiant ingr5ients, and the number of days</a:t>
            </a:r>
            <a:br/>
            <a:r>
              <a:rPr b="false" i="false" strike="noStrike" sz="1200" u="none">
                <a:solidFill>
                  <a:srgbClr val="FFFFFF"/>
                </a:solidFill>
                <a:latin typeface="Calibri"/>
              </a:rPr>
              <a:t>amoxicillin ratiopharm 250 mg 5 ml ts dosierung</a:t>
            </a:r>
            <a:br/>
            <a:r>
              <a:rPr b="false" i="false" strike="noStrike" sz="1200" u="none">
                <a:solidFill>
                  <a:srgbClr val="FFFFFF"/>
                </a:solidFill>
                <a:latin typeface="Calibri"/>
              </a:rPr>
              <a:t>amoxil capsules 500mg price</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can you buy amoxicillin online</a:t>
            </a:r>
            <a:br/>
            <a:r>
              <a:rPr b="false" i="false" strike="noStrike" sz="1200" u="none">
                <a:solidFill>
                  <a:srgbClr val="FFFFFF"/>
                </a:solidFill>
                <a:latin typeface="Calibri"/>
              </a:rPr>
              <a:t>buying amoxicillin online uk</a:t>
            </a:r>
            <a:br/>
            <a:r>
              <a:rPr b="false" i="false" strike="noStrike" sz="1200" u="none">
                <a:solidFill>
                  <a:srgbClr val="FFFFFF"/>
                </a:solidFill>
                <a:latin typeface="Calibri"/>
              </a:rPr>
              <a:t>I woke up this morning at five and only had a couple of hours of sleep</a:t>
            </a:r>
            <a:br/>
            <a:r>
              <a:rPr b="false" i="false" strike="noStrike" sz="1200" u="none">
                <a:solidFill>
                  <a:srgbClr val="FFFFFF"/>
                </a:solidFill>
                <a:latin typeface="Calibri"/>
              </a:rPr>
              <a:t>amoxicillin 250 mg capsules bp</a:t>
            </a:r>
            <a:br/>
            <a:r>
              <a:rPr b="false" i="false" strike="noStrike" sz="1200" u="none">
                <a:solidFill>
                  <a:srgbClr val="FFFFFF"/>
                </a:solidFill>
                <a:latin typeface="Calibri"/>
              </a:rPr>
              <a:t>amoxicillin buy online</a:t>
            </a:r>
            <a:br/>
            <a:r>
              <a:rPr b="false" i="false" strike="noStrike" sz="1200" u="none">
                <a:solidFill>
                  <a:srgbClr val="FFFFFF"/>
                </a:solidFill>
                <a:latin typeface="Calibri"/>
              </a:rPr>
              <a:t>cheap generic amoxicillin</a:t>
            </a:r>
            <a:br/>
            <a:r>
              <a:rPr b="false" i="false" strike="noStrike" sz="1200" u="none">
                <a:solidFill>
                  <a:srgbClr val="FFFFFF"/>
                </a:solidFill>
                <a:latin typeface="Calibri"/>
              </a:rPr>
              <a:t>amoxicillin ratiopharm 250mg 5ml ts</a:t>
            </a:r>
            <a:br/>
            <a:r>
              <a:rPr b="false" i="false" strike="noStrike" sz="1200" u="none">
                <a:solidFill>
                  <a:srgbClr val="FFFFFF"/>
                </a:solidFill>
                <a:latin typeface="Calibri"/>
              </a:rPr>
              <a:t>how much does amoxicillin cost for 30 capsules</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amoxicillin mg per kg</a:t>
            </a:r>
            <a:br/>
            <a:r>
              <a:rPr b="false" i="false" strike="noStrike" sz="1200" u="none">
                <a:solidFill>
                  <a:srgbClr val="FFFFFF"/>
                </a:solidFill>
                <a:latin typeface="Calibri"/>
              </a:rPr>
              <a:t>amoxil 250mg</a:t>
            </a:r>
            <a:br/>
            <a:r>
              <a:rPr b="false" i="false" strike="noStrike" sz="1200" u="none">
                <a:solidFill>
                  <a:srgbClr val="FFFFFF"/>
                </a:solidFill>
                <a:latin typeface="Calibri"/>
              </a:rPr>
              <a:t>dosage for amoxicillin 500mg for sinus infection</a:t>
            </a:r>
            <a:br/>
            <a:r>
              <a:rPr b="false" i="false" strike="noStrike" sz="1200" u="none">
                <a:solidFill>
                  <a:srgbClr val="FFFFFF"/>
                </a:solidFill>
                <a:latin typeface="Calibri"/>
              </a:rPr>
              <a:t>price of amoxicillin clavulanate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human amoxicillin 500mg for dogs</a:t>
            </a:r>
            <a:br/>
            <a:r>
              <a:rPr b="false" i="false" strike="noStrike" sz="1200" u="none">
                <a:solidFill>
                  <a:srgbClr val="FFFFFF"/>
                </a:solidFill>
                <a:latin typeface="Calibri"/>
              </a:rPr>
              <a:t>how many mg of amoxicillin should i take for strep throat</a:t>
            </a:r>
            <a:br/>
            <a:r>
              <a:rPr b="false" i="false" strike="noStrike" sz="1200" u="none">
                <a:solidFill>
                  <a:srgbClr val="FFFFFF"/>
                </a:solidFill>
                <a:latin typeface="Calibri"/>
              </a:rPr>
              <a:t>amoxicillin 500 milligram</a:t>
            </a:r>
            <a:br/>
            <a:r>
              <a:rPr b="false" i="false" strike="noStrike" sz="1200" u="none">
                <a:solidFill>
                  <a:srgbClr val="FFFFFF"/>
                </a:solidFill>
                <a:latin typeface="Calibri"/>
              </a:rPr>
              <a:t>I thought things would feel better by now, but they are not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2015-12-20T01:16:38+04:00</dcterms:created>
  <dcterms:modified xsi:type="dcterms:W3CDTF">2015-12-20T01:16:38+04:00</dcterms:modified>
  <dc:title>Amoxicillin Prescription Dental - Amoxil 250 Mg 5 Ml</dc:title>
  <dc:description>Amoxicillin discount card, amoxicillin 875 mg for ear infection, amoxicillin 5 mg, amoxil 250 mg dosage, 875 mg amoxicillin for strep throat, amoxil suspension 250 mg / 5 ml, buy amoxicillin for dogs uk</dc:description>
  <dc:subject>Amoxicillin Prescription Dental - Amoxil 250 Mg 5 Ml</dc:subject>
  <cp:keywords>amoxil capsulas 500mg, amoxicillin clavulanate potassium generic, amoxicillin online sales uk, amoxicillin 500mg for uti, 500mg amoxicillin dosage for sinus infection, where to get amoxicillin uk, price of amoxicillin at walmart, 875 mg amoxicillin for strep throat, clonamox 500 mg amoxicillin pregnant, amoxicillin 250 mg capsules bp</cp:keywords>
  <cp:category/>
</cp:coreProperties>
</file>