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Allopurinol 300 Mg Cost Walmart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allopurinol 400 mg</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allopurinol price</a:t>
            </a:r>
            <a:br/>
            <a:r>
              <a:rPr b="false" i="false" strike="noStrike" sz="1200" u="none">
                <a:solidFill>
                  <a:srgbClr val="FFFFFF"/>
                </a:solidFill>
                <a:latin typeface="Calibri"/>
              </a:rPr>
              <a:t>allopurinol 150 mg nebenwirkungen</a:t>
            </a:r>
            <a:br/>
            <a:r>
              <a:rPr b="false" i="false" strike="noStrike" sz="1200" u="none">
                <a:solidFill>
                  <a:srgbClr val="FFFFFF"/>
                </a:solidFill>
                <a:latin typeface="Calibri"/>
              </a:rPr>
              <a:t>However, what concerning the conclusion? Are you sure in regards to the supply? motorcycle ninja</a:t>
            </a:r>
            <a:br/>
            <a:r>
              <a:rPr b="false" i="false" strike="noStrike" sz="1200" u="none">
                <a:solidFill>
                  <a:srgbClr val="FFFFFF"/>
                </a:solidFill>
                <a:latin typeface="Calibri"/>
              </a:rPr>
              <a:t>allopurinol 200 mg effet secondaire</a:t>
            </a:r>
            <a:br/>
            <a:r>
              <a:rPr b="false" i="false" strike="noStrike" sz="1200" u="none">
                <a:solidFill>
                  <a:srgbClr val="FFFFFF"/>
                </a:solidFill>
                <a:latin typeface="Calibri"/>
              </a:rPr>
              <a:t>If you experience this, contact your doctor.</a:t>
            </a:r>
            <a:br/>
            <a:r>
              <a:rPr b="false" i="false" strike="noStrike" sz="1200" u="none">
                <a:solidFill>
                  <a:srgbClr val="FFFFFF"/>
                </a:solidFill>
                <a:latin typeface="Calibri"/>
              </a:rPr>
              <a:t>what is allopurinol</a:t>
            </a:r>
            <a:br/>
            <a:r>
              <a:rPr b="false" i="false" strike="noStrike" sz="1200" u="none">
                <a:solidFill>
                  <a:srgbClr val="FFFFFF"/>
                </a:solidFill>
                <a:latin typeface="Calibri"/>
              </a:rPr>
              <a:t>allopurinol price increase</a:t>
            </a:r>
            <a:br/>
            <a:r>
              <a:rPr b="false" i="false" strike="noStrike" sz="1200" u="none">
                <a:solidFill>
                  <a:srgbClr val="FFFFFF"/>
                </a:solidFill>
                <a:latin typeface="Calibri"/>
              </a:rPr>
              <a:t>increase allopurinol during gout attack</a:t>
            </a:r>
            <a:br/>
            <a:r>
              <a:rPr b="false" i="false" strike="noStrike" sz="1200" u="none">
                <a:solidFill>
                  <a:srgbClr val="FFFFFF"/>
                </a:solidFill>
                <a:latin typeface="Calibri"/>
              </a:rPr>
              <a:t>All I needed was a little help focusing.Very satisfied with the product, aside from the occasional side effects(due to interruption of routine).</a:t>
            </a:r>
            <a:br/>
            <a:r>
              <a:rPr b="false" i="false" strike="noStrike" sz="1200" u="none">
                <a:solidFill>
                  <a:srgbClr val="FFFFFF"/>
                </a:solidFill>
                <a:latin typeface="Calibri"/>
              </a:rPr>
              <a:t>allopurinol 300 mg tablet myl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tablets what are they for</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allopurinol 300 mg tabletas</a:t>
            </a:r>
            <a:br/>
            <a:r>
              <a:rPr b="false" i="false" strike="noStrike" sz="1200" u="none">
                <a:solidFill>
                  <a:srgbClr val="FFFFFF"/>
                </a:solidFill>
                <a:latin typeface="Calibri"/>
              </a:rPr>
              <a:t>manfaat obat allopurinol 300 mg</a:t>
            </a:r>
            <a:br/>
            <a:r>
              <a:rPr b="false" i="false" strike="noStrike" sz="1200" u="none">
                <a:solidFill>
                  <a:srgbClr val="FFFFFF"/>
                </a:solidFill>
                <a:latin typeface="Calibri"/>
              </a:rPr>
              <a:t>allopurinol 100 mg obat apa</a:t>
            </a:r>
            <a:br/>
            <a:r>
              <a:rPr b="false" i="false" strike="noStrike" sz="1200" u="none">
                <a:solidFill>
                  <a:srgbClr val="FFFFFF"/>
                </a:solidFill>
                <a:latin typeface="Calibri"/>
              </a:rPr>
              <a:t>allopurinol 200 mg biogaran</a:t>
            </a:r>
            <a:br/>
            <a:r>
              <a:rPr b="false" i="false" strike="noStrike" sz="1200" u="none">
                <a:solidFill>
                  <a:srgbClr val="FFFFFF"/>
                </a:solidFill>
                <a:latin typeface="Calibri"/>
              </a:rPr>
              <a:t>allopurinol 100 mg untuk apa</a:t>
            </a:r>
            <a:br/>
            <a:r>
              <a:rPr b="false" i="false" strike="noStrike" sz="1200" u="none">
                <a:solidFill>
                  <a:srgbClr val="FFFFFF"/>
                </a:solidFill>
                <a:latin typeface="Calibri"/>
              </a:rPr>
              <a:t>allopurinol 300 mg tablet</a:t>
            </a:r>
            <a:br/>
            <a:r>
              <a:rPr b="false" i="false" strike="noStrike" sz="1200" u="none">
                <a:solidFill>
                  <a:srgbClr val="FFFFFF"/>
                </a:solidFill>
                <a:latin typeface="Calibri"/>
              </a:rPr>
              <a:t>Do you feel a need to get high on any drug or medication or particularly Prozac? No, it&amp;rsquo;s not a common side-effect but it may be a sign of an addictive personality</a:t>
            </a:r>
            <a:br/>
            <a:r>
              <a:rPr b="false" i="false" strike="noStrike" sz="1200" u="none">
                <a:solidFill>
                  <a:srgbClr val="FFFFFF"/>
                </a:solidFill>
                <a:latin typeface="Calibri"/>
              </a:rPr>
              <a:t>allopurinol 100mg picture</a:t>
            </a:r>
            <a:br/>
            <a:r>
              <a:rPr b="false" i="false" strike="noStrike" sz="1200" u="none">
                <a:solidFill>
                  <a:srgbClr val="FFFFFF"/>
                </a:solidFill>
                <a:latin typeface="Calibri"/>
              </a:rPr>
              <a:t>allopurinol 50 mg</a:t>
            </a:r>
            <a:br/>
            <a:r>
              <a:rPr b="false" i="false" strike="noStrike" sz="1200" u="none">
                <a:solidFill>
                  <a:srgbClr val="FFFFFF"/>
                </a:solidFill>
                <a:latin typeface="Calibri"/>
              </a:rPr>
              <a:t>The standard of care for thyroid disorders &amp;mdash; whether autoimmune, as most are, or otherwise &amp;mdash; is replacement hormone</a:t>
            </a:r>
            <a:br/>
            <a:r>
              <a:rPr b="false" i="false" strike="noStrike" sz="1200" u="none">
                <a:solidFill>
                  <a:srgbClr val="FFFFFF"/>
                </a:solidFill>
                <a:latin typeface="Calibri"/>
              </a:rPr>
              <a:t>buy allopurinol online</a:t>
            </a:r>
            <a:br/>
            <a:r>
              <a:rPr b="false" i="false" strike="noStrike" sz="1200" u="none">
                <a:solidFill>
                  <a:srgbClr val="FFFFFF"/>
                </a:solidFill>
                <a:latin typeface="Calibri"/>
              </a:rPr>
              <a:t>allopurinol 100mg tab</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allopurinol gout forum</a:t>
            </a:r>
            <a:br/>
            <a:r>
              <a:rPr b="false" i="false" strike="noStrike" sz="1200" u="none">
                <a:solidFill>
                  <a:srgbClr val="FFFFFF"/>
                </a:solidFill>
                <a:latin typeface="Calibri"/>
              </a:rPr>
              <a:t>Shuffle sure you join forces with websites followers, which buy twitter followers flash paypal is very harmful for any Twitter account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allopurinol be used during an acute gout attack</a:t>
            </a:r>
            <a:br/>
            <a:r>
              <a:rPr b="false" i="false" strike="noStrike" sz="1200" u="none">
                <a:solidFill>
                  <a:srgbClr val="FFFFFF"/>
                </a:solidFill>
                <a:latin typeface="Calibri"/>
              </a:rPr>
              <a:t>stop taking allopurinol during gout attack</a:t>
            </a:r>
            <a:br/>
            <a:r>
              <a:rPr b="false" i="false" strike="noStrike" sz="1200" u="none">
                <a:solidFill>
                  <a:srgbClr val="FFFFFF"/>
                </a:solidFill>
                <a:latin typeface="Calibri"/>
              </a:rPr>
              <a:t>what is allopurinol 100mg used to treat</a:t>
            </a:r>
            <a:br/>
            <a:r>
              <a:rPr b="false" i="false" strike="noStrike" sz="1200" u="none">
                <a:solidFill>
                  <a:srgbClr val="FFFFFF"/>
                </a:solidFill>
                <a:latin typeface="Calibri"/>
              </a:rPr>
              <a:t>allopurinol tablets usp monograph</a:t>
            </a:r>
            <a:br/>
            <a:r>
              <a:rPr b="false" i="false" strike="noStrike" sz="1200" u="none">
                <a:solidFill>
                  <a:srgbClr val="FFFFFF"/>
                </a:solidFill>
                <a:latin typeface="Calibri"/>
              </a:rPr>
              <a:t>buy allopurinol canada</a:t>
            </a:r>
            <a:br/>
            <a:r>
              <a:rPr b="false" i="false" strike="noStrike" sz="1200" u="none">
                <a:solidFill>
                  <a:srgbClr val="FFFFFF"/>
                </a:solidFill>
                <a:latin typeface="Calibri"/>
              </a:rPr>
              <a:t>generic names for allopurinol</a:t>
            </a:r>
            <a:br/>
            <a:r>
              <a:rPr b="false" i="false" strike="noStrike" sz="1200" u="none">
                <a:solidFill>
                  <a:srgbClr val="FFFFFF"/>
                </a:solidFill>
                <a:latin typeface="Calibri"/>
              </a:rPr>
              <a:t>starting allopurinol treatment</a:t>
            </a:r>
            <a:br/>
            <a:r>
              <a:rPr b="false" i="false" strike="noStrike" sz="1200" u="none">
                <a:solidFill>
                  <a:srgbClr val="FFFFFF"/>
                </a:solidFill>
                <a:latin typeface="Calibri"/>
              </a:rPr>
              <a:t>indication for starting allopurinol</a:t>
            </a:r>
            <a:br/>
            <a:r>
              <a:rPr b="false" i="false" strike="noStrike" sz="1200" u="none">
                <a:solidFill>
                  <a:srgbClr val="FFFFFF"/>
                </a:solidFill>
                <a:latin typeface="Calibri"/>
              </a:rPr>
              <a:t>allopurinol dose for chronic gout</a:t>
            </a:r>
            <a:br/>
            <a:r>
              <a:rPr b="false" i="false" strike="noStrike" sz="1200" u="none">
                <a:solidFill>
                  <a:srgbClr val="FFFFFF"/>
                </a:solidFill>
                <a:latin typeface="Calibri"/>
              </a:rPr>
              <a:t>starting allopurinol after gout attack</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allopurinol 100mg cost</a:t>
            </a:r>
            <a:br/>
            <a:r>
              <a:rPr b="false" i="false" strike="noStrike" sz="1200" u="none">
                <a:solidFill>
                  <a:srgbClr val="FFFFFF"/>
                </a:solidFill>
                <a:latin typeface="Calibri"/>
              </a:rPr>
              <a:t>allopurinol mg</a:t>
            </a:r>
            <a:br/>
            <a:r>
              <a:rPr b="false" i="false" strike="noStrike" sz="1200" u="none">
                <a:solidFill>
                  <a:srgbClr val="FFFFFF"/>
                </a:solidFill>
                <a:latin typeface="Calibri"/>
              </a:rPr>
              <a:t>Sorry to hear you&amp;#39;re still not settling - I also read your other post</a:t>
            </a:r>
            <a:br/>
            <a:r>
              <a:rPr b="false" i="false" strike="noStrike" sz="1200" u="none">
                <a:solidFill>
                  <a:srgbClr val="FFFFFF"/>
                </a:solidFill>
                <a:latin typeface="Calibri"/>
              </a:rPr>
              <a:t>allopurinol 300mg stada</a:t>
            </a:r>
            <a:br/>
            <a:r>
              <a:rPr b="false" i="false" strike="noStrike" sz="1200" u="none">
                <a:solidFill>
                  <a:srgbClr val="FFFFFF"/>
                </a:solidFill>
                <a:latin typeface="Calibri"/>
              </a:rPr>
              <a:t>mechanism of action of allopurinol in the treatment of gout</a:t>
            </a:r>
            <a:br/>
            <a:r>
              <a:rPr b="false" i="false" strike="noStrike" sz="1200" u="none">
                <a:solidFill>
                  <a:srgbClr val="FFFFFF"/>
                </a:solidFill>
                <a:latin typeface="Calibri"/>
              </a:rPr>
              <a:t>I googled "can men buy morning after pill" and found that yes, as long as they provide proof that they&amp;#39;re over 17 years old, they can buy it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300 mg tab nor</a:t>
            </a:r>
            <a:br/>
            <a:r>
              <a:rPr b="false" i="false" strike="noStrike" sz="1200" u="none">
                <a:solidFill>
                  <a:srgbClr val="FFFFFF"/>
                </a:solidFill>
                <a:latin typeface="Calibri"/>
              </a:rPr>
              <a:t>cost of allopurinol in uk</a:t>
            </a:r>
            <a:br/>
            <a:r>
              <a:rPr b="false" i="false" strike="noStrike" sz="1200" u="none">
                <a:solidFill>
                  <a:srgbClr val="FFFFFF"/>
                </a:solidFill>
                <a:latin typeface="Calibri"/>
              </a:rPr>
              <a:t>allopurinol rat 300mg tab</a:t>
            </a:r>
            <a:br/>
            <a:r>
              <a:rPr b="false" i="false" strike="noStrike" sz="1200" u="none">
                <a:solidFill>
                  <a:srgbClr val="FFFFFF"/>
                </a:solidFill>
                <a:latin typeface="Calibri"/>
              </a:rPr>
              <a:t>allopurinol tablets ip 100mg</a:t>
            </a:r>
            <a:br/>
            <a:r>
              <a:rPr b="false" i="false" strike="noStrike" sz="1200" u="none">
                <a:solidFill>
                  <a:srgbClr val="FFFFFF"/>
                </a:solidFill>
                <a:latin typeface="Calibri"/>
              </a:rPr>
              <a:t>when to start allopurinol after gout attack</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allopurinol 100mg obat apa</a:t>
            </a:r>
            <a:br/>
            <a:r>
              <a:rPr b="false" i="false" strike="noStrike" sz="1200" u="none">
                <a:solidFill>
                  <a:srgbClr val="FFFFFF"/>
                </a:solidFill>
                <a:latin typeface="Calibri"/>
              </a:rPr>
              <a:t>is there a generic for allopurinol</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allopurinol 300 mg prices</a:t>
            </a:r>
            <a:br/>
            <a:r>
              <a:rPr b="false" i="false" strike="noStrike" sz="1200" u="none">
                <a:solidFill>
                  <a:srgbClr val="FFFFFF"/>
                </a:solidFill>
                <a:latin typeface="Calibri"/>
              </a:rPr>
              <a:t>allopurinol 300 mg obat apa</a:t>
            </a:r>
            <a:br/>
            <a:r>
              <a:rPr b="false" i="false" strike="noStrike" sz="1200" u="none">
                <a:solidFill>
                  <a:srgbClr val="FFFFFF"/>
                </a:solidFill>
                <a:latin typeface="Calibri"/>
              </a:rPr>
              <a:t>allopurinol dosage in renal failure</a:t>
            </a:r>
            <a:br/>
            <a:r>
              <a:rPr b="false" i="false" strike="noStrike" sz="1200" u="none">
                <a:solidFill>
                  <a:srgbClr val="FFFFFF"/>
                </a:solidFill>
                <a:latin typeface="Calibri"/>
              </a:rPr>
              <a:t>For pimples, adapalene gel and cream are also very helpful</a:t>
            </a:r>
            <a:br/>
            <a:r>
              <a:rPr b="false" i="false" strike="noStrike" sz="1200" u="none">
                <a:solidFill>
                  <a:srgbClr val="FFFFFF"/>
                </a:solidFill>
                <a:latin typeface="Calibri"/>
              </a:rPr>
              <a:t>buy allopurinol 300 mg online</a:t>
            </a:r>
            <a:br/>
            <a:r>
              <a:rPr b="false" i="false" strike="noStrike" sz="1200" u="none">
                <a:solidFill>
                  <a:srgbClr val="FFFFFF"/>
                </a:solidFill>
                <a:latin typeface="Calibri"/>
              </a:rPr>
              <a:t>allopurinol tablets buy</a:t>
            </a:r>
            <a:br/>
            <a:r>
              <a:rPr b="false" i="false" strike="noStrike" sz="1200" u="none">
                <a:solidFill>
                  <a:srgbClr val="FFFFFF"/>
                </a:solidFill>
                <a:latin typeface="Calibri"/>
              </a:rPr>
              <a:t>allopurinol increased gout attacks</a:t>
            </a:r>
            <a:br/>
            <a:r>
              <a:rPr b="false" i="false" strike="noStrike" sz="1200" u="none">
                <a:solidFill>
                  <a:srgbClr val="FFFFFF"/>
                </a:solidFill>
                <a:latin typeface="Calibri"/>
              </a:rPr>
              <a:t>cost of allopurinol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allopurinol 100 mg obat untuk apa</a:t>
            </a:r>
            <a:br/>
            <a:r>
              <a:rPr b="false" i="false" strike="noStrike" sz="1200" u="none">
                <a:solidFill>
                  <a:srgbClr val="FFFFFF"/>
                </a:solidFill>
                <a:latin typeface="Calibri"/>
              </a:rPr>
              <a:t>On top of that, I don&amp;#39;t have a long list of pain meds that I had picked up prior or anything like that</a:t>
            </a:r>
            <a:br/>
            <a:r>
              <a:rPr b="false" i="false" strike="noStrike" sz="1200" u="none">
                <a:solidFill>
                  <a:srgbClr val="FFFFFF"/>
                </a:solidFill>
                <a:latin typeface="Calibri"/>
              </a:rPr>
              <a:t>allopurinol uk</a:t>
            </a:r>
            <a:br/>
            <a:r>
              <a:rPr b="false" i="false" strike="noStrike" sz="1200" u="none">
                <a:solidFill>
                  <a:srgbClr val="FFFFFF"/>
                </a:solidFill>
                <a:latin typeface="Calibri"/>
              </a:rPr>
              <a:t>In fact, the number of children who die every year before age five has declined significantly in the last two decades and continues to drop at record rates</a:t>
            </a:r>
            <a:br/>
            <a:r>
              <a:rPr b="false" i="false" strike="noStrike" sz="1200" u="none">
                <a:solidFill>
                  <a:srgbClr val="FFFFFF"/>
                </a:solidFill>
                <a:latin typeface="Calibri"/>
              </a:rPr>
              <a:t>buy allopurinol 300 mg</a:t>
            </a:r>
            <a:br/>
            <a:r>
              <a:rPr b="false" i="false" strike="noStrike" sz="1200" u="none">
                <a:solidFill>
                  <a:srgbClr val="FFFFFF"/>
                </a:solidFill>
                <a:latin typeface="Calibri"/>
              </a:rPr>
              <a:t>why stop allopurinol in acute gout attack</a:t>
            </a:r>
            <a:br/>
            <a:r>
              <a:rPr b="false" i="false" strike="noStrike" sz="1200" u="none">
                <a:solidFill>
                  <a:srgbClr val="FFFFFF"/>
                </a:solidFill>
                <a:latin typeface="Calibri"/>
              </a:rPr>
              <a:t>He will let you know what symptoms you may experience during this time and how to handle them</a:t>
            </a:r>
            <a:br/>
            <a:r>
              <a:rPr b="false" i="false" strike="noStrike" sz="1200" u="none">
                <a:solidFill>
                  <a:srgbClr val="FFFFFF"/>
                </a:solidFill>
                <a:latin typeface="Calibri"/>
              </a:rPr>
              <a:t>allopurinol 100 mg adalah</a:t>
            </a:r>
            <a:br/>
            <a:r>
              <a:rPr b="false" i="false" strike="noStrike" sz="1200" u="none">
                <a:solidFill>
                  <a:srgbClr val="FFFFFF"/>
                </a:solidFill>
                <a:latin typeface="Calibri"/>
              </a:rPr>
              <a:t>Do you know each other? ruling ear albenza 400mg canteen planes "The dollar faces a lot of key event risk in the week aheadwith the release of the U.S</a:t>
            </a:r>
            <a:br/>
            <a:r>
              <a:rPr b="false" i="false" strike="noStrike" sz="1200" u="none">
                <a:solidFill>
                  <a:srgbClr val="FFFFFF"/>
                </a:solidFill>
                <a:latin typeface="Calibri"/>
              </a:rPr>
              <a:t>allopurinol for gout arthritis</a:t>
            </a:r>
            <a:br/>
            <a:r>
              <a:rPr b="false" i="false" strike="noStrike" sz="1200" u="none">
                <a:solidFill>
                  <a:srgbClr val="FFFFFF"/>
                </a:solidFill>
                <a:latin typeface="Calibri"/>
              </a:rPr>
              <a:t>starting allopurinol for gout</a:t>
            </a:r>
            <a:br/>
            <a:r>
              <a:rPr b="false" i="false" strike="noStrike" sz="1200" u="none">
                <a:solidFill>
                  <a:srgbClr val="FFFFFF"/>
                </a:solidFill>
                <a:latin typeface="Calibri"/>
              </a:rPr>
              <a:t>buy allopurinol tablets</a:t>
            </a:r>
            <a:br/>
            <a:r>
              <a:rPr b="false" i="false" strike="noStrike" sz="1200" u="none">
                <a:solidFill>
                  <a:srgbClr val="FFFFFF"/>
                </a:solidFill>
                <a:latin typeface="Calibri"/>
              </a:rPr>
              <a:t>It ended thesecond quarter with 9,788 advisers, down 15 from a year earlier</a:t>
            </a:r>
            <a:br/>
            <a:r>
              <a:rPr b="false" i="false" strike="noStrike" sz="1200" u="none">
                <a:solidFill>
                  <a:srgbClr val="FFFFFF"/>
                </a:solidFill>
                <a:latin typeface="Calibri"/>
              </a:rPr>
              <a:t>allopurinol generic equivalent</a:t>
            </a:r>
            <a:br/>
            <a:r>
              <a:rPr b="false" i="false" strike="noStrike" sz="1200" u="none">
                <a:solidFill>
                  <a:srgbClr val="FFFFFF"/>
                </a:solidFill>
                <a:latin typeface="Calibri"/>
              </a:rPr>
              <a:t>Around 18 months ago I was diagnosed with Inappropriate Sinus Tachycardia</a:t>
            </a:r>
            <a:br/>
            <a:r>
              <a:rPr b="false" i="false" strike="noStrike" sz="1200" u="none">
                <a:solidFill>
                  <a:srgbClr val="FFFFFF"/>
                </a:solidFill>
                <a:latin typeface="Calibri"/>
              </a:rPr>
              <a:t>allopurinol dosage chronic gout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iv dose</a:t>
            </a:r>
            <a:br/>
            <a:r>
              <a:rPr b="false" i="false" strike="noStrike" sz="1200" u="none">
                <a:solidFill>
                  <a:srgbClr val="FFFFFF"/>
                </a:solidFill>
                <a:latin typeface="Calibri"/>
              </a:rPr>
              <a:t>I'm happy very good site albendazole tablets ip 400 mg KNIC officials, who sat in the front row, looked visibly relieved after the tally</a:t>
            </a:r>
            <a:br/>
            <a:r>
              <a:rPr b="false" i="false" strike="noStrike" sz="1200" u="none">
                <a:solidFill>
                  <a:srgbClr val="FFFFFF"/>
                </a:solidFill>
                <a:latin typeface="Calibri"/>
              </a:rPr>
              <a:t>allopurinol acute gout attack</a:t>
            </a:r>
            <a:br/>
            <a:r>
              <a:rPr b="false" i="false" strike="noStrike" sz="1200" u="none">
                <a:solidFill>
                  <a:srgbClr val="FFFFFF"/>
                </a:solidFill>
                <a:latin typeface="Calibri"/>
              </a:rPr>
              <a:t>pseudo gout treatment allopurinol</a:t>
            </a:r>
            <a:br/>
            <a:r>
              <a:rPr b="false" i="false" strike="noStrike" sz="1200" u="none">
                <a:solidFill>
                  <a:srgbClr val="FFFFFF"/>
                </a:solidFill>
                <a:latin typeface="Calibri"/>
              </a:rPr>
              <a:t>allopurinol dosage gout treatment</a:t>
            </a:r>
            <a:br/>
            <a:r>
              <a:rPr b="false" i="false" strike="noStrike" sz="1200" u="none">
                <a:solidFill>
                  <a:srgbClr val="FFFFFF"/>
                </a:solidFill>
                <a:latin typeface="Calibri"/>
              </a:rPr>
              <a:t>allopurinol renal excretion</a:t>
            </a:r>
            <a:br/>
            <a:r>
              <a:rPr b="false" i="false" strike="noStrike" sz="1200" u="none">
                <a:solidFill>
                  <a:srgbClr val="FFFFFF"/>
                </a:solidFill>
                <a:latin typeface="Calibri"/>
              </a:rPr>
              <a:t>allopurinol 100 mg tab not</a:t>
            </a:r>
            <a:br/>
            <a:r>
              <a:rPr b="false" i="false" strike="noStrike" sz="1200" u="none">
                <a:solidFill>
                  <a:srgbClr val="FFFFFF"/>
                </a:solidFill>
                <a:latin typeface="Calibri"/>
              </a:rPr>
              <a:t>It takes a month or two to find that sugar and candy and cake have become too sweet</a:t>
            </a:r>
            <a:br/>
            <a:r>
              <a:rPr b="false" i="false" strike="noStrike" sz="1200" u="none">
                <a:solidFill>
                  <a:srgbClr val="FFFFFF"/>
                </a:solidFill>
                <a:latin typeface="Calibri"/>
              </a:rPr>
              <a:t>gout treatment other than allopurinol</a:t>
            </a:r>
            <a:br/>
            <a:r>
              <a:rPr b="false" i="false" strike="noStrike" sz="1200" u="none">
                <a:solidFill>
                  <a:srgbClr val="FFFFFF"/>
                </a:solidFill>
                <a:latin typeface="Calibri"/>
              </a:rPr>
              <a:t>allopurinol cost uk</a:t>
            </a:r>
            <a:br/>
            <a:r>
              <a:rPr b="false" i="false" strike="noStrike" sz="1200" u="none">
                <a:solidFill>
                  <a:srgbClr val="FFFFFF"/>
                </a:solidFill>
                <a:latin typeface="Calibri"/>
              </a:rPr>
              <a:t>generic for allopurinol</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will allopurinol stop a gout attack</a:t>
            </a:r>
            <a:br/>
            <a:r>
              <a:rPr b="false" i="false" strike="noStrike" sz="1200" u="none">
                <a:solidFill>
                  <a:srgbClr val="FFFFFF"/>
                </a:solidFill>
                <a:latin typeface="Calibri"/>
              </a:rPr>
              <a:t>allopurinol 100 mg tab nor</a:t>
            </a:r>
            <a:br/>
            <a:r>
              <a:rPr b="false" i="false" strike="noStrike" sz="1200" u="none">
                <a:solidFill>
                  <a:srgbClr val="FFFFFF"/>
                </a:solidFill>
                <a:latin typeface="Calibri"/>
              </a:rPr>
              <a:t>Erythromycin is safe for use by pregnant women.</a:t>
            </a:r>
            <a:br/>
            <a:r>
              <a:rPr b="false" i="false" strike="noStrike" sz="1200" u="none">
                <a:solidFill>
                  <a:srgbClr val="FFFFFF"/>
                </a:solidFill>
                <a:latin typeface="Calibri"/>
              </a:rPr>
              <a:t>gout flare up after allopurinol</a:t>
            </a:r>
            <a:br/>
            <a:r>
              <a:rPr b="false" i="false" strike="noStrike" sz="1200" u="none">
                <a:solidFill>
                  <a:srgbClr val="FFFFFF"/>
                </a:solidFill>
                <a:latin typeface="Calibri"/>
              </a:rPr>
              <a:t>allopurinol 200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should not be discontinued suddenly &amp;mdash; sudden withdrawal may cause seizures to return or occur more frequently</a:t>
            </a:r>
            <a:br/>
            <a:r>
              <a:rPr b="false" i="false" strike="noStrike" sz="1200" u="none">
                <a:solidFill>
                  <a:srgbClr val="FFFFFF"/>
                </a:solidFill>
                <a:latin typeface="Calibri"/>
              </a:rPr>
              <a:t>why does allopurinol increased gout attacks</a:t>
            </a:r>
            <a:br/>
            <a:r>
              <a:rPr b="false" i="false" strike="noStrike" sz="1200" u="none">
                <a:solidFill>
                  <a:srgbClr val="FFFFFF"/>
                </a:solidFill>
                <a:latin typeface="Calibri"/>
              </a:rPr>
              <a:t>should i take allopurinol during a gout flare up</a:t>
            </a:r>
            <a:br/>
            <a:r>
              <a:rPr b="false" i="false" strike="noStrike" sz="1200" u="none">
                <a:solidFill>
                  <a:srgbClr val="FFFFFF"/>
                </a:solidFill>
                <a:latin typeface="Calibri"/>
              </a:rPr>
              <a:t>purchase allopurinol online</a:t>
            </a:r>
            <a:br/>
            <a:r>
              <a:rPr b="false" i="false" strike="noStrike" sz="1200" u="none">
                <a:solidFill>
                  <a:srgbClr val="FFFFFF"/>
                </a:solidFill>
                <a:latin typeface="Calibri"/>
              </a:rPr>
              <a:t>allopurinol renal toxicity</a:t>
            </a:r>
            <a:br/>
            <a:r>
              <a:rPr b="false" i="false" strike="noStrike" sz="1200" u="none">
                <a:solidFill>
                  <a:srgbClr val="FFFFFF"/>
                </a:solidFill>
                <a:latin typeface="Calibri"/>
              </a:rPr>
              <a:t>allopurinol tablets bp 100mg</a:t>
            </a:r>
            <a:br/>
            <a:r>
              <a:rPr b="false" i="false" strike="noStrike" sz="1200" u="none">
                <a:solidFill>
                  <a:srgbClr val="FFFFFF"/>
                </a:solidFill>
                <a:latin typeface="Calibri"/>
              </a:rPr>
              <a:t>initiation of allopurinol at first medical contact for acute attacks of gout</a:t>
            </a:r>
            <a:br/>
            <a:r>
              <a:rPr b="false" i="false" strike="noStrike" sz="1200" u="none">
                <a:solidFill>
                  <a:srgbClr val="FFFFFF"/>
                </a:solidFill>
                <a:latin typeface="Calibri"/>
              </a:rPr>
              <a:t>Go travelling payday loan or tax return loan In the last month, however, weve seen an increase in correlation, especially in relation to emerging markets</a:t>
            </a:r>
            <a:br/>
            <a:r>
              <a:rPr b="false" i="false" strike="noStrike" sz="1200" u="none">
                <a:solidFill>
                  <a:srgbClr val="FFFFFF"/>
                </a:solidFill>
                <a:latin typeface="Calibri"/>
              </a:rPr>
              <a:t>should you stop taking allopurinol during a gout attack</a:t>
            </a:r>
            <a:br/>
            <a:r>
              <a:rPr b="false" i="false" strike="noStrike" sz="1200" u="none">
                <a:solidFill>
                  <a:srgbClr val="FFFFFF"/>
                </a:solidFill>
                <a:latin typeface="Calibri"/>
              </a:rPr>
              <a:t>fungsi obat allopurinol 300 mg</a:t>
            </a:r>
            <a:br/>
            <a:r>
              <a:rPr b="false" i="false" strike="noStrike" sz="1200" u="none">
                <a:solidFill>
                  <a:srgbClr val="FFFFFF"/>
                </a:solidFill>
                <a:latin typeface="Calibri"/>
              </a:rPr>
              <a:t>stop allopurinol gout attack</a:t>
            </a:r>
            <a:br/>
            <a:r>
              <a:rPr b="false" i="false" strike="noStrike" sz="1200" u="none">
                <a:solidFill>
                  <a:srgbClr val="FFFFFF"/>
                </a:solidFill>
                <a:latin typeface="Calibri"/>
              </a:rPr>
              <a:t>should you take allopurinol during a gout attack</a:t>
            </a:r>
            <a:br/>
            <a:r>
              <a:rPr b="false" i="false" strike="noStrike" sz="1200" u="none">
                <a:solidFill>
                  <a:srgbClr val="FFFFFF"/>
                </a:solidFill>
                <a:latin typeface="Calibri"/>
              </a:rPr>
              <a:t>She told me she could not afford the new drug and asked, "What should I do?"</a:t>
            </a:r>
            <a:br/>
            <a:r>
              <a:rPr b="false" i="false" strike="noStrike" sz="1200" u="none">
                <a:solidFill>
                  <a:srgbClr val="FFFFFF"/>
                </a:solidFill>
                <a:latin typeface="Calibri"/>
              </a:rPr>
              <a:t>allopurinol 100mg uses</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allopurinol iv package insert</a:t>
            </a:r>
            <a:br/>
            <a:r>
              <a:rPr b="false" i="false" strike="noStrike" sz="1200" u="none">
                <a:solidFill>
                  <a:srgbClr val="FFFFFF"/>
                </a:solidFill>
                <a:latin typeface="Calibri"/>
              </a:rPr>
              <a:t>allopurinol tablet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acute renal failure</a:t>
            </a:r>
            <a:br/>
            <a:r>
              <a:rPr b="false" i="false" strike="noStrike" sz="1200" u="none">
                <a:solidFill>
                  <a:srgbClr val="FFFFFF"/>
                </a:solidFill>
                <a:latin typeface="Calibri"/>
              </a:rPr>
              <a:t>allopurinol during acute gout attack</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what is allopurinol 300 mg used for</a:t>
            </a:r>
            <a:br/>
            <a:r>
              <a:rPr b="false" i="false" strike="noStrike" sz="1200" u="none">
                <a:solidFill>
                  <a:srgbClr val="FFFFFF"/>
                </a:solidFill>
                <a:latin typeface="Calibri"/>
              </a:rPr>
              <a:t>allopurinol interactions alcohol</a:t>
            </a:r>
            <a:br/>
            <a:r>
              <a:rPr b="false" i="false" strike="noStrike" sz="1200" u="none">
                <a:solidFill>
                  <a:srgbClr val="FFFFFF"/>
                </a:solidFill>
                <a:latin typeface="Calibri"/>
              </a:rPr>
              <a:t>Any other meds I take in the middle of the day so they don&amp;#39;t interefere</a:t>
            </a:r>
            <a:br/>
            <a:r>
              <a:rPr b="false" i="false" strike="noStrike" sz="1200" u="none">
                <a:solidFill>
                  <a:srgbClr val="FFFFFF"/>
                </a:solidFill>
                <a:latin typeface="Calibri"/>
              </a:rPr>
              <a:t>allopurinol oral tablet 300 mg information</a:t>
            </a:r>
            <a:br/>
            <a:r>
              <a:rPr b="false" i="false" strike="noStrike" sz="1200" u="none">
                <a:solidFill>
                  <a:srgbClr val="FFFFFF"/>
                </a:solidFill>
                <a:latin typeface="Calibri"/>
              </a:rPr>
              <a:t>allopurinol for gout flare</a:t>
            </a:r>
            <a:br/>
            <a:r>
              <a:rPr b="false" i="false" strike="noStrike" sz="1200" u="none">
                <a:solidFill>
                  <a:srgbClr val="FFFFFF"/>
                </a:solidFill>
                <a:latin typeface="Calibri"/>
              </a:rPr>
              <a:t>allopurinol price malaysia</a:t>
            </a:r>
            <a:br/>
            <a:r>
              <a:rPr b="false" i="false" strike="noStrike" sz="1200" u="none">
                <a:solidFill>
                  <a:srgbClr val="FFFFFF"/>
                </a:solidFill>
                <a:latin typeface="Calibri"/>
              </a:rPr>
              <a:t>they work in the brain, their initial License is for the treatment of Epilepsy, peripheral nerve pain is something that came later on.</a:t>
            </a:r>
            <a:br/>
            <a:r>
              <a:rPr b="false" i="false" strike="noStrike" sz="1200" u="none">
                <a:solidFill>
                  <a:srgbClr val="FFFFFF"/>
                </a:solidFill>
                <a:latin typeface="Calibri"/>
              </a:rPr>
              <a:t>buy allopurinol</a:t>
            </a:r>
            <a:br/>
            <a:r>
              <a:rPr b="false" i="false" strike="noStrike" sz="1200" u="none">
                <a:solidFill>
                  <a:srgbClr val="FFFFFF"/>
                </a:solidFill>
                <a:latin typeface="Calibri"/>
              </a:rPr>
              <a:t>allopurinol clinical pharmacology</a:t>
            </a:r>
            <a:br/>
            <a:r>
              <a:rPr b="false" i="false" strike="noStrike" sz="1200" u="none">
                <a:solidFill>
                  <a:srgbClr val="FFFFFF"/>
                </a:solidFill>
                <a:latin typeface="Calibri"/>
              </a:rPr>
              <a:t>gout attacks while on allopurinol</a:t>
            </a:r>
            <a:br/>
            <a:r>
              <a:rPr b="false" i="false" strike="noStrike" sz="1200" u="none">
                <a:solidFill>
                  <a:srgbClr val="FFFFFF"/>
                </a:solidFill>
                <a:latin typeface="Calibri"/>
              </a:rPr>
              <a:t>Telmisartan esas olarak albumin ve alfa-1 asit glikoprotein olmak zere plazma proteinlerine yksek oranda balanmaktadr (&gt;.5)</a:t>
            </a:r>
            <a:br/>
            <a:r>
              <a:rPr b="false" i="false" strike="noStrike" sz="1200" u="none">
                <a:solidFill>
                  <a:srgbClr val="FFFFFF"/>
                </a:solidFill>
                <a:latin typeface="Calibri"/>
              </a:rPr>
              <a:t>allopurinol 300 mg spc</a:t>
            </a:r>
            <a:br/>
            <a:r>
              <a:rPr b="false" i="false" strike="noStrike" sz="1200" u="none">
                <a:solidFill>
                  <a:srgbClr val="FFFFFF"/>
                </a:solidFill>
                <a:latin typeface="Calibri"/>
              </a:rPr>
              <a:t>allopurinol rxlist</a:t>
            </a:r>
            <a:br/>
            <a:r>
              <a:rPr b="false" i="false" strike="noStrike" sz="1200" u="none">
                <a:solidFill>
                  <a:srgbClr val="FFFFFF"/>
                </a:solidFill>
                <a:latin typeface="Calibri"/>
              </a:rPr>
              <a:t>Missing one of your daily doses of Topamax can be remedied by taking it as soon as you remember, provided that you are not within 6 hours of the next scheduled dosage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abz 100 mg tabletten</a:t>
            </a:r>
            <a:br/>
            <a:r>
              <a:rPr b="false" i="false" strike="noStrike" sz="1200" u="none">
                <a:solidFill>
                  <a:srgbClr val="FFFFFF"/>
                </a:solidFill>
                <a:latin typeface="Calibri"/>
              </a:rPr>
              <a:t>should i continue taking allopurinol during gout attack</a:t>
            </a:r>
            <a:br/>
            <a:r>
              <a:rPr b="false" i="false" strike="noStrike" sz="1200" u="none">
                <a:solidFill>
                  <a:srgbClr val="FFFFFF"/>
                </a:solidFill>
                <a:latin typeface="Calibri"/>
              </a:rPr>
              <a:t>That honors physics class was made extra hard by the teacher</a:t>
            </a:r>
            <a:br/>
            <a:r>
              <a:rPr b="false" i="false" strike="noStrike" sz="1200" u="none">
                <a:solidFill>
                  <a:srgbClr val="FFFFFF"/>
                </a:solidFill>
                <a:latin typeface="Calibri"/>
              </a:rPr>
              <a:t>meloxicam allopurinol interactions</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allopurinol 100 mg dose</a:t>
            </a:r>
            <a:br/>
            <a:r>
              <a:rPr b="false" i="false" strike="noStrike" sz="1200" u="none">
                <a:solidFill>
                  <a:srgbClr val="FFFFFF"/>
                </a:solidFill>
                <a:latin typeface="Calibri"/>
              </a:rPr>
              <a:t>allopurinol 300 mg price philippines</a:t>
            </a:r>
            <a:br/>
            <a:r>
              <a:rPr b="false" i="false" strike="noStrike" sz="1200" u="none">
                <a:solidFill>
                  <a:srgbClr val="FFFFFF"/>
                </a:solidFill>
                <a:latin typeface="Calibri"/>
              </a:rPr>
              <a:t>allopurinol online purchase</a:t>
            </a:r>
            <a:br/>
            <a:r>
              <a:rPr b="false" i="false" strike="noStrike" sz="1200" u="none">
                <a:solidFill>
                  <a:srgbClr val="FFFFFF"/>
                </a:solidFill>
                <a:latin typeface="Calibri"/>
              </a:rPr>
              <a:t>Het is belangrijk om milde producten te gebruiken, aanvullend zou je een exfoliant met salicylzuur kunnen gebruiken en/of benzoylperoxide</a:t>
            </a:r>
            <a:br/>
            <a:r>
              <a:rPr b="false" i="false" strike="noStrike" sz="1200" u="none">
                <a:solidFill>
                  <a:srgbClr val="FFFFFF"/>
                </a:solidFill>
                <a:latin typeface="Calibri"/>
              </a:rPr>
              <a:t>using allopurinol during gout attack</a:t>
            </a:r>
            <a:br/>
            <a:r>
              <a:rPr b="false" i="false" strike="noStrike" sz="1200" u="none">
                <a:solidFill>
                  <a:srgbClr val="FFFFFF"/>
                </a:solidFill>
                <a:latin typeface="Calibri"/>
              </a:rPr>
              <a:t>allopurinol 50 mg daily</a:t>
            </a:r>
            <a:br/>
            <a:r>
              <a:rPr b="false" i="false" strike="noStrike" sz="1200" u="none">
                <a:solidFill>
                  <a:srgbClr val="FFFFFF"/>
                </a:solidFill>
                <a:latin typeface="Calibri"/>
              </a:rPr>
              <a:t>Maxalt MLT acts by narrowing the blood vessels around the brain, suppressing production of serotonin (a pain causing substance released by nerve-ends) and disrupt transmission of pain signals.</a:t>
            </a:r>
            <a:br/>
            <a:r>
              <a:rPr b="false" i="false" strike="noStrike" sz="1200" u="none">
                <a:solidFill>
                  <a:srgbClr val="FFFFFF"/>
                </a:solidFill>
                <a:latin typeface="Calibri"/>
              </a:rPr>
              <a:t>taking allopurinol during gout flare up</a:t>
            </a:r>
            <a:br/>
            <a:r>
              <a:rPr b="false" i="false" strike="noStrike" sz="1200" u="none">
                <a:solidFill>
                  <a:srgbClr val="FFFFFF"/>
                </a:solidFill>
                <a:latin typeface="Calibri"/>
              </a:rPr>
              <a:t>We are so lucky to be alive and to have the opportunity to do great things</a:t>
            </a:r>
            <a:br/>
            <a:r>
              <a:rPr b="false" i="false" strike="noStrike" sz="1200" u="none">
                <a:solidFill>
                  <a:srgbClr val="FFFFFF"/>
                </a:solidFill>
                <a:latin typeface="Calibri"/>
              </a:rPr>
              <a:t>generic drug for allopurinol</a:t>
            </a:r>
            <a:br/>
            <a:r>
              <a:rPr b="false" i="false" strike="noStrike" sz="1200" u="none">
                <a:solidFill>
                  <a:srgbClr val="FFFFFF"/>
                </a:solidFill>
                <a:latin typeface="Calibri"/>
              </a:rPr>
              <a:t>allopurinol (zyloprim) tablet 100 mg</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for gout</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what is allopurinol medicine used for</a:t>
            </a:r>
            <a:br/>
            <a:r>
              <a:rPr b="false" i="false" strike="noStrike" sz="1200" u="none">
                <a:solidFill>
                  <a:srgbClr val="FFFFFF"/>
                </a:solidFill>
                <a:latin typeface="Calibri"/>
              </a:rPr>
              <a:t>allopurinol 300 mg en espanol</a:t>
            </a:r>
            <a:br/>
            <a:r>
              <a:rPr b="false" i="false" strike="noStrike" sz="1200" u="none">
                <a:solidFill>
                  <a:srgbClr val="FFFFFF"/>
                </a:solidFill>
                <a:latin typeface="Calibri"/>
              </a:rPr>
              <a:t>allopurinol over the counter uk</a:t>
            </a:r>
            <a:br/>
            <a:r>
              <a:rPr b="false" i="false" strike="noStrike" sz="1200" u="none">
                <a:solidFill>
                  <a:srgbClr val="FFFFFF"/>
                </a:solidFill>
                <a:latin typeface="Calibri"/>
              </a:rPr>
              <a:t>My ovulation was on February 2nd</a:t>
            </a:r>
            <a:br/>
            <a:r>
              <a:rPr b="false" i="false" strike="noStrike" sz="1200" u="none">
                <a:solidFill>
                  <a:srgbClr val="FFFFFF"/>
                </a:solidFill>
                <a:latin typeface="Calibri"/>
              </a:rPr>
              <a:t>can allopurinol cause gout flare up</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allopurinol abz 300 mg tabletten</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buy allopurinol 300</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allopurinol for gout dosage</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can i start allopurinol during gout attack</a:t>
            </a:r>
            <a:br/>
            <a:r>
              <a:rPr b="false" i="false" strike="noStrike" sz="1200" u="none">
                <a:solidFill>
                  <a:srgbClr val="FFFFFF"/>
                </a:solidFill>
                <a:latin typeface="Calibri"/>
              </a:rPr>
              <a:t>allopurinol for sale uk</a:t>
            </a:r>
            <a:br/>
            <a:r>
              <a:rPr b="false" i="false" strike="noStrike" sz="1200" u="none">
                <a:solidFill>
                  <a:srgbClr val="FFFFFF"/>
                </a:solidFill>
                <a:latin typeface="Calibri"/>
              </a:rPr>
              <a:t>For pimples, adapalene gel and cream are also very helpful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300 mg dosage</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allopurinol 300mg tab</a:t>
            </a:r>
            <a:br/>
            <a:r>
              <a:rPr b="false" i="false" strike="noStrike" sz="1200" u="none">
                <a:solidFill>
                  <a:srgbClr val="FFFFFF"/>
                </a:solidFill>
                <a:latin typeface="Calibri"/>
              </a:rPr>
              <a:t>can allopurinol cause renal failure</a:t>
            </a:r>
            <a:br/>
            <a:r>
              <a:rPr b="false" i="false" strike="noStrike" sz="1200" u="none">
                <a:solidFill>
                  <a:srgbClr val="FFFFFF"/>
                </a:solidFill>
                <a:latin typeface="Calibri"/>
              </a:rPr>
              <a:t>allopurinol gout medication</a:t>
            </a:r>
            <a:br/>
            <a:r>
              <a:rPr b="false" i="false" strike="noStrike" sz="1200" u="none">
                <a:solidFill>
                  <a:srgbClr val="FFFFFF"/>
                </a:solidFill>
                <a:latin typeface="Calibri"/>
              </a:rPr>
              <a:t>The doctors kept increasing my dosage, but the pills I was on was not helping my graves disease</a:t>
            </a:r>
            <a:br/>
            <a:r>
              <a:rPr b="false" i="false" strike="noStrike" sz="1200" u="none">
                <a:solidFill>
                  <a:srgbClr val="FFFFFF"/>
                </a:solidFill>
                <a:latin typeface="Calibri"/>
              </a:rPr>
              <a:t>taking allopurinol during gout attack</a:t>
            </a:r>
            <a:br/>
            <a:r>
              <a:rPr b="false" i="false" strike="noStrike" sz="1200" u="none">
                <a:solidFill>
                  <a:srgbClr val="FFFFFF"/>
                </a:solidFill>
                <a:latin typeface="Calibri"/>
              </a:rPr>
              <a:t>what is allopurinol made of</a:t>
            </a:r>
            <a:br/>
            <a:r>
              <a:rPr b="false" i="false" strike="noStrike" sz="1200" u="none">
                <a:solidFill>
                  <a:srgbClr val="FFFFFF"/>
                </a:solidFill>
                <a:latin typeface="Calibri"/>
              </a:rPr>
              <a:t>allopurinol cost walmart</a:t>
            </a:r>
            <a:br/>
            <a:r>
              <a:rPr b="false" i="false" strike="noStrike" sz="1200" u="none">
                <a:solidFill>
                  <a:srgbClr val="FFFFFF"/>
                </a:solidFill>
                <a:latin typeface="Calibri"/>
              </a:rPr>
              <a:t>Other drugs may interact with hydrochlorothiazide and olmesartan, including prescription and over-the-counter medicines, vitamins, and herbal products</a:t>
            </a:r>
            <a:br/>
            <a:r>
              <a:rPr b="false" i="false" strike="noStrike" sz="1200" u="none">
                <a:solidFill>
                  <a:srgbClr val="FFFFFF"/>
                </a:solidFill>
                <a:latin typeface="Calibri"/>
              </a:rPr>
              <a:t>allopurinol cost increase</a:t>
            </a:r>
            <a:br/>
            <a:r>
              <a:rPr b="false" i="false" strike="noStrike" sz="1200" u="none">
                <a:solidFill>
                  <a:srgbClr val="FFFFFF"/>
                </a:solidFill>
                <a:latin typeface="Calibri"/>
              </a:rPr>
              <a:t>thuoc allopurinol 300 mg</a:t>
            </a:r>
            <a:br/>
            <a:r>
              <a:rPr b="false" i="false" strike="noStrike" sz="1200" u="none">
                <a:solidFill>
                  <a:srgbClr val="FFFFFF"/>
                </a:solidFill>
                <a:latin typeface="Calibri"/>
              </a:rPr>
              <a:t>stop allopurinol during gout flare</a:t>
            </a:r>
            <a:br/>
            <a:r>
              <a:rPr b="false" i="false" strike="noStrike" sz="1200" u="none">
                <a:solidFill>
                  <a:srgbClr val="FFFFFF"/>
                </a:solidFill>
                <a:latin typeface="Calibri"/>
              </a:rPr>
              <a:t>Atorvastatin is started with a dosage of 10mg and is commonly increased to 20 mg</a:t>
            </a:r>
            <a:br/>
            <a:r>
              <a:rPr b="false" i="false" strike="noStrike" sz="1200" u="none">
                <a:solidFill>
                  <a:srgbClr val="FFFFFF"/>
                </a:solidFill>
                <a:latin typeface="Calibri"/>
              </a:rPr>
              <a:t>allopurinol interactions</a:t>
            </a:r>
            <a:br/>
            <a:r>
              <a:rPr b="false" i="false" strike="noStrike" sz="1200" u="none">
                <a:solidFill>
                  <a:srgbClr val="FFFFFF"/>
                </a:solidFill>
                <a:latin typeface="Calibri"/>
              </a:rPr>
              <a:t>do you stop allopurinol during a gout attack</a:t>
            </a:r>
            <a:br/>
            <a:r>
              <a:rPr b="false" i="false" strike="noStrike" sz="1200" u="none">
                <a:solidFill>
                  <a:srgbClr val="FFFFFF"/>
                </a:solidFill>
                <a:latin typeface="Calibri"/>
              </a:rPr>
              <a:t>medicine what is allopurinol tablets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allopurinol generic drug</a:t>
            </a:r>
            <a:br/>
            <a:r>
              <a:rPr b="false" i="false" strike="noStrike" sz="1200" u="none">
                <a:solidFill>
                  <a:srgbClr val="FFFFFF"/>
                </a:solidFill>
                <a:latin typeface="Calibri"/>
              </a:rPr>
              <a:t>allopurinol uk online</a:t>
            </a:r>
            <a:br/>
            <a:r>
              <a:rPr b="false" i="false" strike="noStrike" sz="1200" u="none">
                <a:solidFill>
                  <a:srgbClr val="FFFFFF"/>
                </a:solidFill>
                <a:latin typeface="Calibri"/>
              </a:rPr>
              <a:t>allopurinol iv dosage</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allopurinol gout attack</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what is the drug allopurinol used for</a:t>
            </a:r>
            <a:br/>
            <a:r>
              <a:rPr b="false" i="false" strike="noStrike" sz="1200" u="none">
                <a:solidFill>
                  <a:srgbClr val="FFFFFF"/>
                </a:solidFill>
                <a:latin typeface="Calibri"/>
              </a:rPr>
              <a:t>Today it seems worse.I have terrible headache,dizzy,feel bloated when I eat and nauseated ,when I go to speak I can&amp;rsquo;t remember what I was talking about and my eye sight is getting worse</a:t>
            </a:r>
            <a:br/>
            <a:r>
              <a:rPr b="false" i="false" strike="noStrike" sz="1200" u="none">
                <a:solidFill>
                  <a:srgbClr val="FFFFFF"/>
                </a:solidFill>
                <a:latin typeface="Calibri"/>
              </a:rPr>
              <a:t>allopurinol gout dosage</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allopurinol 100 mg tabletten</a:t>
            </a:r>
            <a:br/>
            <a:r>
              <a:rPr b="false" i="false" strike="noStrike" sz="1200" u="none">
                <a:solidFill>
                  <a:srgbClr val="FFFFFF"/>
                </a:solidFill>
                <a:latin typeface="Calibri"/>
              </a:rPr>
              <a:t>allopurinol 300mg la thuoc gi</a:t>
            </a:r>
            <a:br/>
            <a:r>
              <a:rPr b="false" i="false" strike="noStrike" sz="1200" u="none">
                <a:solidFill>
                  <a:srgbClr val="FFFFFF"/>
                </a:solidFill>
                <a:latin typeface="Calibri"/>
              </a:rPr>
              <a:t>My vision greatly distorts, leaving two dimensional screens to be a little pop-up like, and focusing the space around me differently, as in bending shapes</a:t>
            </a:r>
            <a:br/>
            <a:r>
              <a:rPr b="false" i="false" strike="noStrike" sz="1200" u="none">
                <a:solidFill>
                  <a:srgbClr val="FFFFFF"/>
                </a:solidFill>
                <a:latin typeface="Calibri"/>
              </a:rPr>
              <a:t>allopurinol for gout pain</a:t>
            </a:r>
            <a:br/>
            <a:r>
              <a:rPr b="false" i="false" strike="noStrike" sz="1200" u="none">
                <a:solidFill>
                  <a:srgbClr val="FFFFFF"/>
                </a:solidFill>
                <a:latin typeface="Calibri"/>
              </a:rPr>
              <a:t>allopurinol iv to po conversion</a:t>
            </a:r>
            <a:br/>
            <a:r>
              <a:rPr b="false" i="false" strike="noStrike" sz="1200" u="none">
                <a:solidFill>
                  <a:srgbClr val="FFFFFF"/>
                </a:solidFill>
                <a:latin typeface="Calibri"/>
              </a:rPr>
              <a:t>allopurinol tablets usp</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also pray to Jesus for answers</a:t>
            </a:r>
            <a:br/>
            <a:r>
              <a:rPr b="false" i="false" strike="noStrike" sz="1200" u="none">
                <a:solidFill>
                  <a:srgbClr val="FFFFFF"/>
                </a:solidFill>
                <a:latin typeface="Calibri"/>
              </a:rPr>
              <a:t>allopurinol induced acute renal failure</a:t>
            </a:r>
            <a:br/>
            <a:r>
              <a:rPr b="false" i="false" strike="noStrike" sz="1200" u="none">
                <a:solidFill>
                  <a:srgbClr val="FFFFFF"/>
                </a:solidFill>
                <a:latin typeface="Calibri"/>
              </a:rPr>
              <a:t>Something about it scares the shit out of me, even without reading the &amp;rdquo;backstory&amp;rsquo;</a:t>
            </a:r>
            <a:br/>
            <a:r>
              <a:rPr b="false" i="false" strike="noStrike" sz="1200" u="none">
                <a:solidFill>
                  <a:srgbClr val="FFFFFF"/>
                </a:solidFill>
                <a:latin typeface="Calibri"/>
              </a:rPr>
              <a:t>obat asam urat allopurinol 300 mg</a:t>
            </a:r>
            <a:br/>
            <a:r>
              <a:rPr b="false" i="false" strike="noStrike" sz="1200" u="none">
                <a:solidFill>
                  <a:srgbClr val="FFFFFF"/>
                </a:solidFill>
                <a:latin typeface="Calibri"/>
              </a:rPr>
              <a:t>allopurinol 300 mg cost</a:t>
            </a:r>
            <a:br/>
            <a:r>
              <a:rPr b="false" i="false" strike="noStrike" sz="1200" u="none">
                <a:solidFill>
                  <a:srgbClr val="FFFFFF"/>
                </a:solidFill>
                <a:latin typeface="Calibri"/>
              </a:rPr>
              <a:t>should i stop taking allopurinol during a gout attack</a:t>
            </a:r>
            <a:br/>
            <a:r>
              <a:rPr b="false" i="false" strike="noStrike" sz="1200" u="none">
                <a:solidFill>
                  <a:srgbClr val="FFFFFF"/>
                </a:solidFill>
                <a:latin typeface="Calibri"/>
              </a:rPr>
              <a:t>order allopurinol online</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allopurinol 150 mg</a:t>
            </a:r>
            <a:br/>
            <a:r>
              <a:rPr b="false" i="false" strike="noStrike" sz="1200" u="none">
                <a:solidFill>
                  <a:srgbClr val="FFFFFF"/>
                </a:solidFill>
                <a:latin typeface="Calibri"/>
              </a:rPr>
              <a:t>allopurinol tablets for sale</a:t>
            </a:r>
            <a:br/>
            <a:r>
              <a:rPr b="false" i="false" strike="noStrike" sz="1200" u="none">
                <a:solidFill>
                  <a:srgbClr val="FFFFFF"/>
                </a:solidFill>
                <a:latin typeface="Calibri"/>
              </a:rPr>
              <a:t>allopurinol 300 mg cost walmart</a:t>
            </a:r>
            <a:br/>
            <a:r>
              <a:rPr b="false" i="false" strike="noStrike" sz="1200" u="none">
                <a:solidFill>
                  <a:srgbClr val="FFFFFF"/>
                </a:solidFill>
                <a:latin typeface="Calibri"/>
              </a:rPr>
              <a:t>gout attack while taking allopurinol</a:t>
            </a:r>
            <a:br/>
            <a:r>
              <a:rPr b="false" i="false" strike="noStrike" sz="1200" u="none">
                <a:solidFill>
                  <a:srgbClr val="FFFFFF"/>
                </a:solidFill>
                <a:latin typeface="Calibri"/>
              </a:rPr>
              <a:t>allopurinol 100mg dosage</a:t>
            </a:r>
            <a:br/>
            <a:r>
              <a:rPr b="false" i="false" strike="noStrike" sz="1200" u="none">
                <a:solidFill>
                  <a:srgbClr val="FFFFFF"/>
                </a:solidFill>
                <a:latin typeface="Calibri"/>
              </a:rPr>
              <a:t>allopurinol causing gout flare</a:t>
            </a:r>
            <a:br/>
            <a:r>
              <a:rPr b="false" i="false" strike="noStrike" sz="1200" u="none">
                <a:solidFill>
                  <a:srgbClr val="FFFFFF"/>
                </a:solidFill>
                <a:latin typeface="Calibri"/>
              </a:rPr>
              <a:t>allopurinol mail order</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allopurinol toxicity renal failure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Allopurinol Interactions - Medicine What Is Allopurinol Tablets</dc:title>
  <dc:description>Allopurinol 150 mg nebenwirkungen, allopurinol 300 mg tablet myl, allopurinol 200 mg biogaran, generic for allopurinol, allopurinol cost increase, stop allopurinol during gout flare, allopurinol causing gout flare</dc:description>
  <dc:subject>Allopurinol Interactions - Medicine What Is Allopurinol Tablets</dc:subject>
  <cp:keywords>allopurinol 300 mg tabletas, allopurinol 100 mg untuk apa, allopurinol 300 mg tablet, allopurinol 100 mg tab nor, should you stop taking allopurinol during a gout attack, allopurinol interactions alcohol, allopurinol 300 mg dosage, what is allopurinol made of, do you stop allopurinol during a gout attack, allopurinol 300mg la thuoc gi</cp:keywords>
  <cp:category/>
</cp:coreProperties>
</file>