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1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1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1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1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1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2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2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2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2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2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Buspar Making Me Angry</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buspar 30 mg tablets</a:t>
            </a:r>
            <a:br/>
            <a:r>
              <a:rPr b="false" i="false" strike="noStrike" sz="1200" u="none">
                <a:solidFill>
                  <a:srgbClr val="FFFFFF"/>
                </a:solidFill>
                <a:latin typeface="Calibri"/>
              </a:rPr>
              <a:t>is there a generic version of buspar</a:t>
            </a:r>
            <a:br/>
            <a:r>
              <a:rPr b="false" i="false" strike="noStrike" sz="1200" u="none">
                <a:solidFill>
                  <a:srgbClr val="FFFFFF"/>
                </a:solidFill>
                <a:latin typeface="Calibri"/>
              </a:rPr>
              <a:t>The skin care industry is a multi-million dollar industry, and it can be confusing trying to find the skin care product that best enhances your skin to fade spots</a:t>
            </a:r>
            <a:br/>
            <a:r>
              <a:rPr b="false" i="false" strike="noStrike" sz="1200" u="none">
                <a:solidFill>
                  <a:srgbClr val="FFFFFF"/>
                </a:solidFill>
                <a:latin typeface="Calibri"/>
              </a:rPr>
              <a:t>buspar hcl 15 mg</a:t>
            </a:r>
            <a:br/>
            <a:r>
              <a:rPr b="false" i="false" strike="noStrike" sz="1200" u="none">
                <a:solidFill>
                  <a:srgbClr val="FFFFFF"/>
                </a:solidFill>
                <a:latin typeface="Calibri"/>
              </a:rPr>
              <a:t>buspar prozac combo</a:t>
            </a:r>
            <a:br/>
            <a:r>
              <a:rPr b="false" i="false" strike="noStrike" sz="1200" u="none">
                <a:solidFill>
                  <a:srgbClr val="FFFFFF"/>
                </a:solidFill>
                <a:latin typeface="Calibri"/>
              </a:rPr>
              <a:t>there generic buspar</a:t>
            </a:r>
            <a:br/>
            <a:r>
              <a:rPr b="false" i="false" strike="noStrike" sz="1200" u="none">
                <a:solidFill>
                  <a:srgbClr val="FFFFFF"/>
                </a:solidFill>
                <a:latin typeface="Calibri"/>
              </a:rPr>
              <a:t>luvox buspar combo</a:t>
            </a:r>
            <a:br/>
            <a:r>
              <a:rPr b="false" i="false" strike="noStrike" sz="1200" u="none">
                <a:solidFill>
                  <a:srgbClr val="FFFFFF"/>
                </a:solidFill>
                <a:latin typeface="Calibri"/>
              </a:rPr>
              <a:t>I hear a lot of people going to get follicle tests and progesterone level checks</a:t>
            </a:r>
            <a:br/>
            <a:r>
              <a:rPr b="false" i="false" strike="noStrike" sz="1200" u="none">
                <a:solidFill>
                  <a:srgbClr val="FFFFFF"/>
                </a:solidFill>
                <a:latin typeface="Calibri"/>
              </a:rPr>
              <a:t>buspar buspirone hcl</a:t>
            </a:r>
            <a:br/>
            <a:r>
              <a:rPr b="false" i="false" strike="noStrike" sz="1200" u="none">
                <a:solidFill>
                  <a:srgbClr val="FFFFFF"/>
                </a:solidFill>
                <a:latin typeface="Calibri"/>
              </a:rPr>
              <a:t>buspar 15 mg t.i.d.</a:t>
            </a:r>
            <a:br/>
            <a:r>
              <a:rPr b="false" i="false" strike="noStrike" sz="1200" u="none">
                <a:solidFill>
                  <a:srgbClr val="FFFFFF"/>
                </a:solidFill>
                <a:latin typeface="Calibri"/>
              </a:rPr>
              <a:t>En Denorex shampoo, dat moet ik 2 a 3x per week gebruiken</a:t>
            </a:r>
            <a:br/>
            <a:r>
              <a:rPr b="false" i="false" strike="noStrike" sz="1200" u="none">
                <a:solidFill>
                  <a:srgbClr val="FFFFFF"/>
                </a:solidFill>
                <a:latin typeface="Calibri"/>
              </a:rPr>
              <a:t>buspar mg</a:t>
            </a:r>
            <a:br/>
            <a:r>
              <a:rPr b="false" i="false" strike="noStrike" sz="1200" u="none">
                <a:solidFill>
                  <a:srgbClr val="FFFFFF"/>
                </a:solidFill>
                <a:latin typeface="Calibri"/>
              </a:rPr>
              <a:t>average cost buspar</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buspirone for cats</a:t>
            </a:r>
            <a:br/>
            <a:r>
              <a:rPr b="false" i="false" strike="noStrike" sz="1200" u="none">
                <a:solidFill>
                  <a:srgbClr val="FFFFFF"/>
                </a:solidFill>
                <a:latin typeface="Calibri"/>
              </a:rPr>
              <a:t>After angioplasty, an addition in ancestry travel has been shown in denary travel measurements</a:t>
            </a:r>
            <a:br/>
            <a:r>
              <a:rPr b="false" i="false" strike="noStrike" sz="1200" u="none">
                <a:solidFill>
                  <a:srgbClr val="FFFFFF"/>
                </a:solidFill>
                <a:latin typeface="Calibri"/>
              </a:rPr>
              <a:t>cheap buspar canada</a:t>
            </a:r>
            <a:br/>
            <a:r>
              <a:rPr b="false" i="false" strike="noStrike" sz="1200" u="none">
                <a:solidFill>
                  <a:srgbClr val="FFFFFF"/>
                </a:solidFill>
                <a:latin typeface="Calibri"/>
              </a:rPr>
              <a:t>buspar mirtazapine</a:t>
            </a:r>
            <a:br/>
            <a:r>
              <a:rPr b="false" i="false" strike="noStrike" sz="1200" u="none">
                <a:solidFill>
                  <a:srgbClr val="FFFFFF"/>
                </a:solidFill>
                <a:latin typeface="Calibri"/>
              </a:rPr>
              <a:t>It is not known if Tamsulosin hydrochloride capsules elevate prolactin in humans</a:t>
            </a:r>
            <a:br/>
            <a:r>
              <a:rPr b="false" i="false" strike="noStrike" sz="1200" u="none">
                <a:solidFill>
                  <a:srgbClr val="FFFFFF"/>
                </a:solidFill>
                <a:latin typeface="Calibri"/>
              </a:rPr>
              <a:t>order buspar online no prescription</a:t>
            </a:r>
            <a:br/>
            <a:r>
              <a:rPr b="false" i="false" strike="noStrike" sz="1200" u="none">
                <a:solidFill>
                  <a:srgbClr val="FFFFFF"/>
                </a:solidFill>
                <a:latin typeface="Calibri"/>
              </a:rPr>
              <a:t>effexor buspar anxiety</a:t>
            </a:r>
            <a:br/>
            <a:r>
              <a:rPr b="false" i="false" strike="noStrike" sz="1200" u="none">
                <a:solidFill>
                  <a:srgbClr val="FFFFFF"/>
                </a:solidFill>
                <a:latin typeface="Calibri"/>
              </a:rPr>
              <a:t>buspar 15 mg 3 times a day</a:t>
            </a:r>
            <a:br/>
            <a:r>
              <a:rPr b="false" i="false" strike="noStrike" sz="1200" u="none">
                <a:solidFill>
                  <a:srgbClr val="FFFFFF"/>
                </a:solidFill>
                <a:latin typeface="Calibri"/>
              </a:rPr>
              <a:t>there generic version buspar</a:t>
            </a:r>
            <a:br/>
            <a:r>
              <a:rPr b="false" i="false" strike="noStrike" sz="1200" u="none">
                <a:solidFill>
                  <a:srgbClr val="FFFFFF"/>
                </a:solidFill>
                <a:latin typeface="Calibri"/>
              </a:rPr>
              <a:t>Less than half of the states within the United States have laws requiring insurers to cover infertility treatment.</a:t>
            </a:r>
            <a:br/>
            <a:r>
              <a:rPr b="false" i="false" strike="noStrike" sz="1200" u="none">
                <a:solidFill>
                  <a:srgbClr val="FFFFFF"/>
                </a:solidFill>
                <a:latin typeface="Calibri"/>
              </a:rPr>
              <a:t>prozac buspar combination anxiety</a:t>
            </a:r>
            <a:br/>
            <a:r>
              <a:rPr b="false" i="false" strike="noStrike" sz="1200" u="none">
                <a:solidFill>
                  <a:srgbClr val="FFFFFF"/>
                </a:solidFill>
                <a:latin typeface="Calibri"/>
              </a:rPr>
              <a:t>If you are not happy after 30 days</a:t>
            </a:r>
            <a:br/>
            <a:r>
              <a:rPr b="false" i="false" strike="noStrike" sz="1200" u="none">
                <a:solidFill>
                  <a:srgbClr val="FFFFFF"/>
                </a:solidFill>
                <a:latin typeface="Calibri"/>
              </a:rPr>
              <a:t>can you take 20 mg of buspar</a:t>
            </a:r>
            <a:br/>
            <a:r>
              <a:rPr b="false" i="false" strike="noStrike" sz="1200" u="none">
                <a:solidFill>
                  <a:srgbClr val="FFFFFF"/>
                </a:solidFill>
                <a:latin typeface="Calibri"/>
              </a:rPr>
              <a:t>buy buspirone online</a:t>
            </a:r>
            <a:br/>
            <a:r>
              <a:rPr b="false" i="false" strike="noStrike" sz="1200" u="none">
                <a:solidFill>
                  <a:srgbClr val="FFFFFF"/>
                </a:solidFill>
                <a:latin typeface="Calibri"/>
              </a:rPr>
              <a:t>buspar generic equivalent</a:t>
            </a:r>
            <a:br/>
            <a:r>
              <a:rPr b="false" i="false" strike="noStrike" sz="1200" u="none">
                <a:solidFill>
                  <a:srgbClr val="FFFFFF"/>
                </a:solidFill>
                <a:latin typeface="Calibri"/>
              </a:rPr>
              <a:t>buspar 15 mg daily</a:t>
            </a:r>
            <a:br/>
            <a:r>
              <a:rPr b="false" i="false" strike="noStrike" sz="1200" u="none">
                <a:solidFill>
                  <a:srgbClr val="FFFFFF"/>
                </a:solidFill>
                <a:latin typeface="Calibri"/>
              </a:rPr>
              <a:t>buspar generic imprints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buspirone generic wellbutrin</a:t>
            </a:r>
            <a:br/>
            <a:r>
              <a:rPr b="false" i="false" strike="noStrike" sz="1200" u="none">
                <a:solidFill>
                  <a:srgbClr val="FFFFFF"/>
                </a:solidFill>
                <a:latin typeface="Calibri"/>
              </a:rPr>
              <a:t>Some people with recurrent depression may be advised to take them indefinitely.</a:t>
            </a:r>
            <a:br/>
            <a:r>
              <a:rPr b="false" i="false" strike="noStrike" sz="1200" u="none">
                <a:solidFill>
                  <a:srgbClr val="FFFFFF"/>
                </a:solidFill>
                <a:latin typeface="Calibri"/>
              </a:rPr>
              <a:t>where can i buy buspirone</a:t>
            </a:r>
            <a:br/>
            <a:r>
              <a:rPr b="false" i="false" strike="noStrike" sz="1200" u="none">
                <a:solidFill>
                  <a:srgbClr val="FFFFFF"/>
                </a:solidFill>
                <a:latin typeface="Calibri"/>
              </a:rPr>
              <a:t>buspar 10mg tablet</a:t>
            </a:r>
            <a:br/>
            <a:r>
              <a:rPr b="false" i="false" strike="noStrike" sz="1200" u="none">
                <a:solidFill>
                  <a:srgbClr val="FFFFFF"/>
                </a:solidFill>
                <a:latin typeface="Calibri"/>
              </a:rPr>
              <a:t>buspar 10 mg three times a day</a:t>
            </a:r>
            <a:br/>
            <a:r>
              <a:rPr b="false" i="false" strike="noStrike" sz="1200" u="none">
                <a:solidFill>
                  <a:srgbClr val="FFFFFF"/>
                </a:solidFill>
                <a:latin typeface="Calibri"/>
              </a:rPr>
              <a:t>buspar mgs</a:t>
            </a:r>
            <a:br/>
            <a:r>
              <a:rPr b="false" i="false" strike="noStrike" sz="1200" u="none">
                <a:solidFill>
                  <a:srgbClr val="FFFFFF"/>
                </a:solidFill>
                <a:latin typeface="Calibri"/>
              </a:rPr>
              <a:t>The exact amount of medication delivered is unique to each patient and can be adjusted based upon symptoms</a:t>
            </a:r>
            <a:br/>
            <a:r>
              <a:rPr b="false" i="false" strike="noStrike" sz="1200" u="none">
                <a:solidFill>
                  <a:srgbClr val="FFFFFF"/>
                </a:solidFill>
                <a:latin typeface="Calibri"/>
              </a:rPr>
              <a:t>buspirone (buspar) for dogs</a:t>
            </a:r>
            <a:br/>
            <a:r>
              <a:rPr b="false" i="false" strike="noStrike" sz="1200" u="none">
                <a:solidFill>
                  <a:srgbClr val="FFFFFF"/>
                </a:solidFill>
                <a:latin typeface="Calibri"/>
              </a:rPr>
              <a:t>Doctors may have been choosing Bactrim over clindamycin for two simple reasons: it tastes better, and is cheaper.</a:t>
            </a:r>
            <a:br/>
            <a:r>
              <a:rPr b="false" i="false" strike="noStrike" sz="1200" u="none">
                <a:solidFill>
                  <a:srgbClr val="FFFFFF"/>
                </a:solidFill>
                <a:latin typeface="Calibri"/>
              </a:rPr>
              <a:t>buspar 10mg pills</a:t>
            </a:r>
            <a:br/>
            <a:r>
              <a:rPr b="false" i="false" strike="noStrike" sz="1200" u="none">
                <a:solidFill>
                  <a:srgbClr val="FFFFFF"/>
                </a:solidFill>
                <a:latin typeface="Calibri"/>
              </a:rPr>
              <a:t>Febuxostat and PEG-uricase (Puricase) might have an advantage with their potential role in patients who are allergic or refractory to treatment with allopurinol</a:t>
            </a:r>
            <a:br/>
            <a:r>
              <a:rPr b="false" i="false" strike="noStrike" sz="1200" u="none">
                <a:solidFill>
                  <a:srgbClr val="FFFFFF"/>
                </a:solidFill>
                <a:latin typeface="Calibri"/>
              </a:rPr>
              <a:t>45 mg buspar</a:t>
            </a:r>
            <a:br/>
            <a:r>
              <a:rPr b="false" i="false" strike="noStrike" sz="1200" u="none">
                <a:solidFill>
                  <a:srgbClr val="FFFFFF"/>
                </a:solidFill>
                <a:latin typeface="Calibri"/>
              </a:rPr>
              <a:t>do you need a prescription for buspar</a:t>
            </a:r>
            <a:br/>
            <a:r>
              <a:rPr b="false" i="false" strike="noStrike" sz="1200" u="none">
                <a:solidFill>
                  <a:srgbClr val="FFFFFF"/>
                </a:solidFill>
                <a:latin typeface="Calibri"/>
              </a:rPr>
              <a:t>Any comorbid disease should be appropriately managed as clinically indicated.</a:t>
            </a:r>
            <a:br/>
            <a:r>
              <a:rPr b="false" i="false" strike="noStrike" sz="1200" u="none">
                <a:solidFill>
                  <a:srgbClr val="FFFFFF"/>
                </a:solidFill>
                <a:latin typeface="Calibri"/>
              </a:rPr>
              <a:t>20 mg buspar</a:t>
            </a:r>
            <a:br/>
            <a:r>
              <a:rPr b="false" i="false" strike="noStrike" sz="1200" u="none">
                <a:solidFill>
                  <a:srgbClr val="FFFFFF"/>
                </a:solidFill>
                <a:latin typeface="Calibri"/>
              </a:rPr>
              <a:t>can take prozac buspar</a:t>
            </a:r>
            <a:br/>
            <a:r>
              <a:rPr b="false" i="false" strike="noStrike" sz="1200" u="none">
                <a:solidFill>
                  <a:srgbClr val="FFFFFF"/>
                </a:solidFill>
                <a:latin typeface="Calibri"/>
              </a:rPr>
              <a:t>buspar 30 mg tablet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buspar 10 mg tablet</a:t>
            </a:r>
            <a:br/>
            <a:r>
              <a:rPr b="false" i="false" strike="noStrike" sz="1200" u="none">
                <a:solidFill>
                  <a:srgbClr val="FFFFFF"/>
                </a:solidFill>
                <a:latin typeface="Calibri"/>
              </a:rPr>
              <a:t>buspar 10mg street price</a:t>
            </a:r>
            <a:br/>
            <a:r>
              <a:rPr b="false" i="false" strike="noStrike" sz="1200" u="none">
                <a:solidFill>
                  <a:srgbClr val="FFFFFF"/>
                </a:solidFill>
                <a:latin typeface="Calibri"/>
              </a:rPr>
              <a:t>buspar street prices</a:t>
            </a:r>
            <a:br/>
            <a:r>
              <a:rPr b="false" i="false" strike="noStrike" sz="1200" u="none">
                <a:solidFill>
                  <a:srgbClr val="FFFFFF"/>
                </a:solidFill>
                <a:latin typeface="Calibri"/>
              </a:rPr>
              <a:t>buspar manufacturer website</a:t>
            </a:r>
            <a:br/>
            <a:r>
              <a:rPr b="false" i="false" strike="noStrike" sz="1200" u="none">
                <a:solidFill>
                  <a:srgbClr val="FFFFFF"/>
                </a:solidFill>
                <a:latin typeface="Calibri"/>
              </a:rPr>
              <a:t>prozac buspar combination</a:t>
            </a:r>
            <a:br/>
            <a:r>
              <a:rPr b="false" i="false" strike="noStrike" sz="1200" u="none">
                <a:solidFill>
                  <a:srgbClr val="FFFFFF"/>
                </a:solidFill>
                <a:latin typeface="Calibri"/>
              </a:rPr>
              <a:t>There are problems with this argument</a:t>
            </a:r>
            <a:br/>
            <a:r>
              <a:rPr b="false" i="false" strike="noStrike" sz="1200" u="none">
                <a:solidFill>
                  <a:srgbClr val="FFFFFF"/>
                </a:solidFill>
                <a:latin typeface="Calibri"/>
              </a:rPr>
              <a:t>rxlist buspar drug</a:t>
            </a:r>
            <a:br/>
            <a:r>
              <a:rPr b="false" i="false" strike="noStrike" sz="1200" u="none">
                <a:solidFill>
                  <a:srgbClr val="FFFFFF"/>
                </a:solidFill>
                <a:latin typeface="Calibri"/>
              </a:rPr>
              <a:t>buspar mechanism of action</a:t>
            </a:r>
            <a:br/>
            <a:r>
              <a:rPr b="false" i="false" strike="noStrike" sz="1200" u="none">
                <a:solidFill>
                  <a:srgbClr val="FFFFFF"/>
                </a:solidFill>
                <a:latin typeface="Calibri"/>
              </a:rPr>
              <a:t>However, our price and cost for adapalene is very low and therefore we do not provide coupon for adapalene or Differin</a:t>
            </a:r>
            <a:br/>
            <a:r>
              <a:rPr b="false" i="false" strike="noStrike" sz="1200" u="none">
                <a:solidFill>
                  <a:srgbClr val="FFFFFF"/>
                </a:solidFill>
                <a:latin typeface="Calibri"/>
              </a:rPr>
              <a:t>prescription drug buspar</a:t>
            </a:r>
            <a:br/>
            <a:r>
              <a:rPr b="false" i="false" strike="noStrike" sz="1200" u="none">
                <a:solidFill>
                  <a:srgbClr val="FFFFFF"/>
                </a:solidFill>
                <a:latin typeface="Calibri"/>
              </a:rPr>
              <a:t>buspirone buspar reviews</a:t>
            </a:r>
            <a:br/>
            <a:r>
              <a:rPr b="false" i="false" strike="noStrike" sz="1200" u="none">
                <a:solidFill>
                  <a:srgbClr val="FFFFFF"/>
                </a:solidFill>
                <a:latin typeface="Calibri"/>
              </a:rPr>
              <a:t>buspirone generic for buspar</a:t>
            </a:r>
            <a:br/>
            <a:r>
              <a:rPr b="false" i="false" strike="noStrike" sz="1200" u="none">
                <a:solidFill>
                  <a:srgbClr val="FFFFFF"/>
                </a:solidFill>
                <a:latin typeface="Calibri"/>
              </a:rPr>
              <a:t>buspar 10 mg a day</a:t>
            </a:r>
            <a:br/>
            <a:r>
              <a:rPr b="false" i="false" strike="noStrike" sz="1200" u="none">
                <a:solidFill>
                  <a:srgbClr val="FFFFFF"/>
                </a:solidFill>
                <a:latin typeface="Calibri"/>
              </a:rPr>
              <a:t>buspar 30 mg dividose</a:t>
            </a:r>
            <a:br/>
            <a:r>
              <a:rPr b="false" i="false" strike="noStrike" sz="1200" u="none">
                <a:solidFill>
                  <a:srgbClr val="FFFFFF"/>
                </a:solidFill>
                <a:latin typeface="Calibri"/>
              </a:rPr>
              <a:t>buspar 20 mg reviews</a:t>
            </a:r>
            <a:br/>
            <a:r>
              <a:rPr b="false" i="false" strike="noStrike" sz="1200" u="none">
                <a:solidFill>
                  <a:srgbClr val="FFFFFF"/>
                </a:solidFill>
                <a:latin typeface="Calibri"/>
              </a:rPr>
              <a:t>where can i buy buspar</a:t>
            </a:r>
            <a:br/>
            <a:r>
              <a:rPr b="false" i="false" strike="noStrike" sz="1200" u="none">
                <a:solidFill>
                  <a:srgbClr val="FFFFFF"/>
                </a:solidFill>
                <a:latin typeface="Calibri"/>
              </a:rPr>
              <a:t>"More than 97 percent of our patients purchase their prescriptions through some form of prescription insurance coverage or our Prescription Savings Club," Walgreens spokesman Robert Elfinger said</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drug name for buspar</a:t>
            </a:r>
            <a:br/>
            <a:r>
              <a:rPr b="false" i="false" strike="noStrike" sz="1200" u="none">
                <a:solidFill>
                  <a:srgbClr val="FFFFFF"/>
                </a:solidFill>
                <a:latin typeface="Calibri"/>
              </a:rPr>
              <a:t>buspar 30 mg dose</a:t>
            </a:r>
            <a:br/>
            <a:r>
              <a:rPr b="false" i="false" strike="noStrike" sz="1200" u="none">
                <a:solidFill>
                  <a:srgbClr val="FFFFFF"/>
                </a:solidFill>
                <a:latin typeface="Calibri"/>
              </a:rPr>
              <a:t>Our management does not support us, our Medical Director does not want to step on another physician&amp;#39;s toes or usurp their authority</a:t>
            </a:r>
            <a:br/>
            <a:r>
              <a:rPr b="false" i="false" strike="noStrike" sz="1200" u="none">
                <a:solidFill>
                  <a:srgbClr val="FFFFFF"/>
                </a:solidFill>
                <a:latin typeface="Calibri"/>
              </a:rPr>
              <a:t>buspar generic form</a:t>
            </a:r>
            <a:br/>
            <a:r>
              <a:rPr b="false" i="false" strike="noStrike" sz="1200" u="none">
                <a:solidFill>
                  <a:srgbClr val="FFFFFF"/>
                </a:solidFill>
                <a:latin typeface="Calibri"/>
              </a:rPr>
              <a:t>buspar 5 mg twice day</a:t>
            </a:r>
            <a:br/>
            <a:r>
              <a:rPr b="false" i="false" strike="noStrike" sz="1200" u="none">
                <a:solidFill>
                  <a:srgbClr val="FFFFFF"/>
                </a:solidFill>
                <a:latin typeface="Calibri"/>
              </a:rPr>
              <a:t>Las pacientes con aumento del dolor seo, requieren analgesia apropiada</a:t>
            </a:r>
            <a:br/>
            <a:r>
              <a:rPr b="false" i="false" strike="noStrike" sz="1200" u="none">
                <a:solidFill>
                  <a:srgbClr val="FFFFFF"/>
                </a:solidFill>
                <a:latin typeface="Calibri"/>
              </a:rPr>
              <a:t>online pharmacy buspar</a:t>
            </a:r>
            <a:br/>
            <a:r>
              <a:rPr b="false" i="false" strike="noStrike" sz="1200" u="none">
                <a:solidFill>
                  <a:srgbClr val="FFFFFF"/>
                </a:solidFill>
                <a:latin typeface="Calibri"/>
              </a:rPr>
              <a:t>buspirone buspar manufacturer</a:t>
            </a:r>
            <a:br/>
            <a:r>
              <a:rPr b="false" i="false" strike="noStrike" sz="1200" u="none">
                <a:solidFill>
                  <a:srgbClr val="FFFFFF"/>
                </a:solidFill>
                <a:latin typeface="Calibri"/>
              </a:rPr>
              <a:t>effexor plus buspar</a:t>
            </a:r>
            <a:br/>
            <a:r>
              <a:rPr b="false" i="false" strike="noStrike" sz="1200" u="none">
                <a:solidFill>
                  <a:srgbClr val="FFFFFF"/>
                </a:solidFill>
                <a:latin typeface="Calibri"/>
              </a:rPr>
              <a:t>My husband took Propecia for 15 years</a:t>
            </a:r>
            <a:br/>
            <a:r>
              <a:rPr b="false" i="false" strike="noStrike" sz="1200" u="none">
                <a:solidFill>
                  <a:srgbClr val="FFFFFF"/>
                </a:solidFill>
                <a:latin typeface="Calibri"/>
              </a:rPr>
              <a:t>buspar buspirone drug street value</a:t>
            </a:r>
            <a:br/>
            <a:r>
              <a:rPr b="false" i="false" strike="noStrike" sz="1200" u="none">
                <a:solidFill>
                  <a:srgbClr val="FFFFFF"/>
                </a:solidFill>
                <a:latin typeface="Calibri"/>
              </a:rPr>
              <a:t>14 days later, I got my period (March 5) It was light, as it had always been on birth control</a:t>
            </a:r>
            <a:br/>
            <a:r>
              <a:rPr b="false" i="false" strike="noStrike" sz="1200" u="none">
                <a:solidFill>
                  <a:srgbClr val="FFFFFF"/>
                </a:solidFill>
                <a:latin typeface="Calibri"/>
              </a:rPr>
              <a:t>buspirone buspar</a:t>
            </a:r>
            <a:br/>
            <a:r>
              <a:rPr b="false" i="false" strike="noStrike" sz="1200" u="none">
                <a:solidFill>
                  <a:srgbClr val="FFFFFF"/>
                </a:solidFill>
                <a:latin typeface="Calibri"/>
              </a:rPr>
              <a:t>where can you buy buspar</a:t>
            </a:r>
            <a:br/>
            <a:r>
              <a:rPr b="false" i="false" strike="noStrike" sz="1200" u="none">
                <a:solidFill>
                  <a:srgbClr val="FFFFFF"/>
                </a:solidFill>
                <a:latin typeface="Calibri"/>
              </a:rPr>
              <a:t>It is effective in reigning in your emotions and allowing you to function</a:t>
            </a:r>
            <a:br/>
            <a:r>
              <a:rPr b="false" i="false" strike="noStrike" sz="1200" u="none">
                <a:solidFill>
                  <a:srgbClr val="FFFFFF"/>
                </a:solidFill>
                <a:latin typeface="Calibri"/>
              </a:rPr>
              <a:t>buspar cost walmart</a:t>
            </a:r>
            <a:br/>
            <a:r>
              <a:rPr b="false" i="false" strike="noStrike" sz="1200" u="none">
                <a:solidFill>
                  <a:srgbClr val="FFFFFF"/>
                </a:solidFill>
                <a:latin typeface="Calibri"/>
              </a:rPr>
              <a:t>buspar pharmacy prices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buspirone (buspar) generalized anxiety ocd panic</a:t>
            </a:r>
            <a:br/>
            <a:r>
              <a:rPr b="false" i="false" strike="noStrike" sz="1200" u="none">
                <a:solidFill>
                  <a:srgbClr val="FFFFFF"/>
                </a:solidFill>
                <a:latin typeface="Calibri"/>
              </a:rPr>
              <a:t>buspar 15 mg bid</a:t>
            </a:r>
            <a:br/>
            <a:r>
              <a:rPr b="false" i="false" strike="noStrike" sz="1200" u="none">
                <a:solidFill>
                  <a:srgbClr val="FFFFFF"/>
                </a:solidFill>
                <a:latin typeface="Calibri"/>
              </a:rPr>
              <a:t>buspar 60 mg per day</a:t>
            </a:r>
            <a:br/>
            <a:r>
              <a:rPr b="false" i="false" strike="noStrike" sz="1200" u="none">
                <a:solidFill>
                  <a:srgbClr val="FFFFFF"/>
                </a:solidFill>
                <a:latin typeface="Calibri"/>
              </a:rPr>
              <a:t>And the progestin needs to be low in androgens</a:t>
            </a:r>
            <a:br/>
            <a:r>
              <a:rPr b="false" i="false" strike="noStrike" sz="1200" u="none">
                <a:solidFill>
                  <a:srgbClr val="FFFFFF"/>
                </a:solidFill>
                <a:latin typeface="Calibri"/>
              </a:rPr>
              <a:t>cymbalta buspar adjunt</a:t>
            </a:r>
            <a:br/>
            <a:r>
              <a:rPr b="false" i="false" strike="noStrike" sz="1200" u="none">
                <a:solidFill>
                  <a:srgbClr val="FFFFFF"/>
                </a:solidFill>
                <a:latin typeface="Calibri"/>
              </a:rPr>
              <a:t>buspar 10mg high</a:t>
            </a:r>
            <a:br/>
            <a:r>
              <a:rPr b="false" i="false" strike="noStrike" sz="1200" u="none">
                <a:solidFill>
                  <a:srgbClr val="FFFFFF"/>
                </a:solidFill>
                <a:latin typeface="Calibri"/>
              </a:rPr>
              <a:t>order buspar online</a:t>
            </a:r>
            <a:br/>
            <a:r>
              <a:rPr b="false" i="false" strike="noStrike" sz="1200" u="none">
                <a:solidFill>
                  <a:srgbClr val="FFFFFF"/>
                </a:solidFill>
                <a:latin typeface="Calibri"/>
              </a:rPr>
              <a:t>buy buspar online no prescription 15 mg</a:t>
            </a:r>
            <a:br/>
            <a:r>
              <a:rPr b="false" i="false" strike="noStrike" sz="1200" u="none">
                <a:solidFill>
                  <a:srgbClr val="FFFFFF"/>
                </a:solidFill>
                <a:latin typeface="Calibri"/>
              </a:rPr>
              <a:t>buspar 10mg price</a:t>
            </a:r>
            <a:br/>
            <a:r>
              <a:rPr b="false" i="false" strike="noStrike" sz="1200" u="none">
                <a:solidFill>
                  <a:srgbClr val="FFFFFF"/>
                </a:solidFill>
                <a:latin typeface="Calibri"/>
              </a:rPr>
              <a:t>purchase buspar</a:t>
            </a:r>
            <a:br/>
            <a:r>
              <a:rPr b="false" i="false" strike="noStrike" sz="1200" u="none">
                <a:solidFill>
                  <a:srgbClr val="FFFFFF"/>
                </a:solidFill>
                <a:latin typeface="Calibri"/>
              </a:rPr>
              <a:t>can buspar give you a buzz</a:t>
            </a:r>
            <a:br/>
            <a:r>
              <a:rPr b="false" i="false" strike="noStrike" sz="1200" u="none">
                <a:solidFill>
                  <a:srgbClr val="FFFFFF"/>
                </a:solidFill>
                <a:latin typeface="Calibri"/>
              </a:rPr>
              <a:t>generic form of buspar</a:t>
            </a:r>
            <a:br/>
            <a:r>
              <a:rPr b="false" i="false" strike="noStrike" sz="1200" u="none">
                <a:solidFill>
                  <a:srgbClr val="FFFFFF"/>
                </a:solidFill>
                <a:latin typeface="Calibri"/>
              </a:rPr>
              <a:t>buy buspirone online uk</a:t>
            </a:r>
            <a:br/>
            <a:r>
              <a:rPr b="false" i="false" strike="noStrike" sz="1200" u="none">
                <a:solidFill>
                  <a:srgbClr val="FFFFFF"/>
                </a:solidFill>
                <a:latin typeface="Calibri"/>
              </a:rPr>
              <a:t>generic name for buspar</a:t>
            </a:r>
            <a:br/>
            <a:r>
              <a:rPr b="false" i="false" strike="noStrike" sz="1200" u="none">
                <a:solidFill>
                  <a:srgbClr val="FFFFFF"/>
                </a:solidFill>
                <a:latin typeface="Calibri"/>
              </a:rPr>
              <a:t>He intends to avoid prosecution in the U.S., but it's not immediately clear where he might be offered asylum</a:t>
            </a:r>
            <a:br/>
            <a:r>
              <a:rPr b="false" i="false" strike="noStrike" sz="1200" u="none">
                <a:solidFill>
                  <a:srgbClr val="FFFFFF"/>
                </a:solidFill>
                <a:latin typeface="Calibri"/>
              </a:rPr>
              <a:t>buspirone (buspar vanspar)</a:t>
            </a:r>
            <a:br/>
            <a:r>
              <a:rPr b="false" i="false" strike="noStrike" sz="1200" u="none">
                <a:solidFill>
                  <a:srgbClr val="FFFFFF"/>
                </a:solidFill>
                <a:latin typeface="Calibri"/>
              </a:rPr>
              <a:t>buying buspar online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So I doubled it from the 100 to the 200 and my body temperature came up to 98</a:t>
            </a:r>
            <a:br/>
            <a:r>
              <a:rPr b="false" i="false" strike="noStrike" sz="1200" u="none">
                <a:solidFill>
                  <a:srgbClr val="FFFFFF"/>
                </a:solidFill>
                <a:latin typeface="Calibri"/>
              </a:rPr>
              <a:t>buspar 15 mg high</a:t>
            </a:r>
            <a:br/>
            <a:r>
              <a:rPr b="false" i="false" strike="noStrike" sz="1200" u="none">
                <a:solidFill>
                  <a:srgbClr val="FFFFFF"/>
                </a:solidFill>
                <a:latin typeface="Calibri"/>
              </a:rPr>
              <a:t>buspar street price</a:t>
            </a:r>
            <a:br/>
            <a:r>
              <a:rPr b="false" i="false" strike="noStrike" sz="1200" u="none">
                <a:solidFill>
                  <a:srgbClr val="FFFFFF"/>
                </a:solidFill>
                <a:latin typeface="Calibri"/>
              </a:rPr>
              <a:t>online buspar</a:t>
            </a:r>
            <a:br/>
            <a:r>
              <a:rPr b="false" i="false" strike="noStrike" sz="1200" u="none">
                <a:solidFill>
                  <a:srgbClr val="FFFFFF"/>
                </a:solidFill>
                <a:latin typeface="Calibri"/>
              </a:rPr>
              <a:t>The psychoneuroimmunological personalty of guided imagination in patients on haemodialysis for end- stagecoach nephritic disease (Doctoral treatise, player DoS University)</a:t>
            </a:r>
            <a:br/>
            <a:r>
              <a:rPr b="false" i="false" strike="noStrike" sz="1200" u="none">
                <a:solidFill>
                  <a:srgbClr val="FFFFFF"/>
                </a:solidFill>
                <a:latin typeface="Calibri"/>
              </a:rPr>
              <a:t>how to take buspar 15 mg</a:t>
            </a:r>
            <a:br/>
            <a:r>
              <a:rPr b="false" i="false" strike="noStrike" sz="1200" u="none">
                <a:solidFill>
                  <a:srgbClr val="FFFFFF"/>
                </a:solidFill>
                <a:latin typeface="Calibri"/>
              </a:rPr>
              <a:t>buspar 15 mg tablets</a:t>
            </a:r>
            <a:br/>
            <a:r>
              <a:rPr b="false" i="false" strike="noStrike" sz="1200" u="none">
                <a:solidFill>
                  <a:srgbClr val="FFFFFF"/>
                </a:solidFill>
                <a:latin typeface="Calibri"/>
              </a:rPr>
              <a:t>buy buspar online</a:t>
            </a:r>
            <a:br/>
            <a:r>
              <a:rPr b="false" i="false" strike="noStrike" sz="1200" u="none">
                <a:solidFill>
                  <a:srgbClr val="FFFFFF"/>
                </a:solidFill>
                <a:latin typeface="Calibri"/>
              </a:rPr>
              <a:t>This is someone who isn&amp;rsquo;t growing and learning</a:t>
            </a:r>
            <a:br/>
            <a:r>
              <a:rPr b="false" i="false" strike="noStrike" sz="1200" u="none">
                <a:solidFill>
                  <a:srgbClr val="FFFFFF"/>
                </a:solidFill>
                <a:latin typeface="Calibri"/>
              </a:rPr>
              <a:t>buspar prescription assistance program</a:t>
            </a:r>
            <a:br/>
            <a:r>
              <a:rPr b="false" i="false" strike="noStrike" sz="1200" u="none">
                <a:solidFill>
                  <a:srgbClr val="FFFFFF"/>
                </a:solidFill>
                <a:latin typeface="Calibri"/>
              </a:rPr>
              <a:t>Also included is beta sitosterol and other plant sterols</a:t>
            </a:r>
            <a:br/>
            <a:r>
              <a:rPr b="false" i="false" strike="noStrike" sz="1200" u="none">
                <a:solidFill>
                  <a:srgbClr val="FFFFFF"/>
                </a:solidFill>
                <a:latin typeface="Calibri"/>
              </a:rPr>
              <a:t>taking 60 mg of buspar</a:t>
            </a:r>
            <a:br/>
            <a:r>
              <a:rPr b="false" i="false" strike="noStrike" sz="1200" u="none">
                <a:solidFill>
                  <a:srgbClr val="FFFFFF"/>
                </a:solidFill>
                <a:latin typeface="Calibri"/>
              </a:rPr>
              <a:t>taking effexor buspar</a:t>
            </a:r>
            <a:br/>
            <a:r>
              <a:rPr b="false" i="false" strike="noStrike" sz="1200" u="none">
                <a:solidFill>
                  <a:srgbClr val="FFFFFF"/>
                </a:solidFill>
                <a:latin typeface="Calibri"/>
              </a:rPr>
              <a:t>street price buspar</a:t>
            </a:r>
            <a:br/>
            <a:r>
              <a:rPr b="false" i="false" strike="noStrike" sz="1200" u="none">
                <a:solidFill>
                  <a:srgbClr val="FFFFFF"/>
                </a:solidFill>
                <a:latin typeface="Calibri"/>
              </a:rPr>
              <a:t>buspirone (buspar) 10 mg tablet</a:t>
            </a:r>
            <a:br/>
            <a:r>
              <a:rPr b="false" i="false" strike="noStrike" sz="1200" u="none">
                <a:solidFill>
                  <a:srgbClr val="FFFFFF"/>
                </a:solidFill>
                <a:latin typeface="Calibri"/>
              </a:rPr>
              <a:t>Dirks montelukast half life a leer el</a:t>
            </a:r>
            <a:br/>
            <a:r>
              <a:rPr b="false" i="false" strike="noStrike" sz="1200" u="none">
                <a:solidFill>
                  <a:srgbClr val="FFFFFF"/>
                </a:solidFill>
                <a:latin typeface="Calibri"/>
              </a:rPr>
              <a:t>buspar online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prescription medicine buspar</a:t>
            </a:r>
            <a:br/>
            <a:r>
              <a:rPr b="false" i="false" strike="noStrike" sz="1200" u="none">
                <a:solidFill>
                  <a:srgbClr val="FFFFFF"/>
                </a:solidFill>
                <a:latin typeface="Calibri"/>
              </a:rPr>
              <a:t>buspirone buspar 5mg</a:t>
            </a:r>
            <a:br/>
            <a:r>
              <a:rPr b="false" i="false" strike="noStrike" sz="1200" u="none">
                <a:solidFill>
                  <a:srgbClr val="FFFFFF"/>
                </a:solidFill>
                <a:latin typeface="Calibri"/>
              </a:rPr>
              <a:t>is 5 mg of buspar enough</a:t>
            </a:r>
            <a:br/>
            <a:r>
              <a:rPr b="false" i="false" strike="noStrike" sz="1200" u="none">
                <a:solidFill>
                  <a:srgbClr val="FFFFFF"/>
                </a:solidFill>
                <a:latin typeface="Calibri"/>
              </a:rPr>
              <a:t>I'm 18 I dont want to loose my sex drive or my boyfriend</a:t>
            </a:r>
            <a:br/>
            <a:r>
              <a:rPr b="false" i="false" strike="noStrike" sz="1200" u="none">
                <a:solidFill>
                  <a:srgbClr val="FFFFFF"/>
                </a:solidFill>
                <a:latin typeface="Calibri"/>
              </a:rPr>
              <a:t>how much does buspar cost at walmart</a:t>
            </a:r>
            <a:br/>
            <a:r>
              <a:rPr b="false" i="false" strike="noStrike" sz="1200" u="none">
                <a:solidFill>
                  <a:srgbClr val="FFFFFF"/>
                </a:solidFill>
                <a:latin typeface="Calibri"/>
              </a:rPr>
              <a:t>buspirone buspar anxiety</a:t>
            </a:r>
            <a:br/>
            <a:r>
              <a:rPr b="false" i="false" strike="noStrike" sz="1200" u="none">
                <a:solidFill>
                  <a:srgbClr val="FFFFFF"/>
                </a:solidFill>
                <a:latin typeface="Calibri"/>
              </a:rPr>
              <a:t>buspar generic for</a:t>
            </a:r>
            <a:br/>
            <a:r>
              <a:rPr b="false" i="false" strike="noStrike" sz="1200" u="none">
                <a:solidFill>
                  <a:srgbClr val="FFFFFF"/>
                </a:solidFill>
                <a:latin typeface="Calibri"/>
              </a:rPr>
              <a:t>Propranolol juga bisa digunakan untuk mencegah serangan migrain</a:t>
            </a:r>
            <a:br/>
            <a:r>
              <a:rPr b="false" i="false" strike="noStrike" sz="1200" u="none">
                <a:solidFill>
                  <a:srgbClr val="FFFFFF"/>
                </a:solidFill>
                <a:latin typeface="Calibri"/>
              </a:rPr>
              <a:t>buspirone buspar forum</a:t>
            </a:r>
            <a:br/>
            <a:r>
              <a:rPr b="false" i="false" strike="noStrike" sz="1200" u="none">
                <a:solidFill>
                  <a:srgbClr val="FFFFFF"/>
                </a:solidFill>
                <a:latin typeface="Calibri"/>
              </a:rPr>
              <a:t>serotonin syndrome prozac buspar</a:t>
            </a:r>
            <a:br/>
            <a:r>
              <a:rPr b="false" i="false" strike="noStrike" sz="1200" u="none">
                <a:solidFill>
                  <a:srgbClr val="FFFFFF"/>
                </a:solidFill>
                <a:latin typeface="Calibri"/>
              </a:rPr>
              <a:t>Do not prepare the liquid mixture ahead of time for later use</a:t>
            </a:r>
            <a:br/>
            <a:r>
              <a:rPr b="false" i="false" strike="noStrike" sz="1200" u="none">
                <a:solidFill>
                  <a:srgbClr val="FFFFFF"/>
                </a:solidFill>
                <a:latin typeface="Calibri"/>
              </a:rPr>
              <a:t>buspar making me angry</a:t>
            </a:r>
            <a:br/>
            <a:r>
              <a:rPr b="false" i="false" strike="noStrike" sz="1200" u="none">
                <a:solidFill>
                  <a:srgbClr val="FFFFFF"/>
                </a:solidFill>
                <a:latin typeface="Calibri"/>
              </a:rPr>
              <a:t>buspar 15 mg twice day</a:t>
            </a:r>
            <a:br/>
            <a:r>
              <a:rPr b="false" i="false" strike="noStrike" sz="1200" u="none">
                <a:solidFill>
                  <a:srgbClr val="FFFFFF"/>
                </a:solidFill>
                <a:latin typeface="Calibri"/>
              </a:rPr>
              <a:t>buspar 10 mg tabletten</a:t>
            </a:r>
            <a:br/>
            <a:r>
              <a:rPr b="false" i="false" strike="noStrike" sz="1200" u="none">
                <a:solidFill>
                  <a:srgbClr val="FFFFFF"/>
                </a:solidFill>
                <a:latin typeface="Calibri"/>
              </a:rPr>
              <a:t>buspar 5 mg twice a day</a:t>
            </a:r>
            <a:br/>
            <a:r>
              <a:rPr b="false" i="false" strike="noStrike" sz="1200" u="none">
                <a:solidFill>
                  <a:srgbClr val="FFFFFF"/>
                </a:solidFill>
                <a:latin typeface="Calibri"/>
              </a:rPr>
              <a:t>In the case of vomiting, administer antiemetics, if possible</a:t>
            </a:r>
            <a:br/>
            <a:r>
              <a:rPr b="false" i="false" strike="noStrike" sz="1200" u="none">
                <a:solidFill>
                  <a:srgbClr val="FFFFFF"/>
                </a:solidFill>
                <a:latin typeface="Calibri"/>
              </a:rPr>
              <a:t>much does buspar cost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buspirone buspar weight gain</a:t>
            </a:r>
            <a:br/>
            <a:r>
              <a:rPr b="false" i="false" strike="noStrike" sz="1200" u="none">
                <a:solidFill>
                  <a:srgbClr val="FFFFFF"/>
                </a:solidFill>
                <a:latin typeface="Calibri"/>
              </a:rPr>
              <a:t>prozac buspar</a:t>
            </a:r>
            <a:br/>
            <a:r>
              <a:rPr b="false" i="false" strike="noStrike" sz="1200" u="none">
                <a:solidFill>
                  <a:srgbClr val="FFFFFF"/>
                </a:solidFill>
                <a:latin typeface="Calibri"/>
              </a:rPr>
              <a:t>It has fewer side effects than most other treatments</a:t>
            </a:r>
            <a:br/>
            <a:r>
              <a:rPr b="false" i="false" strike="noStrike" sz="1200" u="none">
                <a:solidFill>
                  <a:srgbClr val="FFFFFF"/>
                </a:solidFill>
                <a:latin typeface="Calibri"/>
              </a:rPr>
              <a:t>buy buspar no prescription</a:t>
            </a:r>
            <a:br/>
            <a:r>
              <a:rPr b="false" i="false" strike="noStrike" sz="1200" u="none">
                <a:solidFill>
                  <a:srgbClr val="FFFFFF"/>
                </a:solidFill>
                <a:latin typeface="Calibri"/>
              </a:rPr>
              <a:t>buy buspar australia</a:t>
            </a:r>
            <a:br/>
            <a:r>
              <a:rPr b="false" i="false" strike="noStrike" sz="1200" u="none">
                <a:solidFill>
                  <a:srgbClr val="FFFFFF"/>
                </a:solidFill>
                <a:latin typeface="Calibri"/>
              </a:rPr>
              <a:t>Dieses alles spricht fr eine relative Kumulation von Arzneistoffen, besonders solcher mit langer Halbwertszeit, im Organismus des Slings (17)</a:t>
            </a:r>
            <a:br/>
            <a:r>
              <a:rPr b="false" i="false" strike="noStrike" sz="1200" u="none">
                <a:solidFill>
                  <a:srgbClr val="FFFFFF"/>
                </a:solidFill>
                <a:latin typeface="Calibri"/>
              </a:rPr>
              <a:t>5 mg buspar</a:t>
            </a:r>
            <a:br/>
            <a:r>
              <a:rPr b="false" i="false" strike="noStrike" sz="1200" u="none">
                <a:solidFill>
                  <a:srgbClr val="FFFFFF"/>
                </a:solidFill>
                <a:latin typeface="Calibri"/>
              </a:rPr>
              <a:t>buspar 10 mg one a day</a:t>
            </a:r>
            <a:br/>
            <a:r>
              <a:rPr b="false" i="false" strike="noStrike" sz="1200" u="none">
                <a:solidFill>
                  <a:srgbClr val="FFFFFF"/>
                </a:solidFill>
                <a:latin typeface="Calibri"/>
              </a:rPr>
              <a:t>After that (one week) the lining was good - I went ahead and transferred</a:t>
            </a:r>
            <a:br/>
            <a:r>
              <a:rPr b="false" i="false" strike="noStrike" sz="1200" u="none">
                <a:solidFill>
                  <a:srgbClr val="FFFFFF"/>
                </a:solidFill>
                <a:latin typeface="Calibri"/>
              </a:rPr>
              <a:t>5 mg buspar once a day</a:t>
            </a:r>
            <a:br/>
            <a:r>
              <a:rPr b="false" i="false" strike="noStrike" sz="1200" u="none">
                <a:solidFill>
                  <a:srgbClr val="FFFFFF"/>
                </a:solidFill>
                <a:latin typeface="Calibri"/>
              </a:rPr>
              <a:t>can buy buspar online</a:t>
            </a:r>
            <a:br/>
            <a:r>
              <a:rPr b="false" i="false" strike="noStrike" sz="1200" u="none">
                <a:solidFill>
                  <a:srgbClr val="FFFFFF"/>
                </a:solidFill>
                <a:latin typeface="Calibri"/>
              </a:rPr>
              <a:t>After a lot of research, I changed to liothyronine sodium (T3 only) meds</a:t>
            </a:r>
            <a:br/>
            <a:r>
              <a:rPr b="false" i="false" strike="noStrike" sz="1200" u="none">
                <a:solidFill>
                  <a:srgbClr val="FFFFFF"/>
                </a:solidFill>
                <a:latin typeface="Calibri"/>
              </a:rPr>
              <a:t>effexor buspar</a:t>
            </a:r>
            <a:br/>
            <a:r>
              <a:rPr b="false" i="false" strike="noStrike" sz="1200" u="none">
                <a:solidFill>
                  <a:srgbClr val="FFFFFF"/>
                </a:solidFill>
                <a:latin typeface="Calibri"/>
              </a:rPr>
              <a:t>cost buspar canada</a:t>
            </a:r>
            <a:br/>
            <a:r>
              <a:rPr b="false" i="false" strike="noStrike" sz="1200" u="none">
                <a:solidFill>
                  <a:srgbClr val="FFFFFF"/>
                </a:solidFill>
                <a:latin typeface="Calibri"/>
              </a:rPr>
              <a:t>Take this leaflet and any remaining capsules that you have to show the doctor.</a:t>
            </a:r>
            <a:br/>
            <a:r>
              <a:rPr b="false" i="false" strike="noStrike" sz="1200" u="none">
                <a:solidFill>
                  <a:srgbClr val="FFFFFF"/>
                </a:solidFill>
                <a:latin typeface="Calibri"/>
              </a:rPr>
              <a:t>buspar 7.5 mg twice a day</a:t>
            </a:r>
            <a:br/>
            <a:r>
              <a:rPr b="false" i="false" strike="noStrike" sz="1200" u="none">
                <a:solidFill>
                  <a:srgbClr val="FFFFFF"/>
                </a:solidFill>
                <a:latin typeface="Calibri"/>
              </a:rPr>
              <a:t>no prescription buspar</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buspar 10mg day</a:t>
            </a:r>
            <a:br/>
            <a:r>
              <a:rPr b="false" i="false" strike="noStrike" sz="1200" u="none">
                <a:solidFill>
                  <a:srgbClr val="FFFFFF"/>
                </a:solidFill>
                <a:latin typeface="Calibri"/>
              </a:rPr>
              <a:t>order buspar</a:t>
            </a:r>
            <a:br/>
            <a:r>
              <a:rPr b="false" i="false" strike="noStrike" sz="1200" u="none">
                <a:solidFill>
                  <a:srgbClr val="FFFFFF"/>
                </a:solidFill>
                <a:latin typeface="Calibri"/>
              </a:rPr>
              <a:t>If your symptoms are the the same as when previously treated, you should be suitable for self-diagnosis and treatment online</a:t>
            </a:r>
            <a:br/>
            <a:r>
              <a:rPr b="false" i="false" strike="noStrike" sz="1200" u="none">
                <a:solidFill>
                  <a:srgbClr val="FFFFFF"/>
                </a:solidFill>
                <a:latin typeface="Calibri"/>
              </a:rPr>
              <a:t>drug manufacturer buspar</a:t>
            </a:r>
            <a:br/>
            <a:r>
              <a:rPr b="false" i="false" strike="noStrike" sz="1200" u="none">
                <a:solidFill>
                  <a:srgbClr val="FFFFFF"/>
                </a:solidFill>
                <a:latin typeface="Calibri"/>
              </a:rPr>
              <a:t>buspar prescription assistance</a:t>
            </a:r>
            <a:br/>
            <a:r>
              <a:rPr b="false" i="false" strike="noStrike" sz="1200" u="none">
                <a:solidFill>
                  <a:srgbClr val="FFFFFF"/>
                </a:solidFill>
                <a:latin typeface="Calibri"/>
              </a:rPr>
              <a:t>40 mg buspar</a:t>
            </a:r>
            <a:br/>
            <a:r>
              <a:rPr b="false" i="false" strike="noStrike" sz="1200" u="none">
                <a:solidFill>
                  <a:srgbClr val="FFFFFF"/>
                </a:solidFill>
                <a:latin typeface="Calibri"/>
              </a:rPr>
              <a:t>buspar buspirone drug street price</a:t>
            </a:r>
            <a:br/>
            <a:r>
              <a:rPr b="false" i="false" strike="noStrike" sz="1200" u="none">
                <a:solidFill>
                  <a:srgbClr val="FFFFFF"/>
                </a:solidFill>
                <a:latin typeface="Calibri"/>
              </a:rPr>
              <a:t>Adapalene gel 0.1 is used to treat acne by decreasing severity of acne pimples and enhance healing process of pimples</a:t>
            </a:r>
            <a:br/>
            <a:r>
              <a:rPr b="false" i="false" strike="noStrike" sz="1200" u="none">
                <a:solidFill>
                  <a:srgbClr val="FFFFFF"/>
                </a:solidFill>
                <a:latin typeface="Calibri"/>
              </a:rPr>
              <a:t>buspar 10mg generic</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2015-12-20T01:16:40+04:00</dcterms:created>
  <dcterms:modified xsi:type="dcterms:W3CDTF">2015-12-20T01:16:40+04:00</dcterms:modified>
  <dc:title>Buy Buspirone Online - 45 Mg Buspar</dc:title>
  <dc:description>20 mg buspar, buspar manufacturer website, buspirone (buspar) generalized anxiety ocd panic, generic name for buspar, buy buspar online, street price buspar, buspar prescription assistance</dc:description>
  <dc:subject>Buy Buspirone Online - 45 Mg Buspar</dc:subject>
  <cp:keywords>average cost buspar, prescription drug buspar, online pharmacy buspar, order buspar online, taking 60 mg of buspar, taking effexor buspar, buspar online, buspar 10 mg tabletten, can buy buspar online, cost buspar canada</cp:keywords>
  <cp:category/>
</cp:coreProperties>
</file>