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6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6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7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7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7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7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7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7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7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7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7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7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8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8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Bimat Bimatoprost Ophthalmic Solution (latisse Generic)</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Meanwhile, low wages and high housing costs have made it impossible for Chinese consumers to fill the gap</a:t>
            </a:r>
            <a:br/>
            <a:r>
              <a:rPr b="false" i="false" strike="noStrike" sz="1200" u="none">
                <a:solidFill>
                  <a:srgbClr val="FFFFFF"/>
                </a:solidFill>
                <a:latin typeface="Calibri"/>
              </a:rPr>
              <a:t>bimatoprost ophthalmic solution 0.03 canadian pharmacy</a:t>
            </a:r>
            <a:br/>
            <a:r>
              <a:rPr b="false" i="false" strike="noStrike" sz="1200" u="none">
                <a:solidFill>
                  <a:srgbClr val="FFFFFF"/>
                </a:solidFill>
                <a:latin typeface="Calibri"/>
              </a:rPr>
              <a:t>buy latisse bimatoprost ophthalmic solution 0.03</a:t>
            </a:r>
            <a:br/>
            <a:r>
              <a:rPr b="false" i="false" strike="noStrike" sz="1200" u="none">
                <a:solidFill>
                  <a:srgbClr val="FFFFFF"/>
                </a:solidFill>
                <a:latin typeface="Calibri"/>
              </a:rPr>
              <a:t>generic latisse .03 bimatoprost eyelash serum</a:t>
            </a:r>
            <a:br/>
            <a:r>
              <a:rPr b="false" i="false" strike="noStrike" sz="1200" u="none">
                <a:solidFill>
                  <a:srgbClr val="FFFFFF"/>
                </a:solidFill>
                <a:latin typeface="Calibri"/>
              </a:rPr>
              <a:t>So with less to play with I think this forces doctors here to use the older agents more</a:t>
            </a:r>
            <a:br/>
            <a:r>
              <a:rPr b="false" i="false" strike="noStrike" sz="1200" u="none">
                <a:solidFill>
                  <a:srgbClr val="FFFFFF"/>
                </a:solidFill>
                <a:latin typeface="Calibri"/>
              </a:rPr>
              <a:t>buy bimatoprost for eyelashes</a:t>
            </a:r>
            <a:br/>
            <a:r>
              <a:rPr b="false" i="false" strike="noStrike" sz="1200" u="none">
                <a:solidFill>
                  <a:srgbClr val="FFFFFF"/>
                </a:solidFill>
                <a:latin typeface="Calibri"/>
              </a:rPr>
              <a:t>bimatoprost alopecia areata eyelashes</a:t>
            </a:r>
            <a:br/>
            <a:r>
              <a:rPr b="false" i="false" strike="noStrike" sz="1200" u="none">
                <a:solidFill>
                  <a:srgbClr val="FFFFFF"/>
                </a:solidFill>
                <a:latin typeface="Calibri"/>
              </a:rPr>
              <a:t>bimatoprost online india</a:t>
            </a:r>
            <a:br/>
            <a:r>
              <a:rPr b="false" i="false" strike="noStrike" sz="1200" u="none">
                <a:solidFill>
                  <a:srgbClr val="FFFFFF"/>
                </a:solidFill>
                <a:latin typeface="Calibri"/>
              </a:rPr>
              <a:t>It&amp;rsquo;s completely benign, and it can be hereditary</a:t>
            </a:r>
            <a:br/>
            <a:r>
              <a:rPr b="false" i="false" strike="noStrike" sz="1200" u="none">
                <a:solidFill>
                  <a:srgbClr val="FFFFFF"/>
                </a:solidFill>
                <a:latin typeface="Calibri"/>
              </a:rPr>
              <a:t>online buy bimatoprost</a:t>
            </a:r>
            <a:br/>
            <a:r>
              <a:rPr b="false" i="false" strike="noStrike" sz="1200" u="none">
                <a:solidFill>
                  <a:srgbClr val="FFFFFF"/>
                </a:solidFill>
                <a:latin typeface="Calibri"/>
              </a:rPr>
              <a:t>careprost bimatoprost ophthalmic solution ebay</a:t>
            </a:r>
            <a:br/>
            <a:r>
              <a:rPr b="false" i="false" strike="noStrike" sz="1200" u="none">
                <a:solidFill>
                  <a:srgbClr val="FFFFFF"/>
                </a:solidFill>
                <a:latin typeface="Calibri"/>
              </a:rPr>
              <a:t>Informatie over het het product/ middel</a:t>
            </a:r>
            <a:br/>
            <a:r>
              <a:rPr b="false" i="false" strike="noStrike" sz="1200" u="none">
                <a:solidFill>
                  <a:srgbClr val="FFFFFF"/>
                </a:solidFill>
                <a:latin typeface="Calibri"/>
              </a:rPr>
              <a:t>bimatoprost buy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French draft would also refer Syria to the International Criminal Court (ICC), opening the way for President Bashar al-Assad and his allies to be prosecuted for alleged war crimes.</a:t>
            </a:r>
            <a:br/>
            <a:r>
              <a:rPr b="false" i="false" strike="noStrike" sz="1200" u="none">
                <a:solidFill>
                  <a:srgbClr val="FFFFFF"/>
                </a:solidFill>
                <a:latin typeface="Calibri"/>
              </a:rPr>
              <a:t>lumigan bimatoprost ophthalmic solution 0.01</a:t>
            </a:r>
            <a:br/>
            <a:r>
              <a:rPr b="false" i="false" strike="noStrike" sz="1200" u="none">
                <a:solidFill>
                  <a:srgbClr val="FFFFFF"/>
                </a:solidFill>
                <a:latin typeface="Calibri"/>
              </a:rPr>
              <a:t>bimatoprost 0.03</a:t>
            </a:r>
            <a:br/>
            <a:r>
              <a:rPr b="false" i="false" strike="noStrike" sz="1200" u="none">
                <a:solidFill>
                  <a:srgbClr val="FFFFFF"/>
                </a:solidFill>
                <a:latin typeface="Calibri"/>
              </a:rPr>
              <a:t>cheap buy online bimatoprost</a:t>
            </a:r>
            <a:br/>
            <a:r>
              <a:rPr b="false" i="false" strike="noStrike" sz="1200" u="none">
                <a:solidFill>
                  <a:srgbClr val="FFFFFF"/>
                </a:solidFill>
                <a:latin typeface="Calibri"/>
              </a:rPr>
              <a:t>how to get a doctor to prescript bimatoprost</a:t>
            </a:r>
            <a:br/>
            <a:r>
              <a:rPr b="false" i="false" strike="noStrike" sz="1200" u="none">
                <a:solidFill>
                  <a:srgbClr val="FFFFFF"/>
                </a:solidFill>
                <a:latin typeface="Calibri"/>
              </a:rPr>
              <a:t>0.03 bimatoprost</a:t>
            </a:r>
            <a:br/>
            <a:r>
              <a:rPr b="false" i="false" strike="noStrike" sz="1200" u="none">
                <a:solidFill>
                  <a:srgbClr val="FFFFFF"/>
                </a:solidFill>
                <a:latin typeface="Calibri"/>
              </a:rPr>
              <a:t>My experiences with pharmacies have all been pretty great and 90% involve some kind of birth control</a:t>
            </a:r>
            <a:br/>
            <a:r>
              <a:rPr b="false" i="false" strike="noStrike" sz="1200" u="none">
                <a:solidFill>
                  <a:srgbClr val="FFFFFF"/>
                </a:solidFill>
                <a:latin typeface="Calibri"/>
              </a:rPr>
              <a:t>how to get a bimatoprost rx</a:t>
            </a:r>
            <a:br/>
            <a:r>
              <a:rPr b="false" i="false" strike="noStrike" sz="1200" u="none">
                <a:solidFill>
                  <a:srgbClr val="FFFFFF"/>
                </a:solidFill>
                <a:latin typeface="Calibri"/>
              </a:rPr>
              <a:t>bimatoprost shipped by cash on delivery</a:t>
            </a:r>
            <a:br/>
            <a:r>
              <a:rPr b="false" i="false" strike="noStrike" sz="1200" u="none">
                <a:solidFill>
                  <a:srgbClr val="FFFFFF"/>
                </a:solidFill>
                <a:latin typeface="Calibri"/>
              </a:rPr>
              <a:t>It can even be fatal to yourunborn baby.</a:t>
            </a:r>
            <a:br/>
            <a:r>
              <a:rPr b="false" i="false" strike="noStrike" sz="1200" u="none">
                <a:solidFill>
                  <a:srgbClr val="FFFFFF"/>
                </a:solidFill>
                <a:latin typeface="Calibri"/>
              </a:rPr>
              <a:t/>
            </a:r>
            <a:br/>
            <a:r>
              <a:rPr b="false" i="false" strike="noStrike" sz="1200" u="none">
                <a:solidFill>
                  <a:srgbClr val="FFFFFF"/>
                </a:solidFill>
                <a:latin typeface="Calibri"/>
              </a:rPr>
              <a:t>i need to buy bimatoprost</a:t>
            </a:r>
            <a:br/>
            <a:r>
              <a:rPr b="false" i="false" strike="noStrike" sz="1200" u="none">
                <a:solidFill>
                  <a:srgbClr val="FFFFFF"/>
                </a:solidFill>
                <a:latin typeface="Calibri"/>
              </a:rPr>
              <a:t>I do remember when I started the medicine I would have extremely vivid dreams at night that didn't make sense and it took a few months for that to subside</a:t>
            </a:r>
            <a:br/>
            <a:r>
              <a:rPr b="false" i="false" strike="noStrike" sz="1200" u="none">
                <a:solidFill>
                  <a:srgbClr val="FFFFFF"/>
                </a:solidFill>
                <a:latin typeface="Calibri"/>
              </a:rPr>
              <a:t>buy bimatoprost online</a:t>
            </a:r>
            <a:br/>
            <a:r>
              <a:rPr b="false" i="false" strike="noStrike" sz="1200" u="none">
                <a:solidFill>
                  <a:srgbClr val="FFFFFF"/>
                </a:solidFill>
                <a:latin typeface="Calibri"/>
              </a:rPr>
              <a:t>buy bimatoprost online in australia</a:t>
            </a:r>
            <a:br/>
            <a:r>
              <a:rPr b="false" i="false" strike="noStrike" sz="1200" u="none">
                <a:solidFill>
                  <a:srgbClr val="FFFFFF"/>
                </a:solidFill>
                <a:latin typeface="Calibri"/>
              </a:rPr>
              <a:t>I have been trying different types of birth control for 1 year now: from Implanon, microgynon 30, something else that I don't remember and now I'm on Mercilon- which is a low-dosed type of pills.</a:t>
            </a:r>
            <a:br/>
            <a:r>
              <a:rPr b="false" i="false" strike="noStrike" sz="1200" u="none">
                <a:solidFill>
                  <a:srgbClr val="FFFFFF"/>
                </a:solidFill>
                <a:latin typeface="Calibri"/>
              </a:rPr>
              <a:t>preservative free bimatoprost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Zelf heb ik het wel geprobeerd, omdat koolteer wel heel goed werkt tegen schilfering, roodheid en jeuk, maar het irriteerde bij mij echt te veel</a:t>
            </a:r>
            <a:br/>
            <a:r>
              <a:rPr b="false" i="false" strike="noStrike" sz="1200" u="none">
                <a:solidFill>
                  <a:srgbClr val="FFFFFF"/>
                </a:solidFill>
                <a:latin typeface="Calibri"/>
              </a:rPr>
              <a:t>order prescription free bimatoprost</a:t>
            </a:r>
            <a:br/>
            <a:r>
              <a:rPr b="false" i="false" strike="noStrike" sz="1200" u="none">
                <a:solidFill>
                  <a:srgbClr val="FFFFFF"/>
                </a:solidFill>
                <a:latin typeface="Calibri"/>
              </a:rPr>
              <a:t>bimatoprost ophthalmic solution 0.03 online pharmacy</a:t>
            </a:r>
            <a:br/>
            <a:r>
              <a:rPr b="false" i="false" strike="noStrike" sz="1200" u="none">
                <a:solidFill>
                  <a:srgbClr val="FFFFFF"/>
                </a:solidFill>
                <a:latin typeface="Calibri"/>
              </a:rPr>
              <a:t>Do you have a good integrative dr in your area to go to because they can help you with your c-reative protein being high</a:t>
            </a:r>
            <a:br/>
            <a:r>
              <a:rPr b="false" i="false" strike="noStrike" sz="1200" u="none">
                <a:solidFill>
                  <a:srgbClr val="FFFFFF"/>
                </a:solidFill>
                <a:latin typeface="Calibri"/>
              </a:rPr>
              <a:t>bimatoprost ophthalmic solution 0.03 for eyebrow growth</a:t>
            </a:r>
            <a:br/>
            <a:r>
              <a:rPr b="false" i="false" strike="noStrike" sz="1200" u="none">
                <a:solidFill>
                  <a:srgbClr val="FFFFFF"/>
                </a:solidFill>
                <a:latin typeface="Calibri"/>
              </a:rPr>
              <a:t>Histone deacetylases transfer acyl groups, shorten the chromatin, and farm transcriptional silencing</a:t>
            </a:r>
            <a:br/>
            <a:r>
              <a:rPr b="false" i="false" strike="noStrike" sz="1200" u="none">
                <a:solidFill>
                  <a:srgbClr val="FFFFFF"/>
                </a:solidFill>
                <a:latin typeface="Calibri"/>
              </a:rPr>
              <a:t>bimatoprost lumigan price</a:t>
            </a:r>
            <a:br/>
            <a:r>
              <a:rPr b="false" i="false" strike="noStrike" sz="1200" u="none">
                <a:solidFill>
                  <a:srgbClr val="FFFFFF"/>
                </a:solidFill>
                <a:latin typeface="Calibri"/>
              </a:rPr>
              <a:t>bimatoprost ophthalmic solution 0.03 25</a:t>
            </a:r>
            <a:br/>
            <a:r>
              <a:rPr b="false" i="false" strike="noStrike" sz="1200" u="none">
                <a:solidFill>
                  <a:srgbClr val="FFFFFF"/>
                </a:solidFill>
                <a:latin typeface="Calibri"/>
              </a:rPr>
              <a:t>bimatoprost ophthalmic solution .03</a:t>
            </a:r>
            <a:br/>
            <a:r>
              <a:rPr b="false" i="false" strike="noStrike" sz="1200" u="none">
                <a:solidFill>
                  <a:srgbClr val="FFFFFF"/>
                </a:solidFill>
                <a:latin typeface="Calibri"/>
              </a:rPr>
              <a:t>lumigan(latisse)0.03 bimatoprost</a:t>
            </a:r>
            <a:br/>
            <a:r>
              <a:rPr b="false" i="false" strike="noStrike" sz="1200" u="none">
                <a:solidFill>
                  <a:srgbClr val="FFFFFF"/>
                </a:solidFill>
                <a:latin typeface="Calibri"/>
              </a:rPr>
              <a:t>Non-compliance to therapy with PROPECIA may also affect PSA test results.</a:t>
            </a:r>
            <a:br/>
            <a:r>
              <a:rPr b="false" i="false" strike="noStrike" sz="1200" u="none">
                <a:solidFill>
                  <a:srgbClr val="FFFFFF"/>
                </a:solidFill>
                <a:latin typeface="Calibri"/>
              </a:rPr>
              <a:t>latisse generic bimatoprost reviews</a:t>
            </a:r>
            <a:br/>
            <a:r>
              <a:rPr b="false" i="false" strike="noStrike" sz="1200" u="none">
                <a:solidFill>
                  <a:srgbClr val="FFFFFF"/>
                </a:solidFill>
                <a:latin typeface="Calibri"/>
              </a:rPr>
              <a:t>I am here to offer some kind of and theory to what the mystery letters P and O</a:t>
            </a:r>
            <a:br/>
            <a:r>
              <a:rPr b="false" i="false" strike="noStrike" sz="1200" u="none">
                <a:solidFill>
                  <a:srgbClr val="FFFFFF"/>
                </a:solidFill>
                <a:latin typeface="Calibri"/>
              </a:rPr>
              <a:t>austrailian bimatoprost</a:t>
            </a:r>
            <a:br/>
            <a:r>
              <a:rPr b="false" i="false" strike="noStrike" sz="1200" u="none">
                <a:solidFill>
                  <a:srgbClr val="FFFFFF"/>
                </a:solidFill>
                <a:latin typeface="Calibri"/>
              </a:rPr>
              <a:t>The teaching of maths is very well structured, you have a clear curriculum," said Prof Moser.</a:t>
            </a:r>
            <a:br/>
            <a:r>
              <a:rPr b="false" i="false" strike="noStrike" sz="1200" u="none">
                <a:solidFill>
                  <a:srgbClr val="FFFFFF"/>
                </a:solidFill>
                <a:latin typeface="Calibri"/>
              </a:rPr>
              <a:t>careprost (bimatoprost ophthalmic solution 0.03 ) - 3ml</a:t>
            </a:r>
            <a:br/>
            <a:r>
              <a:rPr b="false" i="false" strike="noStrike" sz="1200" u="none">
                <a:solidFill>
                  <a:srgbClr val="FFFFFF"/>
                </a:solidFill>
                <a:latin typeface="Calibri"/>
              </a:rPr>
              <a:t>Please complete a freeconsultation form that can be examined by one of our doctors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bimatoprost topical</a:t>
            </a:r>
            <a:br/>
            <a:r>
              <a:rPr b="false" i="false" strike="noStrike" sz="1200" u="none">
                <a:solidFill>
                  <a:srgbClr val="FFFFFF"/>
                </a:solidFill>
                <a:latin typeface="Calibri"/>
              </a:rPr>
              <a:t>bimatoprost ophthalmic solution uk</a:t>
            </a:r>
            <a:br/>
            <a:r>
              <a:rPr b="false" i="false" strike="noStrike" sz="1200" u="none">
                <a:solidFill>
                  <a:srgbClr val="FFFFFF"/>
                </a:solidFill>
                <a:latin typeface="Calibri"/>
              </a:rPr>
              <a:t>buy bimatoprost veterinary</a:t>
            </a:r>
            <a:br/>
            <a:r>
              <a:rPr b="false" i="false" strike="noStrike" sz="1200" u="none">
                <a:solidFill>
                  <a:srgbClr val="FFFFFF"/>
                </a:solidFill>
                <a:latin typeface="Calibri"/>
              </a:rPr>
              <a:t>purchase bimatoprost visa</a:t>
            </a:r>
            <a:br/>
            <a:r>
              <a:rPr b="false" i="false" strike="noStrike" sz="1200" u="none">
                <a:solidFill>
                  <a:srgbClr val="FFFFFF"/>
                </a:solidFill>
                <a:latin typeface="Calibri"/>
              </a:rPr>
              <a:t>Check the reviews and read the description carefully.</a:t>
            </a:r>
            <a:br/>
            <a:r>
              <a:rPr b="false" i="false" strike="noStrike" sz="1200" u="none">
                <a:solidFill>
                  <a:srgbClr val="FFFFFF"/>
                </a:solidFill>
                <a:latin typeface="Calibri"/>
              </a:rPr>
              <a:t>discount on bimatoprost</a:t>
            </a:r>
            <a:br/>
            <a:r>
              <a:rPr b="false" i="false" strike="noStrike" sz="1200" u="none">
                <a:solidFill>
                  <a:srgbClr val="FFFFFF"/>
                </a:solidFill>
                <a:latin typeface="Calibri"/>
              </a:rPr>
              <a:t>ive just started a course of sertraline today and im feeling a bit sick and dizzy</a:t>
            </a:r>
            <a:br/>
            <a:r>
              <a:rPr b="false" i="false" strike="noStrike" sz="1200" u="none">
                <a:solidFill>
                  <a:srgbClr val="FFFFFF"/>
                </a:solidFill>
                <a:latin typeface="Calibri"/>
              </a:rPr>
              <a:t>no prescriptions needed for bimatoprost</a:t>
            </a:r>
            <a:br/>
            <a:r>
              <a:rPr b="false" i="false" strike="noStrike" sz="1200" u="none">
                <a:solidFill>
                  <a:srgbClr val="FFFFFF"/>
                </a:solidFill>
                <a:latin typeface="Calibri"/>
              </a:rPr>
              <a:t>David Cohen, David Egilman, James Gottstein, David Oaks [MindFreedom Director], Vera Sharav [AHRP director], Eric Whalen, and Robert Whitaker."</a:t>
            </a:r>
            <a:br/>
            <a:r>
              <a:rPr b="false" i="false" strike="noStrike" sz="1200" u="none">
                <a:solidFill>
                  <a:srgbClr val="FFFFFF"/>
                </a:solidFill>
                <a:latin typeface="Calibri"/>
              </a:rPr>
              <a:t>bimatoprost online overnight delivery cod</a:t>
            </a:r>
            <a:br/>
            <a:r>
              <a:rPr b="false" i="false" strike="noStrike" sz="1200" u="none">
                <a:solidFill>
                  <a:srgbClr val="FFFFFF"/>
                </a:solidFill>
                <a:latin typeface="Calibri"/>
              </a:rPr>
              <a:t>buy bimatoprost no rx needed</a:t>
            </a:r>
            <a:br/>
            <a:r>
              <a:rPr b="false" i="false" strike="noStrike" sz="1200" u="none">
                <a:solidFill>
                  <a:srgbClr val="FFFFFF"/>
                </a:solidFill>
                <a:latin typeface="Calibri"/>
              </a:rPr>
              <a:t>order bimatoprost order amex</a:t>
            </a:r>
            <a:br/>
            <a:r>
              <a:rPr b="false" i="false" strike="noStrike" sz="1200" u="none">
                <a:solidFill>
                  <a:srgbClr val="FFFFFF"/>
                </a:solidFill>
                <a:latin typeface="Calibri"/>
              </a:rPr>
              <a:t>bimatoprost buy cheap</a:t>
            </a:r>
            <a:br/>
            <a:r>
              <a:rPr b="false" i="false" strike="noStrike" sz="1200" u="none">
                <a:solidFill>
                  <a:srgbClr val="FFFFFF"/>
                </a:solidFill>
                <a:latin typeface="Calibri"/>
              </a:rPr>
              <a:t>bimatoprost best price</a:t>
            </a:r>
            <a:br/>
            <a:r>
              <a:rPr b="false" i="false" strike="noStrike" sz="1200" u="none">
                <a:solidFill>
                  <a:srgbClr val="FFFFFF"/>
                </a:solidFill>
                <a:latin typeface="Calibri"/>
              </a:rPr>
              <a:t>bimatoprost price</a:t>
            </a:r>
            <a:br/>
            <a:r>
              <a:rPr b="false" i="false" strike="noStrike" sz="1200" u="none">
                <a:solidFill>
                  <a:srgbClr val="FFFFFF"/>
                </a:solidFill>
                <a:latin typeface="Calibri"/>
              </a:rPr>
              <a:t>order bimatoprost canada</a:t>
            </a:r>
            <a:br/>
            <a:r>
              <a:rPr b="false" i="false" strike="noStrike" sz="1200" u="none">
                <a:solidFill>
                  <a:srgbClr val="FFFFFF"/>
                </a:solidFill>
                <a:latin typeface="Calibri"/>
              </a:rPr>
              <a:t>There arethree types ofcontraceptive injections in the UK: Depo-Provera, which lasts for 12 weeks,Sayana Press, which lasts for 13 weeks, andNoristerat, which lasts for eight weeks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escrow</a:t>
            </a:r>
            <a:br/>
            <a:r>
              <a:rPr b="false" i="false" strike="noStrike" sz="1200" u="none">
                <a:solidFill>
                  <a:srgbClr val="FFFFFF"/>
                </a:solidFill>
                <a:latin typeface="Calibri"/>
              </a:rPr>
              <a:t>ive just started a course of sertraline today and im feeling a bit sick and dizzy</a:t>
            </a:r>
            <a:br/>
            <a:r>
              <a:rPr b="false" i="false" strike="noStrike" sz="1200" u="none">
                <a:solidFill>
                  <a:srgbClr val="FFFFFF"/>
                </a:solidFill>
                <a:latin typeface="Calibri"/>
              </a:rPr>
              <a:t>bimatoprost pharmacology</a:t>
            </a:r>
            <a:br/>
            <a:r>
              <a:rPr b="false" i="false" strike="noStrike" sz="1200" u="none">
                <a:solidFill>
                  <a:srgbClr val="FFFFFF"/>
                </a:solidFill>
                <a:latin typeface="Calibri"/>
              </a:rPr>
              <a:t>bimatoprost ophthalmic solution 0.03 generic reviews</a:t>
            </a:r>
            <a:br/>
            <a:r>
              <a:rPr b="false" i="false" strike="noStrike" sz="1200" u="none">
                <a:solidFill>
                  <a:srgbClr val="FFFFFF"/>
                </a:solidFill>
                <a:latin typeface="Calibri"/>
              </a:rPr>
              <a:t>buy generic bimatoprost</a:t>
            </a:r>
            <a:br/>
            <a:r>
              <a:rPr b="false" i="false" strike="noStrike" sz="1200" u="none">
                <a:solidFill>
                  <a:srgbClr val="FFFFFF"/>
                </a:solidFill>
                <a:latin typeface="Calibri"/>
              </a:rPr>
              <a:t>bimatoprost 0.3 mg/ml</a:t>
            </a:r>
            <a:br/>
            <a:r>
              <a:rPr b="false" i="false" strike="noStrike" sz="1200" u="none">
                <a:solidFill>
                  <a:srgbClr val="FFFFFF"/>
                </a:solidFill>
                <a:latin typeface="Calibri"/>
              </a:rPr>
              <a:t>buying bimatoprost overnight delivery</a:t>
            </a:r>
            <a:br/>
            <a:r>
              <a:rPr b="false" i="false" strike="noStrike" sz="1200" u="none">
                <a:solidFill>
                  <a:srgbClr val="FFFFFF"/>
                </a:solidFill>
                <a:latin typeface="Calibri"/>
              </a:rPr>
              <a:t>bimatoprost no prior script</a:t>
            </a:r>
            <a:br/>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how to give timolol bimatoprost</a:t>
            </a:r>
            <a:br/>
            <a:r>
              <a:rPr b="false" i="false" strike="noStrike" sz="1200" u="none">
                <a:solidFill>
                  <a:srgbClr val="FFFFFF"/>
                </a:solidFill>
                <a:latin typeface="Calibri"/>
              </a:rPr>
              <a:t>latisse bimatoprost ophthalmic solution 0.03 cost</a:t>
            </a:r>
            <a:br/>
            <a:r>
              <a:rPr b="false" i="false" strike="noStrike" sz="1200" u="none">
                <a:solidFill>
                  <a:srgbClr val="FFFFFF"/>
                </a:solidFill>
                <a:latin typeface="Calibri"/>
              </a:rPr>
              <a:t>buy bimatoprost online australia</a:t>
            </a:r>
            <a:br/>
            <a:r>
              <a:rPr b="false" i="false" strike="noStrike" sz="1200" u="none">
                <a:solidFill>
                  <a:srgbClr val="FFFFFF"/>
                </a:solidFill>
                <a:latin typeface="Calibri"/>
              </a:rPr>
              <a:t>bimatoprost fedex no prescription</a:t>
            </a:r>
            <a:br/>
            <a:r>
              <a:rPr b="false" i="false" strike="noStrike" sz="1200" u="none">
                <a:solidFill>
                  <a:srgbClr val="FFFFFF"/>
                </a:solidFill>
                <a:latin typeface="Calibri"/>
              </a:rPr>
              <a:t>bimatoprost free shipping</a:t>
            </a:r>
            <a:br/>
            <a:r>
              <a:rPr b="false" i="false" strike="noStrike" sz="1200" u="none">
                <a:solidFill>
                  <a:srgbClr val="FFFFFF"/>
                </a:solidFill>
                <a:latin typeface="Calibri"/>
              </a:rPr>
              <a:t>buy bimatoprost eye drops uk</a:t>
            </a:r>
            <a:br/>
            <a:r>
              <a:rPr b="false" i="false" strike="noStrike" sz="1200" u="none">
                <a:solidFill>
                  <a:srgbClr val="FFFFFF"/>
                </a:solidFill>
                <a:latin typeface="Calibri"/>
              </a:rPr>
              <a:t>El centre tampoc ha esperat cap autoritzaci per impartir una disciplina alternativa.</a:t>
            </a:r>
            <a:br/>
            <a:r>
              <a:rPr b="false" i="false" strike="noStrike" sz="1200" u="none">
                <a:solidFill>
                  <a:srgbClr val="FFFFFF"/>
                </a:solidFill>
                <a:latin typeface="Calibri"/>
              </a:rPr>
              <a:t>bimatoprost generic xlash</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bimatoprost ophthalmic solution 0.03 online</a:t>
            </a:r>
            <a:br/>
            <a:r>
              <a:rPr b="false" i="false" strike="noStrike" sz="1200" u="none">
                <a:solidFill>
                  <a:srgbClr val="FFFFFF"/>
                </a:solidFill>
                <a:latin typeface="Calibri"/>
              </a:rPr>
              <a:t>In addition, each tablet contains the following inactive ingredients: lactose monohydrate, magnesium stearate, microcrystalline cellulose, and pregelatinized starch.</a:t>
            </a:r>
            <a:br/>
            <a:r>
              <a:rPr b="false" i="false" strike="noStrike" sz="1200" u="none">
                <a:solidFill>
                  <a:srgbClr val="FFFFFF"/>
                </a:solidFill>
                <a:latin typeface="Calibri"/>
              </a:rPr>
              <a:t>bimatoprost ophthalmic solution 0.03 online</a:t>
            </a:r>
            <a:br/>
            <a:r>
              <a:rPr b="false" i="false" strike="noStrike" sz="1200" u="none">
                <a:solidFill>
                  <a:srgbClr val="FFFFFF"/>
                </a:solidFill>
                <a:latin typeface="Calibri"/>
              </a:rPr>
              <a:t>buy bimatoprost online cod</a:t>
            </a:r>
            <a:br/>
            <a:r>
              <a:rPr b="false" i="false" strike="noStrike" sz="1200" u="none">
                <a:solidFill>
                  <a:srgbClr val="FFFFFF"/>
                </a:solidFill>
                <a:latin typeface="Calibri"/>
              </a:rPr>
              <a:t>The senior orthopedic surgeon said the patients had been forced to walk to safety with injuries that had eventually gotten infected, leading to the amputations</a:t>
            </a:r>
            <a:br/>
            <a:r>
              <a:rPr b="false" i="false" strike="noStrike" sz="1200" u="none">
                <a:solidFill>
                  <a:srgbClr val="FFFFFF"/>
                </a:solidFill>
                <a:latin typeface="Calibri"/>
              </a:rPr>
              <a:t>bimatoprost 0.03 preservative-free ophthalmic solution</a:t>
            </a:r>
            <a:br/>
            <a:r>
              <a:rPr b="false" i="false" strike="noStrike" sz="1200" u="none">
                <a:solidFill>
                  <a:srgbClr val="FFFFFF"/>
                </a:solidFill>
                <a:latin typeface="Calibri"/>
              </a:rPr>
              <a:t>order bimatoprost saturday delivery</a:t>
            </a:r>
            <a:br/>
            <a:r>
              <a:rPr b="false" i="false" strike="noStrike" sz="1200" u="none">
                <a:solidFill>
                  <a:srgbClr val="FFFFFF"/>
                </a:solidFill>
                <a:latin typeface="Calibri"/>
              </a:rPr>
              <a:t>bimatoprost ophthalmic solution for sale</a:t>
            </a:r>
            <a:br/>
            <a:r>
              <a:rPr b="false" i="false" strike="noStrike" sz="1200" u="none">
                <a:solidFill>
                  <a:srgbClr val="FFFFFF"/>
                </a:solidFill>
                <a:latin typeface="Calibri"/>
              </a:rPr>
              <a:t>bimatoprost ophthalmic solution lashes</a:t>
            </a:r>
            <a:br/>
            <a:r>
              <a:rPr b="false" i="false" strike="noStrike" sz="1200" u="none">
                <a:solidFill>
                  <a:srgbClr val="FFFFFF"/>
                </a:solidFill>
                <a:latin typeface="Calibri"/>
              </a:rPr>
              <a:t>bimatoprost buy uk</a:t>
            </a:r>
            <a:br/>
            <a:r>
              <a:rPr b="false" i="false" strike="noStrike" sz="1200" u="none">
                <a:solidFill>
                  <a:srgbClr val="FFFFFF"/>
                </a:solidFill>
                <a:latin typeface="Calibri"/>
              </a:rPr>
              <a:t>bimatoprost where can i buy from</a:t>
            </a:r>
            <a:br/>
            <a:r>
              <a:rPr b="false" i="false" strike="noStrike" sz="1200" u="none">
                <a:solidFill>
                  <a:srgbClr val="FFFFFF"/>
                </a:solidFill>
                <a:latin typeface="Calibri"/>
              </a:rPr>
              <a:t>bimatoprost generic reviews</a:t>
            </a:r>
            <a:br/>
            <a:r>
              <a:rPr b="false" i="false" strike="noStrike" sz="1200" u="none">
                <a:solidFill>
                  <a:srgbClr val="FFFFFF"/>
                </a:solidFill>
                <a:latin typeface="Calibri"/>
              </a:rPr>
              <a:t>buy female bimatoprost singapore</a:t>
            </a:r>
            <a:br/>
            <a:r>
              <a:rPr b="false" i="false" strike="noStrike" sz="1200" u="none">
                <a:solidFill>
                  <a:srgbClr val="FFFFFF"/>
                </a:solidFill>
                <a:latin typeface="Calibri"/>
              </a:rPr>
              <a:t>We are telling him to go to the hospital but he is refusing</a:t>
            </a:r>
            <a:br/>
            <a:r>
              <a:rPr b="false" i="false" strike="noStrike" sz="1200" u="none">
                <a:solidFill>
                  <a:srgbClr val="FFFFFF"/>
                </a:solidFill>
                <a:latin typeface="Calibri"/>
              </a:rPr>
              <a:t>where can i buy bimatoprost ophthalmic solution</a:t>
            </a:r>
            <a:br/>
            <a:r>
              <a:rPr b="false" i="false" strike="noStrike" sz="1200" u="none">
                <a:solidFill>
                  <a:srgbClr val="FFFFFF"/>
                </a:solidFill>
                <a:latin typeface="Calibri"/>
              </a:rPr>
              <a:t>best price for bimatoprost</a:t>
            </a:r>
            <a:br/>
            <a:r>
              <a:rPr b="false" i="false" strike="noStrike" sz="1200" u="none">
                <a:solidFill>
                  <a:srgbClr val="FFFFFF"/>
                </a:solidFill>
                <a:latin typeface="Calibri"/>
              </a:rPr>
              <a:t>A platform for writers and artists to create and share, HelloGiggles welcomes reader contributions and publishes them daily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topical bimatoprost for the treatment of eyebrow hypotrichosis</a:t>
            </a:r>
            <a:br/>
            <a:r>
              <a:rPr b="false" i="false" strike="noStrike" sz="1200" u="none">
                <a:solidFill>
                  <a:srgbClr val="FFFFFF"/>
                </a:solidFill>
                <a:latin typeface="Calibri"/>
              </a:rPr>
              <a:t>buy no prescription bimatoprost</a:t>
            </a:r>
            <a:br/>
            <a:r>
              <a:rPr b="false" i="false" strike="noStrike" sz="1200" u="none">
                <a:solidFill>
                  <a:srgbClr val="FFFFFF"/>
                </a:solidFill>
                <a:latin typeface="Calibri"/>
              </a:rPr>
              <a:t>latisse (bimatoprost ophthalmic solution) 0.03</a:t>
            </a:r>
            <a:br/>
            <a:r>
              <a:rPr b="false" i="false" strike="noStrike" sz="1200" u="none">
                <a:solidFill>
                  <a:srgbClr val="FFFFFF"/>
                </a:solidFill>
                <a:latin typeface="Calibri"/>
              </a:rPr>
              <a:t>I was informed by my doctor that hydroquinone has been banned in some areas and is known to cause liver damage</a:t>
            </a:r>
            <a:br/>
            <a:r>
              <a:rPr b="false" i="false" strike="noStrike" sz="1200" u="none">
                <a:solidFill>
                  <a:srgbClr val="FFFFFF"/>
                </a:solidFill>
                <a:latin typeface="Calibri"/>
              </a:rPr>
              <a:t>canadian bimatoprost online</a:t>
            </a:r>
            <a:br/>
            <a:r>
              <a:rPr b="false" i="false" strike="noStrike" sz="1200" u="none">
                <a:solidFill>
                  <a:srgbClr val="FFFFFF"/>
                </a:solidFill>
                <a:latin typeface="Calibri"/>
              </a:rPr>
              <a:t>I have this pact with myself to live life more dangerously and maybe I'll die by accident that only involves me...</a:t>
            </a:r>
            <a:br/>
            <a:r>
              <a:rPr b="false" i="false" strike="noStrike" sz="1200" u="none">
                <a:solidFill>
                  <a:srgbClr val="FFFFFF"/>
                </a:solidFill>
                <a:latin typeface="Calibri"/>
              </a:rPr>
              <a:t>order online bimatoprost</a:t>
            </a:r>
            <a:br/>
            <a:r>
              <a:rPr b="false" i="false" strike="noStrike" sz="1200" u="none">
                <a:solidFill>
                  <a:srgbClr val="FFFFFF"/>
                </a:solidFill>
                <a:latin typeface="Calibri"/>
              </a:rPr>
              <a:t>pricing for bimatoprost ophthalmic solution 0.03</a:t>
            </a:r>
            <a:br/>
            <a:r>
              <a:rPr b="false" i="false" strike="noStrike" sz="1200" u="none">
                <a:solidFill>
                  <a:srgbClr val="FFFFFF"/>
                </a:solidFill>
                <a:latin typeface="Calibri"/>
              </a:rPr>
              <a:t>bimatoprost hair loss 2014</a:t>
            </a:r>
            <a:br/>
            <a:r>
              <a:rPr b="false" i="false" strike="noStrike" sz="1200" u="none">
                <a:solidFill>
                  <a:srgbClr val="FFFFFF"/>
                </a:solidFill>
                <a:latin typeface="Calibri"/>
              </a:rPr>
              <a:t>buy bimatoprost es canada online</a:t>
            </a:r>
            <a:br/>
            <a:r>
              <a:rPr b="false" i="false" strike="noStrike" sz="1200" u="none">
                <a:solidFill>
                  <a:srgbClr val="FFFFFF"/>
                </a:solidFill>
                <a:latin typeface="Calibri"/>
              </a:rPr>
              <a:t>I'd like to withdraw $100, please where to buy albendazole in garden grove ca fx "Today's announcement ..</a:t>
            </a:r>
            <a:br/>
            <a:r>
              <a:rPr b="false" i="false" strike="noStrike" sz="1200" u="none">
                <a:solidFill>
                  <a:srgbClr val="FFFFFF"/>
                </a:solidFill>
                <a:latin typeface="Calibri"/>
              </a:rPr>
              <a:t>buy bimatoprost money order</a:t>
            </a:r>
            <a:br/>
            <a:r>
              <a:rPr b="false" i="false" strike="noStrike" sz="1200" u="none">
                <a:solidFill>
                  <a:srgbClr val="FFFFFF"/>
                </a:solidFill>
                <a:latin typeface="Calibri"/>
              </a:rPr>
              <a:t>bimat bimatoprost reviews</a:t>
            </a:r>
            <a:br/>
            <a:r>
              <a:rPr b="false" i="false" strike="noStrike" sz="1200" u="none">
                <a:solidFill>
                  <a:srgbClr val="FFFFFF"/>
                </a:solidFill>
                <a:latin typeface="Calibri"/>
              </a:rPr>
              <a:t>bimatoprost eyelash growth</a:t>
            </a:r>
            <a:br/>
            <a:r>
              <a:rPr b="false" i="false" strike="noStrike" sz="1200" u="none">
                <a:solidFill>
                  <a:srgbClr val="FFFFFF"/>
                </a:solidFill>
                <a:latin typeface="Calibri"/>
              </a:rPr>
              <a:t>purchase online bimatoprost</a:t>
            </a:r>
            <a:br/>
            <a:r>
              <a:rPr b="false" i="false" strike="noStrike" sz="1200" u="none">
                <a:solidFill>
                  <a:srgbClr val="FFFFFF"/>
                </a:solidFill>
                <a:latin typeface="Calibri"/>
              </a:rPr>
              <a:t>price of bimatoprost in uk</a:t>
            </a:r>
            <a:br/>
            <a:r>
              <a:rPr b="false" i="false" strike="noStrike" sz="1200" u="none">
                <a:solidFill>
                  <a:srgbClr val="FFFFFF"/>
                </a:solidFill>
                <a:latin typeface="Calibri"/>
              </a:rPr>
              <a:t>generic bimatoprost ophthalmic</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Saturday was Kornheiser0Is 65th birthday.</a:t>
            </a:r>
            <a:br/>
            <a:r>
              <a:rPr b="false" i="false" strike="noStrike" sz="1200" u="none">
                <a:solidFill>
                  <a:srgbClr val="FFFFFF"/>
                </a:solidFill>
                <a:latin typeface="Calibri"/>
              </a:rPr>
              <a:t>bimatoprost ophthalmic solution 0.03 generic</a:t>
            </a:r>
            <a:br/>
            <a:r>
              <a:rPr b="false" i="false" strike="noStrike" sz="1200" u="none">
                <a:solidFill>
                  <a:srgbClr val="FFFFFF"/>
                </a:solidFill>
                <a:latin typeface="Calibri"/>
              </a:rPr>
              <a:t>bimatoprost no script</a:t>
            </a:r>
            <a:br/>
            <a:r>
              <a:rPr b="false" i="false" strike="noStrike" sz="1200" u="none">
                <a:solidFill>
                  <a:srgbClr val="FFFFFF"/>
                </a:solidFill>
                <a:latin typeface="Calibri"/>
              </a:rPr>
              <a:t>how to buy bimatoprost from canada</a:t>
            </a:r>
            <a:br/>
            <a:r>
              <a:rPr b="false" i="false" strike="noStrike" sz="1200" u="none">
                <a:solidFill>
                  <a:srgbClr val="FFFFFF"/>
                </a:solidFill>
                <a:latin typeface="Calibri"/>
              </a:rPr>
              <a:t>bimatoprost buy usa</a:t>
            </a:r>
            <a:br/>
            <a:r>
              <a:rPr b="false" i="false" strike="noStrike" sz="1200" u="none">
                <a:solidFill>
                  <a:srgbClr val="FFFFFF"/>
                </a:solidFill>
                <a:latin typeface="Calibri"/>
              </a:rPr>
              <a:t>They will gain valuable experience in the microscopic screening of cytologic preparations, a skill necessary to be successful technologists</a:t>
            </a:r>
            <a:br/>
            <a:r>
              <a:rPr b="false" i="false" strike="noStrike" sz="1200" u="none">
                <a:solidFill>
                  <a:srgbClr val="FFFFFF"/>
                </a:solidFill>
                <a:latin typeface="Calibri"/>
              </a:rPr>
              <a:t>how to use bimatoprost for eyelashes</a:t>
            </a:r>
            <a:br/>
            <a:r>
              <a:rPr b="false" i="false" strike="noStrike" sz="1200" u="none">
                <a:solidFill>
                  <a:srgbClr val="FFFFFF"/>
                </a:solidFill>
                <a:latin typeface="Calibri"/>
              </a:rPr>
              <a:t>order cheap bimatoprost</a:t>
            </a:r>
            <a:br/>
            <a:r>
              <a:rPr b="false" i="false" strike="noStrike" sz="1200" u="none">
                <a:solidFill>
                  <a:srgbClr val="FFFFFF"/>
                </a:solidFill>
                <a:latin typeface="Calibri"/>
              </a:rPr>
              <a:t>bimatoprost ophthalmic solution (latisse generic)</a:t>
            </a:r>
            <a:br/>
            <a:r>
              <a:rPr b="false" i="false" strike="noStrike" sz="1200" u="none">
                <a:solidFill>
                  <a:srgbClr val="FFFFFF"/>
                </a:solidFill>
                <a:latin typeface="Calibri"/>
              </a:rPr>
              <a:t>purchase bimatoprost online no membership overnight shipping</a:t>
            </a:r>
            <a:br/>
            <a:r>
              <a:rPr b="false" i="false" strike="noStrike" sz="1200" u="none">
                <a:solidFill>
                  <a:srgbClr val="FFFFFF"/>
                </a:solidFill>
                <a:latin typeface="Calibri"/>
              </a:rPr>
              <a:t>bimatoprost shipped cod only</a:t>
            </a:r>
            <a:br/>
            <a:r>
              <a:rPr b="false" i="false" strike="noStrike" sz="1200" u="none">
                <a:solidFill>
                  <a:srgbClr val="FFFFFF"/>
                </a:solidFill>
                <a:latin typeface="Calibri"/>
              </a:rPr>
              <a:t>latisse bimatoprost 0.03</a:t>
            </a:r>
            <a:br/>
            <a:r>
              <a:rPr b="false" i="false" strike="noStrike" sz="1200" u="none">
                <a:solidFill>
                  <a:srgbClr val="FFFFFF"/>
                </a:solidFill>
                <a:latin typeface="Calibri"/>
              </a:rPr>
              <a:t>Accutane has never been banned in the U.S</a:t>
            </a:r>
            <a:br/>
            <a:r>
              <a:rPr b="false" i="false" strike="noStrike" sz="1200" u="none">
                <a:solidFill>
                  <a:srgbClr val="FFFFFF"/>
                </a:solidFill>
                <a:latin typeface="Calibri"/>
              </a:rPr>
              <a:t>bimatoprost ophthalmic solution 0.3 mg/ml. (3)</a:t>
            </a:r>
            <a:br/>
            <a:r>
              <a:rPr b="false" i="false" strike="noStrike" sz="1200" u="none">
                <a:solidFill>
                  <a:srgbClr val="FFFFFF"/>
                </a:solidFill>
                <a:latin typeface="Calibri"/>
              </a:rPr>
              <a:t>If we are to base the child-bearing window purely on biology the female body is ready for procreation once puberty has set in.</a:t>
            </a:r>
            <a:br/>
            <a:r>
              <a:rPr b="false" i="false" strike="noStrike" sz="1200" u="none">
                <a:solidFill>
                  <a:srgbClr val="FFFFFF"/>
                </a:solidFill>
                <a:latin typeface="Calibri"/>
              </a:rPr>
              <a:t>bimatoprost 0.03 or 0.01</a:t>
            </a:r>
            <a:br/>
            <a:r>
              <a:rPr b="false" i="false" strike="noStrike" sz="1200" u="none">
                <a:solidFill>
                  <a:srgbClr val="FFFFFF"/>
                </a:solidFill>
                <a:latin typeface="Calibri"/>
              </a:rPr>
              <a:t>buy bimatoprost ophthalmic solution 0.03</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Now I'm on an entirely normal sleep schedule, more normal than ever.</a:t>
            </a:r>
            <a:br/>
            <a:r>
              <a:rPr b="false" i="false" strike="noStrike" sz="1200" u="none">
                <a:solidFill>
                  <a:srgbClr val="FFFFFF"/>
                </a:solidFill>
                <a:latin typeface="Calibri"/>
              </a:rPr>
              <a:t>latisse generic (bimatoprost) 0.03</a:t>
            </a:r>
            <a:br/>
            <a:r>
              <a:rPr b="false" i="false" strike="noStrike" sz="1200" u="none">
                <a:solidFill>
                  <a:srgbClr val="FFFFFF"/>
                </a:solidFill>
                <a:latin typeface="Calibri"/>
              </a:rPr>
              <a:t>Filled in everything on line, posted prescription, got tablets back recorded delivery in 4 days.</a:t>
            </a:r>
            <a:br/>
            <a:r>
              <a:rPr b="false" i="false" strike="noStrike" sz="1200" u="none">
                <a:solidFill>
                  <a:srgbClr val="FFFFFF"/>
                </a:solidFill>
                <a:latin typeface="Calibri"/>
              </a:rPr>
              <a:t>bimatoprost spec sheet</a:t>
            </a:r>
            <a:br/>
            <a:r>
              <a:rPr b="false" i="false" strike="noStrike" sz="1200" u="none">
                <a:solidFill>
                  <a:srgbClr val="FFFFFF"/>
                </a:solidFill>
                <a:latin typeface="Calibri"/>
              </a:rPr>
              <a:t>I hope this works just as well for you.</a:t>
            </a:r>
            <a:br/>
            <a:r>
              <a:rPr b="false" i="false" strike="noStrike" sz="1200" u="none">
                <a:solidFill>
                  <a:srgbClr val="FFFFFF"/>
                </a:solidFill>
                <a:latin typeface="Calibri"/>
              </a:rPr>
              <a:t>cost bimatoprost</a:t>
            </a:r>
            <a:br/>
            <a:r>
              <a:rPr b="false" i="false" strike="noStrike" sz="1200" u="none">
                <a:solidFill>
                  <a:srgbClr val="FFFFFF"/>
                </a:solidFill>
                <a:latin typeface="Calibri"/>
              </a:rPr>
              <a:t>bimatoprost ou acheter</a:t>
            </a:r>
            <a:br/>
            <a:r>
              <a:rPr b="false" i="false" strike="noStrike" sz="1200" u="none">
                <a:solidFill>
                  <a:srgbClr val="FFFFFF"/>
                </a:solidFill>
                <a:latin typeface="Calibri"/>
              </a:rPr>
              <a:t>bimatoprost no prescription drug</a:t>
            </a:r>
            <a:br/>
            <a:r>
              <a:rPr b="false" i="false" strike="noStrike" sz="1200" u="none">
                <a:solidFill>
                  <a:srgbClr val="FFFFFF"/>
                </a:solidFill>
                <a:latin typeface="Calibri"/>
              </a:rPr>
              <a:t>bimatoprost ophthalmic solution 0.03 discontinued</a:t>
            </a:r>
            <a:br/>
            <a:r>
              <a:rPr b="false" i="false" strike="noStrike" sz="1200" u="none">
                <a:solidFill>
                  <a:srgbClr val="FFFFFF"/>
                </a:solidFill>
                <a:latin typeface="Calibri"/>
              </a:rPr>
              <a:t>Omeprazole is not likely to affect your ability to drive or use any tools or machines</a:t>
            </a:r>
            <a:br/>
            <a:r>
              <a:rPr b="false" i="false" strike="noStrike" sz="1200" u="none">
                <a:solidFill>
                  <a:srgbClr val="FFFFFF"/>
                </a:solidFill>
                <a:latin typeface="Calibri"/>
              </a:rPr>
              <a:t>buy generic bimatoprost online</a:t>
            </a:r>
            <a:br/>
            <a:r>
              <a:rPr b="false" i="false" strike="noStrike" sz="1200" u="none">
                <a:solidFill>
                  <a:srgbClr val="FFFFFF"/>
                </a:solidFill>
                <a:latin typeface="Calibri"/>
              </a:rPr>
              <a:t>bimatoprost ophthalmic</a:t>
            </a:r>
            <a:br/>
            <a:r>
              <a:rPr b="false" i="false" strike="noStrike" sz="1200" u="none">
                <a:solidFill>
                  <a:srgbClr val="FFFFFF"/>
                </a:solidFill>
                <a:latin typeface="Calibri"/>
              </a:rPr>
              <a:t>The only resource you need for all media types, it makes finding media for culturing diverse microorganisms quick and simple</a:t>
            </a:r>
            <a:br/>
            <a:r>
              <a:rPr b="false" i="false" strike="noStrike" sz="1200" u="none">
                <a:solidFill>
                  <a:srgbClr val="FFFFFF"/>
                </a:solidFill>
                <a:latin typeface="Calibri"/>
              </a:rPr>
              <a:t>overnight bimatoprost ups cod</a:t>
            </a:r>
            <a:br/>
            <a:r>
              <a:rPr b="false" i="false" strike="noStrike" sz="1200" u="none">
                <a:solidFill>
                  <a:srgbClr val="FFFFFF"/>
                </a:solidFill>
                <a:latin typeface="Calibri"/>
              </a:rPr>
              <a:t>bimatoprost prices us pharmacy</a:t>
            </a:r>
            <a:br/>
            <a:r>
              <a:rPr b="false" i="false" strike="noStrike" sz="1200" u="none">
                <a:solidFill>
                  <a:srgbClr val="FFFFFF"/>
                </a:solidFill>
                <a:latin typeface="Calibri"/>
              </a:rPr>
              <a:t>doctor shopping for bimatoprost prescription</a:t>
            </a:r>
            <a:br/>
            <a:r>
              <a:rPr b="false" i="false" strike="noStrike" sz="1200" u="none">
                <a:solidFill>
                  <a:srgbClr val="FFFFFF"/>
                </a:solidFill>
                <a:latin typeface="Calibri"/>
              </a:rPr>
              <a:t>Store the medication at room temperature and away from excess heat and moisture (not in the bathroom)</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 prescription saturday delivery bimatoprost</a:t>
            </a:r>
            <a:br/>
            <a:r>
              <a:rPr b="false" i="false" strike="noStrike" sz="1200" u="none">
                <a:solidFill>
                  <a:srgbClr val="FFFFFF"/>
                </a:solidFill>
                <a:latin typeface="Calibri"/>
              </a:rPr>
              <a:t>Again, a single dose (150 mg) of fluconazole to treat a yeast infection during early pregnancy does not appear to increase risks to a developing baby</a:t>
            </a:r>
            <a:br/>
            <a:r>
              <a:rPr b="false" i="false" strike="noStrike" sz="1200" u="none">
                <a:solidFill>
                  <a:srgbClr val="FFFFFF"/>
                </a:solidFill>
                <a:latin typeface="Calibri"/>
              </a:rPr>
              <a:t>no perscription bimatoprost</a:t>
            </a:r>
            <a:br/>
            <a:r>
              <a:rPr b="false" i="false" strike="noStrike" sz="1200" u="none">
                <a:solidFill>
                  <a:srgbClr val="FFFFFF"/>
                </a:solidFill>
                <a:latin typeface="Calibri"/>
              </a:rPr>
              <a:t>bimatoprost buyers</a:t>
            </a:r>
            <a:br/>
            <a:r>
              <a:rPr b="false" i="false" strike="noStrike" sz="1200" u="none">
                <a:solidFill>
                  <a:srgbClr val="FFFFFF"/>
                </a:solidFill>
                <a:latin typeface="Calibri"/>
              </a:rPr>
              <a:t>cod bimatoprost</a:t>
            </a:r>
            <a:br/>
            <a:r>
              <a:rPr b="false" i="false" strike="noStrike" sz="1200" u="none">
                <a:solidFill>
                  <a:srgbClr val="FFFFFF"/>
                </a:solidFill>
                <a:latin typeface="Calibri"/>
              </a:rPr>
              <a:t>These symptoms are known as bronchospasms</a:t>
            </a:r>
            <a:br/>
            <a:r>
              <a:rPr b="false" i="false" strike="noStrike" sz="1200" u="none">
                <a:solidFill>
                  <a:srgbClr val="FFFFFF"/>
                </a:solidFill>
                <a:latin typeface="Calibri"/>
              </a:rPr>
              <a:t>bimatoprost dosage</a:t>
            </a:r>
            <a:br/>
            <a:r>
              <a:rPr b="false" i="false" strike="noStrike" sz="1200" u="none">
                <a:solidFill>
                  <a:srgbClr val="FFFFFF"/>
                </a:solidFill>
                <a:latin typeface="Calibri"/>
              </a:rPr>
              <a:t>cheap bimatoprost saturday delivery cod</a:t>
            </a:r>
            <a:br/>
            <a:r>
              <a:rPr b="false" i="false" strike="noStrike" sz="1200" u="none">
                <a:solidFill>
                  <a:srgbClr val="FFFFFF"/>
                </a:solidFill>
                <a:latin typeface="Calibri"/>
              </a:rPr>
              <a:t>latisse bimatoprost ophthalmic</a:t>
            </a:r>
            <a:br/>
            <a:r>
              <a:rPr b="false" i="false" strike="noStrike" sz="1200" u="none">
                <a:solidFill>
                  <a:srgbClr val="FFFFFF"/>
                </a:solidFill>
                <a:latin typeface="Calibri"/>
              </a:rPr>
              <a:t>bimatoprost hair loss clinical trials</a:t>
            </a:r>
            <a:br/>
            <a:r>
              <a:rPr b="false" i="false" strike="noStrike" sz="1200" u="none">
                <a:solidFill>
                  <a:srgbClr val="FFFFFF"/>
                </a:solidFill>
                <a:latin typeface="Calibri"/>
              </a:rPr>
              <a:t>low cost bimatoprost</a:t>
            </a:r>
            <a:br/>
            <a:r>
              <a:rPr b="false" i="false" strike="noStrike" sz="1200" u="none">
                <a:solidFill>
                  <a:srgbClr val="FFFFFF"/>
                </a:solidFill>
                <a:latin typeface="Calibri"/>
              </a:rPr>
              <a:t>bimatoprost eyelash serum</a:t>
            </a:r>
            <a:br/>
            <a:r>
              <a:rPr b="false" i="false" strike="noStrike" sz="1200" u="none">
                <a:solidFill>
                  <a:srgbClr val="FFFFFF"/>
                </a:solidFill>
                <a:latin typeface="Calibri"/>
              </a:rPr>
              <a:t>Breast cancer is a common malignancy occurring in women in the United States with approximately 200,000 new cases diagnosed each year</a:t>
            </a:r>
            <a:br/>
            <a:r>
              <a:rPr b="false" i="false" strike="noStrike" sz="1200" u="none">
                <a:solidFill>
                  <a:srgbClr val="FFFFFF"/>
                </a:solidFill>
                <a:latin typeface="Calibri"/>
              </a:rPr>
              <a:t>careprost bimatoprost buy</a:t>
            </a:r>
            <a:br/>
            <a:r>
              <a:rPr b="false" i="false" strike="noStrike" sz="1200" u="none">
                <a:solidFill>
                  <a:srgbClr val="FFFFFF"/>
                </a:solidFill>
                <a:latin typeface="Calibri"/>
              </a:rPr>
              <a:t>bimatoprost online no prescription</a:t>
            </a:r>
            <a:br/>
            <a:r>
              <a:rPr b="false" i="false" strike="noStrike" sz="1200" u="none">
                <a:solidFill>
                  <a:srgbClr val="FFFFFF"/>
                </a:solidFill>
                <a:latin typeface="Calibri"/>
              </a:rPr>
              <a:t>cheapest bimatoprost</a:t>
            </a:r>
            <a:br/>
            <a:r>
              <a:rPr b="false" i="false" strike="noStrike" sz="1200" u="none">
                <a:solidFill>
                  <a:srgbClr val="FFFFFF"/>
                </a:solidFill>
                <a:latin typeface="Calibri"/>
              </a:rPr>
              <a:t>overnight bimatoprost c.o.d</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Finasteride (Proscar) is used alone or in combination with another medication (doxazosin [Cardura]) to treat benign prostatic hypertrophy (BPH, enlargement of the prostate gland)</a:t>
            </a:r>
            <a:br/>
            <a:r>
              <a:rPr b="false" i="false" strike="noStrike" sz="1200" u="none">
                <a:solidFill>
                  <a:srgbClr val="FFFFFF"/>
                </a:solidFill>
                <a:latin typeface="Calibri"/>
              </a:rPr>
              <a:t>where can i purchase bimatoprost no rx</a:t>
            </a:r>
            <a:br/>
            <a:r>
              <a:rPr b="false" i="false" strike="noStrike" sz="1200" u="none">
                <a:solidFill>
                  <a:srgbClr val="FFFFFF"/>
                </a:solidFill>
                <a:latin typeface="Calibri"/>
              </a:rPr>
              <a:t>cheap bimatoprost non prescription</a:t>
            </a:r>
            <a:br/>
            <a:r>
              <a:rPr b="false" i="false" strike="noStrike" sz="1200" u="none">
                <a:solidFill>
                  <a:srgbClr val="FFFFFF"/>
                </a:solidFill>
                <a:latin typeface="Calibri"/>
              </a:rPr>
              <a:t>bimatoprost ophthalmic solution pet</a:t>
            </a:r>
            <a:br/>
            <a:r>
              <a:rPr b="false" i="false" strike="noStrike" sz="1200" u="none">
                <a:solidFill>
                  <a:srgbClr val="FFFFFF"/>
                </a:solidFill>
                <a:latin typeface="Calibri"/>
              </a:rPr>
              <a:t>I've been on 50mg Pristiq for two weeks and a day</a:t>
            </a:r>
            <a:br/>
            <a:r>
              <a:rPr b="false" i="false" strike="noStrike" sz="1200" u="none">
                <a:solidFill>
                  <a:srgbClr val="FFFFFF"/>
                </a:solidFill>
                <a:latin typeface="Calibri"/>
              </a:rPr>
              <a:t>bimatoprost eyelashes</a:t>
            </a:r>
            <a:br/>
            <a:r>
              <a:rPr b="false" i="false" strike="noStrike" sz="1200" u="none">
                <a:solidFill>
                  <a:srgbClr val="FFFFFF"/>
                </a:solidFill>
                <a:latin typeface="Calibri"/>
              </a:rPr>
              <a:t>For most women oral contraceptives are also free of serious or unpleasant side effects</a:t>
            </a:r>
            <a:br/>
            <a:r>
              <a:rPr b="false" i="false" strike="noStrike" sz="1200" u="none">
                <a:solidFill>
                  <a:srgbClr val="FFFFFF"/>
                </a:solidFill>
                <a:latin typeface="Calibri"/>
              </a:rPr>
              <a:t>bimat bimatoprost ophthalmic solution (latisse generic)</a:t>
            </a:r>
            <a:br/>
            <a:r>
              <a:rPr b="false" i="false" strike="noStrike" sz="1200" u="none">
                <a:solidFill>
                  <a:srgbClr val="FFFFFF"/>
                </a:solidFill>
                <a:latin typeface="Calibri"/>
              </a:rPr>
              <a:t>bimatoprosta 0 3mg</a:t>
            </a:r>
            <a:br/>
            <a:r>
              <a:rPr b="false" i="false" strike="noStrike" sz="1200" u="none">
                <a:solidFill>
                  <a:srgbClr val="FFFFFF"/>
                </a:solidFill>
                <a:latin typeface="Calibri"/>
              </a:rPr>
              <a:t>An overdose of Paxil may result in somnolence, coma, nausea, tremors, tachycardia, confusion, vomiting and dizziness</a:t>
            </a:r>
            <a:br/>
            <a:r>
              <a:rPr b="false" i="false" strike="noStrike" sz="1200" u="none">
                <a:solidFill>
                  <a:srgbClr val="FFFFFF"/>
                </a:solidFill>
                <a:latin typeface="Calibri"/>
              </a:rPr>
              <a:t>bimatoprost reviews</a:t>
            </a:r>
            <a:br/>
            <a:r>
              <a:rPr b="false" i="false" strike="noStrike" sz="1200" u="none">
                <a:solidFill>
                  <a:srgbClr val="FFFFFF"/>
                </a:solidFill>
                <a:latin typeface="Calibri"/>
              </a:rPr>
              <a:t>Go through Cu3 Green Coffee Be0n Extract Sid5 EffeAtU UessVon</a:t>
            </a:r>
            <a:br/>
            <a:r>
              <a:rPr b="false" i="false" strike="noStrike" sz="1200" u="none">
                <a:solidFill>
                  <a:srgbClr val="FFFFFF"/>
                </a:solidFill>
                <a:latin typeface="Calibri"/>
              </a:rPr>
              <a:t>order bimatoprost online no rx</a:t>
            </a:r>
            <a:br/>
            <a:r>
              <a:rPr b="false" i="false" strike="noStrike" sz="1200" u="none">
                <a:solidFill>
                  <a:srgbClr val="FFFFFF"/>
                </a:solidFill>
                <a:latin typeface="Calibri"/>
              </a:rPr>
              <a:t>bimatoprost sample</a:t>
            </a:r>
            <a:br/>
            <a:r>
              <a:rPr b="false" i="false" strike="noStrike" sz="1200" u="none">
                <a:solidFill>
                  <a:srgbClr val="FFFFFF"/>
                </a:solidFill>
                <a:latin typeface="Calibri"/>
              </a:rPr>
              <a:t>buy generic bimatoprost online no prescription in canada</a:t>
            </a:r>
            <a:br/>
            <a:r>
              <a:rPr b="false" i="false" strike="noStrike" sz="1200" u="none">
                <a:solidFill>
                  <a:srgbClr val="FFFFFF"/>
                </a:solidFill>
                <a:latin typeface="Calibri"/>
              </a:rPr>
              <a:t>bimatoprost buy online uk</a:t>
            </a:r>
            <a:br/>
            <a:r>
              <a:rPr b="false" i="false" strike="noStrike" sz="1200" u="none">
                <a:solidFill>
                  <a:srgbClr val="FFFFFF"/>
                </a:solidFill>
                <a:latin typeface="Calibri"/>
              </a:rPr>
              <a:t>purchase bimatoprost ophthalmic solution 0.03</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buying bimatoprost craigslist</a:t>
            </a:r>
            <a:br/>
            <a:r>
              <a:rPr b="false" i="false" strike="noStrike" sz="1200" u="none">
                <a:solidFill>
                  <a:srgbClr val="FFFFFF"/>
                </a:solidFill>
                <a:latin typeface="Calibri"/>
              </a:rPr>
              <a:t>This enzyme, known as phosphodiesterase type 5 (PDE5), turns off erection, therefore, PDE5I by blocking it promotes the development and maintenance of an erection</a:t>
            </a:r>
            <a:br/>
            <a:r>
              <a:rPr b="false" i="false" strike="noStrike" sz="1200" u="none">
                <a:solidFill>
                  <a:srgbClr val="FFFFFF"/>
                </a:solidFill>
                <a:latin typeface="Calibri"/>
              </a:rPr>
              <a:t>purchase bimatoprost ophthalmic solution</a:t>
            </a:r>
            <a:br/>
            <a:r>
              <a:rPr b="false" i="false" strike="noStrike" sz="1200" u="none">
                <a:solidFill>
                  <a:srgbClr val="FFFFFF"/>
                </a:solidFill>
                <a:latin typeface="Calibri"/>
              </a:rPr>
              <a:t>Once your company is on the business map, you can order your company credit search report</a:t>
            </a:r>
            <a:br/>
            <a:r>
              <a:rPr b="false" i="false" strike="noStrike" sz="1200" u="none">
                <a:solidFill>
                  <a:srgbClr val="FFFFFF"/>
                </a:solidFill>
                <a:latin typeface="Calibri"/>
              </a:rPr>
              <a:t>cheap purchase online bimatoprost</a:t>
            </a:r>
            <a:br/>
            <a:r>
              <a:rPr b="false" i="false" strike="noStrike" sz="1200" u="none">
                <a:solidFill>
                  <a:srgbClr val="FFFFFF"/>
                </a:solidFill>
                <a:latin typeface="Calibri"/>
              </a:rPr>
              <a:t>purchase bimatoprost</a:t>
            </a:r>
            <a:br/>
            <a:r>
              <a:rPr b="false" i="false" strike="noStrike" sz="1200" u="none">
                <a:solidFill>
                  <a:srgbClr val="FFFFFF"/>
                </a:solidFill>
                <a:latin typeface="Calibri"/>
              </a:rPr>
              <a:t>bimatoprost ophthalmic solution 0.03 india</a:t>
            </a:r>
            <a:br/>
            <a:r>
              <a:rPr b="false" i="false" strike="noStrike" sz="1200" u="none">
                <a:solidFill>
                  <a:srgbClr val="FFFFFF"/>
                </a:solidFill>
                <a:latin typeface="Calibri"/>
              </a:rPr>
              <a:t>bimatoprost generic uk</a:t>
            </a:r>
            <a:br/>
            <a:r>
              <a:rPr b="false" i="false" strike="noStrike" sz="1200" u="none">
                <a:solidFill>
                  <a:srgbClr val="FFFFFF"/>
                </a:solidFill>
                <a:latin typeface="Calibri"/>
              </a:rPr>
              <a:t>bimatoprost ophthalmic solution 0.03 cost</a:t>
            </a:r>
            <a:br/>
            <a:r>
              <a:rPr b="false" i="false" strike="noStrike" sz="1200" u="none">
                <a:solidFill>
                  <a:srgbClr val="FFFFFF"/>
                </a:solidFill>
                <a:latin typeface="Calibri"/>
              </a:rPr>
              <a:t>bimatoprost worldwide pharmacy</a:t>
            </a:r>
            <a:br/>
            <a:r>
              <a:rPr b="false" i="false" strike="noStrike" sz="1200" u="none">
                <a:solidFill>
                  <a:srgbClr val="FFFFFF"/>
                </a:solidFill>
                <a:latin typeface="Calibri"/>
              </a:rPr>
              <a:t>bimatoprost 0.01 0.03</a:t>
            </a:r>
            <a:br/>
            <a:r>
              <a:rPr b="false" i="false" strike="noStrike" sz="1200" u="none">
                <a:solidFill>
                  <a:srgbClr val="FFFFFF"/>
                </a:solidFill>
                <a:latin typeface="Calibri"/>
              </a:rPr>
              <a:t>bimatoprost costo</a:t>
            </a:r>
            <a:br/>
            <a:r>
              <a:rPr b="false" i="false" strike="noStrike" sz="1200" u="none">
                <a:solidFill>
                  <a:srgbClr val="FFFFFF"/>
                </a:solidFill>
                <a:latin typeface="Calibri"/>
              </a:rPr>
              <a:t>bimatoprost cheap cod</a:t>
            </a:r>
            <a:br/>
            <a:r>
              <a:rPr b="false" i="false" strike="noStrike" sz="1200" u="none">
                <a:solidFill>
                  <a:srgbClr val="FFFFFF"/>
                </a:solidFill>
                <a:latin typeface="Calibri"/>
              </a:rPr>
              <a:t>I can only hope I make it this time</a:t>
            </a:r>
            <a:br/>
            <a:r>
              <a:rPr b="false" i="false" strike="noStrike" sz="1200" u="none">
                <a:solidFill>
                  <a:srgbClr val="FFFFFF"/>
                </a:solidFill>
                <a:latin typeface="Calibri"/>
              </a:rPr>
              <a:t>bimatoprost prescription from doctors online</a:t>
            </a:r>
            <a:br/>
            <a:r>
              <a:rPr b="false" i="false" strike="noStrike" sz="1200" u="none">
                <a:solidFill>
                  <a:srgbClr val="FFFFFF"/>
                </a:solidFill>
                <a:latin typeface="Calibri"/>
              </a:rPr>
              <a:t>no prescription bimatoprost cod delivery</a:t>
            </a:r>
            <a:br/>
            <a:r>
              <a:rPr b="false" i="false" strike="noStrike" sz="1200" u="none">
                <a:solidFill>
                  <a:srgbClr val="FFFFFF"/>
                </a:solidFill>
                <a:latin typeface="Calibri"/>
              </a:rPr>
              <a:t>It may take several weeks or longer for you to feel the full benefit of esomeprazole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bimatoprost online</a:t>
            </a:r>
            <a:br/>
            <a:r>
              <a:rPr b="false" i="false" strike="noStrike" sz="1200" u="none">
                <a:solidFill>
                  <a:srgbClr val="FFFFFF"/>
                </a:solidFill>
                <a:latin typeface="Calibri"/>
              </a:rPr>
              <a:t>In addition to these temporary side effects, some chemo drugs can permanently damage certain organs such as the heart or kidneys</a:t>
            </a:r>
            <a:br/>
            <a:r>
              <a:rPr b="false" i="false" strike="noStrike" sz="1200" u="none">
                <a:solidFill>
                  <a:srgbClr val="FFFFFF"/>
                </a:solidFill>
                <a:latin typeface="Calibri"/>
              </a:rPr>
              <a:t>grow eyelashes bimatoprost</a:t>
            </a:r>
            <a:br/>
            <a:r>
              <a:rPr b="false" i="false" strike="noStrike" sz="1200" u="none">
                <a:solidFill>
                  <a:srgbClr val="FFFFFF"/>
                </a:solidFill>
                <a:latin typeface="Calibri"/>
              </a:rPr>
              <a:t>order overnight bimatoprost</a:t>
            </a:r>
            <a:br/>
            <a:r>
              <a:rPr b="false" i="false" strike="noStrike" sz="1200" u="none">
                <a:solidFill>
                  <a:srgbClr val="FFFFFF"/>
                </a:solidFill>
                <a:latin typeface="Calibri"/>
              </a:rPr>
              <a:t>buy bimatoprost online uk</a:t>
            </a:r>
            <a:br/>
            <a:r>
              <a:rPr b="false" i="false" strike="noStrike" sz="1200" u="none">
                <a:solidFill>
                  <a:srgbClr val="FFFFFF"/>
                </a:solidFill>
                <a:latin typeface="Calibri"/>
              </a:rPr>
              <a:t>Cephalexin and clindamycin, for example, own moderately different bacterial coverage ajd side effect profile</a:t>
            </a:r>
            <a:br/>
            <a:r>
              <a:rPr b="false" i="false" strike="noStrike" sz="1200" u="none">
                <a:solidFill>
                  <a:srgbClr val="FFFFFF"/>
                </a:solidFill>
                <a:latin typeface="Calibri"/>
              </a:rPr>
              <a:t>bimatoprost online cheap</a:t>
            </a:r>
            <a:br/>
            <a:r>
              <a:rPr b="false" i="false" strike="noStrike" sz="1200" u="none">
                <a:solidFill>
                  <a:srgbClr val="FFFFFF"/>
                </a:solidFill>
                <a:latin typeface="Calibri"/>
              </a:rPr>
              <a:t>buy cheapest bimatoprost</a:t>
            </a:r>
            <a:br/>
            <a:r>
              <a:rPr b="false" i="false" strike="noStrike" sz="1200" u="none">
                <a:solidFill>
                  <a:srgbClr val="FFFFFF"/>
                </a:solidFill>
                <a:latin typeface="Calibri"/>
              </a:rPr>
              <a:t>A medium once told Edebohls she could see spirits in the trees along every stretch of her walking tour</a:t>
            </a:r>
            <a:br/>
            <a:r>
              <a:rPr b="false" i="false" strike="noStrike" sz="1200" u="none">
                <a:solidFill>
                  <a:srgbClr val="FFFFFF"/>
                </a:solidFill>
                <a:latin typeface="Calibri"/>
              </a:rPr>
              <a:t>bimatoprost purchases</a:t>
            </a:r>
            <a:br/>
            <a:r>
              <a:rPr b="false" i="false" strike="noStrike" sz="1200" u="none">
                <a:solidFill>
                  <a:srgbClr val="FFFFFF"/>
                </a:solidFill>
                <a:latin typeface="Calibri"/>
              </a:rPr>
              <a:t>There have been postmarketing reports of increased INR and prothrombin time in patients receiving proton pump inhibitors, including pantoprazole, and warfarin concomitantly</a:t>
            </a:r>
            <a:br/>
            <a:r>
              <a:rPr b="false" i="false" strike="noStrike" sz="1200" u="none">
                <a:solidFill>
                  <a:srgbClr val="FFFFFF"/>
                </a:solidFill>
                <a:latin typeface="Calibri"/>
              </a:rPr>
              <a:t>where to buy bimatoprost in usa</a:t>
            </a:r>
            <a:br/>
            <a:r>
              <a:rPr b="false" i="false" strike="noStrike" sz="1200" u="none">
                <a:solidFill>
                  <a:srgbClr val="FFFFFF"/>
                </a:solidFill>
                <a:latin typeface="Calibri"/>
              </a:rPr>
              <a:t>bimatoprost no prescription overnight delivery</a:t>
            </a:r>
            <a:br/>
            <a:r>
              <a:rPr b="false" i="false" strike="noStrike" sz="1200" u="none">
                <a:solidFill>
                  <a:srgbClr val="FFFFFF"/>
                </a:solidFill>
                <a:latin typeface="Calibri"/>
              </a:rPr>
              <a:t>bimatoprosta 0 3mg/ml</a:t>
            </a:r>
            <a:br/>
            <a:r>
              <a:rPr b="false" i="false" strike="noStrike" sz="1200" u="none">
                <a:solidFill>
                  <a:srgbClr val="FFFFFF"/>
                </a:solidFill>
                <a:latin typeface="Calibri"/>
              </a:rPr>
              <a:t>Fluticasone has shown adverse effects when interacting with the list of drug below</a:t>
            </a:r>
            <a:br/>
            <a:r>
              <a:rPr b="false" i="false" strike="noStrike" sz="1200" u="none">
                <a:solidFill>
                  <a:srgbClr val="FFFFFF"/>
                </a:solidFill>
                <a:latin typeface="Calibri"/>
              </a:rPr>
              <a:t>bimatoprost ophthalmic 3ml bottle (generic)</a:t>
            </a:r>
            <a:br/>
            <a:r>
              <a:rPr b="false" i="false" strike="noStrike" sz="1200" u="none">
                <a:solidFill>
                  <a:srgbClr val="FFFFFF"/>
                </a:solidFill>
                <a:latin typeface="Calibri"/>
              </a:rPr>
              <a:t>buy bimatoprost online no prescription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bimatoprost ophthalmic amazon</a:t>
            </a:r>
            <a:br/>
            <a:r>
              <a:rPr b="false" i="false" strike="noStrike" sz="1200" u="none">
                <a:solidFill>
                  <a:srgbClr val="FFFFFF"/>
                </a:solidFill>
                <a:latin typeface="Calibri"/>
              </a:rPr>
              <a:t>Which means you shouldn''t take any supplements which contain vit a, while dealing with your treatment</a:t>
            </a:r>
            <a:br/>
            <a:r>
              <a:rPr b="false" i="false" strike="noStrike" sz="1200" u="none">
                <a:solidFill>
                  <a:srgbClr val="FFFFFF"/>
                </a:solidFill>
                <a:latin typeface="Calibri"/>
              </a:rPr>
              <a:t>bimatoprost online amazon</a:t>
            </a:r>
            <a:br/>
            <a:r>
              <a:rPr b="false" i="false" strike="noStrike" sz="1200" u="none">
                <a:solidFill>
                  <a:srgbClr val="FFFFFF"/>
                </a:solidFill>
                <a:latin typeface="Calibri"/>
              </a:rPr>
              <a:t>buy female bimatoprost no prescription</a:t>
            </a:r>
            <a:br/>
            <a:r>
              <a:rPr b="false" i="false" strike="noStrike" sz="1200" u="none">
                <a:solidFill>
                  <a:srgbClr val="FFFFFF"/>
                </a:solidFill>
                <a:latin typeface="Calibri"/>
              </a:rPr>
              <a:t>Anyway, I&amp;rsquo;m in need of help, and this is the first place I have came</a:t>
            </a:r>
            <a:br/>
            <a:r>
              <a:rPr b="false" i="false" strike="noStrike" sz="1200" u="none">
                <a:solidFill>
                  <a:srgbClr val="FFFFFF"/>
                </a:solidFill>
                <a:latin typeface="Calibri"/>
              </a:rPr>
              <a:t>buy bimatoprost online cheap</a:t>
            </a:r>
            <a:br/>
            <a:r>
              <a:rPr b="false" i="false" strike="noStrike" sz="1200" u="none">
                <a:solidFill>
                  <a:srgbClr val="FFFFFF"/>
                </a:solidFill>
                <a:latin typeface="Calibri"/>
              </a:rPr>
              <a:t>However, you should expect to see improvement during the first 12 months of your treatment</a:t>
            </a:r>
            <a:br/>
            <a:r>
              <a:rPr b="false" i="false" strike="noStrike" sz="1200" u="none">
                <a:solidFill>
                  <a:srgbClr val="FFFFFF"/>
                </a:solidFill>
                <a:latin typeface="Calibri"/>
              </a:rPr>
              <a:t>purchase bimatoprost cod next day delivery</a:t>
            </a:r>
            <a:br/>
            <a:r>
              <a:rPr b="false" i="false" strike="noStrike" sz="1200" u="none">
                <a:solidFill>
                  <a:srgbClr val="FFFFFF"/>
                </a:solidFill>
                <a:latin typeface="Calibri"/>
              </a:rPr>
              <a:t>bimatoprost hair loss news</a:t>
            </a:r>
            <a:br/>
            <a:r>
              <a:rPr b="false" i="false" strike="noStrike" sz="1200" u="none">
                <a:solidFill>
                  <a:srgbClr val="FFFFFF"/>
                </a:solidFill>
                <a:latin typeface="Calibri"/>
              </a:rPr>
              <a:t>buying bimatoprost online</a:t>
            </a:r>
            <a:br/>
            <a:r>
              <a:rPr b="false" i="false" strike="noStrike" sz="1200" u="none">
                <a:solidFill>
                  <a:srgbClr val="FFFFFF"/>
                </a:solidFill>
                <a:latin typeface="Calibri"/>
              </a:rPr>
              <a:t>purchase bimatoprost cod overnight delivery</a:t>
            </a:r>
            <a:br/>
            <a:r>
              <a:rPr b="false" i="false" strike="noStrike" sz="1200" u="none">
                <a:solidFill>
                  <a:srgbClr val="FFFFFF"/>
                </a:solidFill>
                <a:latin typeface="Calibri"/>
              </a:rPr>
              <a:t>bimat bimatoprost ophthalmic solution reviews</a:t>
            </a:r>
            <a:br/>
            <a:r>
              <a:rPr b="false" i="false" strike="noStrike" sz="1200" u="none">
                <a:solidFill>
                  <a:srgbClr val="FFFFFF"/>
                </a:solidFill>
                <a:latin typeface="Calibri"/>
              </a:rPr>
              <a:t>buy bimatoprost australia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2015-12-20T01:16:40+04:00</dcterms:created>
  <dcterms:modified xsi:type="dcterms:W3CDTF">2015-12-20T01:16:40+04:00</dcterms:modified>
  <dc:title>Order Bimatoprost Canada - Buy Bimatoprost Eye Drops Uk</dc:title>
  <dc:description>Buy bimatoprost online in australia, bimatoprost ophthalmic solution 0.03 generic reviews, buy bimatoprost money order, bimatoprost 0.03 or 0.01, bimatoprost 0.01 0.03, bimatoprost costo, bimatoprost online cheap</dc:description>
  <dc:subject>Order Bimatoprost Canada - Buy Bimatoprost Eye Drops Uk</dc:subject>
  <cp:keywords>lumigan(latisse)0.03 bimatoprost, buy bimatoprost no rx needed, buy bimatoprost online australia, bimatoprost buy uk, topical bimatoprost for the treatment of eyebrow hypotrichosis, bimatoprost hair loss 2014, order cheap bimatoprost, cheapest bimatoprost, bimatoprost ophthalmic solution 0.03 india, bimatoprost purchases</cp:keywords>
  <cp:category/>
</cp:coreProperties>
</file>