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Careprost (bimatoprost Ophthalmic) - 0.03 (3ml)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bimatoprost sales</a:t>
            </a:r>
            <a:br/>
            <a:r>
              <a:rPr b="false" i="false" strike="noStrike" sz="1200" u="none">
                <a:solidFill>
                  <a:srgbClr val="FFFFFF"/>
                </a:solidFill>
                <a:latin typeface="Calibri"/>
              </a:rPr>
              <a:t>in patients &gt;60yrs, or those with kidney, heart or lung transplants</a:t>
            </a:r>
            <a:br/>
            <a:r>
              <a:rPr b="false" i="false" strike="noStrike" sz="1200" u="none">
                <a:solidFill>
                  <a:srgbClr val="FFFFFF"/>
                </a:solidFill>
                <a:latin typeface="Calibri"/>
              </a:rPr>
              <a:t>bimatoprost buy australia</a:t>
            </a:r>
            <a:br/>
            <a:r>
              <a:rPr b="false" i="false" strike="noStrike" sz="1200" u="none">
                <a:solidFill>
                  <a:srgbClr val="FFFFFF"/>
                </a:solidFill>
                <a:latin typeface="Calibri"/>
              </a:rPr>
              <a:t>generic bimatoprost for eyelashes</a:t>
            </a:r>
            <a:br/>
            <a:r>
              <a:rPr b="false" i="false" strike="noStrike" sz="1200" u="none">
                <a:solidFill>
                  <a:srgbClr val="FFFFFF"/>
                </a:solidFill>
                <a:latin typeface="Calibri"/>
              </a:rPr>
              <a:t>buy bimatoprost cheap cod no rx</a:t>
            </a:r>
            <a:br/>
            <a:r>
              <a:rPr b="false" i="false" strike="noStrike" sz="1200" u="none">
                <a:solidFill>
                  <a:srgbClr val="FFFFFF"/>
                </a:solidFill>
                <a:latin typeface="Calibri"/>
              </a:rPr>
              <a:t>This works well to 'glue' them back shut</a:t>
            </a:r>
            <a:br/>
            <a:r>
              <a:rPr b="false" i="false" strike="noStrike" sz="1200" u="none">
                <a:solidFill>
                  <a:srgbClr val="FFFFFF"/>
                </a:solidFill>
                <a:latin typeface="Calibri"/>
              </a:rPr>
              <a:t>bimatoprost from india</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lumigan bimatoprost ophthalmic solution 0.03</a:t>
            </a:r>
            <a:br/>
            <a:r>
              <a:rPr b="false" i="false" strike="noStrike" sz="1200" u="none">
                <a:solidFill>
                  <a:srgbClr val="FFFFFF"/>
                </a:solidFill>
                <a:latin typeface="Calibri"/>
              </a:rPr>
              <a:t>order bimatoprost overnight cheap</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oral bimatoprost buy</a:t>
            </a:r>
            <a:br/>
            <a:r>
              <a:rPr b="false" i="false" strike="noStrike" sz="1200" u="none">
                <a:solidFill>
                  <a:srgbClr val="FFFFFF"/>
                </a:solidFill>
                <a:latin typeface="Calibri"/>
              </a:rPr>
              <a:t>bimatoprost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bimatoprost professional</a:t>
            </a:r>
            <a:br/>
            <a:r>
              <a:rPr b="false" i="false" strike="noStrike" sz="1200" u="none">
                <a:solidFill>
                  <a:srgbClr val="FFFFFF"/>
                </a:solidFill>
                <a:latin typeface="Calibri"/>
              </a:rPr>
              <a:t>order bimatoprost cod saturday</a:t>
            </a:r>
            <a:br/>
            <a:r>
              <a:rPr b="false" i="false" strike="noStrike" sz="1200" u="none">
                <a:solidFill>
                  <a:srgbClr val="FFFFFF"/>
                </a:solidFill>
                <a:latin typeface="Calibri"/>
              </a:rPr>
              <a:t>I don&amp;#039;t want to be a lab rat anymore either</a:t>
            </a:r>
            <a:br/>
            <a:r>
              <a:rPr b="false" i="false" strike="noStrike" sz="1200" u="none">
                <a:solidFill>
                  <a:srgbClr val="FFFFFF"/>
                </a:solidFill>
                <a:latin typeface="Calibri"/>
              </a:rPr>
              <a:t>bimatoprost 0.03 canada</a:t>
            </a:r>
            <a:br/>
            <a:r>
              <a:rPr b="false" i="false" strike="noStrike" sz="1200" u="none">
                <a:solidFill>
                  <a:srgbClr val="FFFFFF"/>
                </a:solidFill>
                <a:latin typeface="Calibri"/>
              </a:rPr>
              <a:t>bimatoprost pay cod</a:t>
            </a:r>
            <a:br/>
            <a:r>
              <a:rPr b="false" i="false" strike="noStrike" sz="1200" u="none">
                <a:solidFill>
                  <a:srgbClr val="FFFFFF"/>
                </a:solidFill>
                <a:latin typeface="Calibri"/>
              </a:rPr>
              <a:t>bimatoprost ophthalmic solution 0.03 for eyelashes</a:t>
            </a:r>
            <a:br/>
            <a:r>
              <a:rPr b="false" i="false" strike="noStrike" sz="1200" u="none">
                <a:solidFill>
                  <a:srgbClr val="FFFFFF"/>
                </a:solidFill>
                <a:latin typeface="Calibri"/>
              </a:rPr>
              <a:t>free shipping on bimatoprost</a:t>
            </a:r>
            <a:br/>
            <a:r>
              <a:rPr b="false" i="false" strike="noStrike" sz="1200" u="none">
                <a:solidFill>
                  <a:srgbClr val="FFFFFF"/>
                </a:solidFill>
                <a:latin typeface="Calibri"/>
              </a:rPr>
              <a:t>bimatoprost ophthalmic solution 0.01 w v</a:t>
            </a:r>
            <a:br/>
            <a:r>
              <a:rPr b="false" i="false" strike="noStrike" sz="1200" u="none">
                <a:solidFill>
                  <a:srgbClr val="FFFFFF"/>
                </a:solidFill>
                <a:latin typeface="Calibri"/>
              </a:rPr>
              <a:t>buy bimatoprost 0.03 online</a:t>
            </a:r>
            <a:br/>
            <a:r>
              <a:rPr b="false" i="false" strike="noStrike" sz="1200" u="none">
                <a:solidFill>
                  <a:srgbClr val="FFFFFF"/>
                </a:solidFill>
                <a:latin typeface="Calibri"/>
              </a:rPr>
              <a:t>order prescription bimatoprost</a:t>
            </a:r>
            <a:br/>
            <a:r>
              <a:rPr b="false" i="false" strike="noStrike" sz="1200" u="none">
                <a:solidFill>
                  <a:srgbClr val="FFFFFF"/>
                </a:solidFill>
                <a:latin typeface="Calibri"/>
              </a:rPr>
              <a:t>No se conoce la importancia de estos hallazgos, aunque han sido asociados con el retraso en el desarrollo</a:t>
            </a:r>
            <a:br/>
            <a:r>
              <a:rPr b="false" i="false" strike="noStrike" sz="1200" u="none">
                <a:solidFill>
                  <a:srgbClr val="FFFFFF"/>
                </a:solidFill>
                <a:latin typeface="Calibri"/>
              </a:rPr>
              <a:t>bimatoprost for sale online</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purchase bimatoprost no rx</a:t>
            </a:r>
            <a:br/>
            <a:r>
              <a:rPr b="false" i="false" strike="noStrike" sz="1200" u="none">
                <a:solidFill>
                  <a:srgbClr val="FFFFFF"/>
                </a:solidFill>
                <a:latin typeface="Calibri"/>
              </a:rPr>
              <a:t>online buy cheap bimatoprost</a:t>
            </a:r>
            <a:br/>
            <a:r>
              <a:rPr b="false" i="false" strike="noStrike" sz="1200" u="none">
                <a:solidFill>
                  <a:srgbClr val="FFFFFF"/>
                </a:solidFill>
                <a:latin typeface="Calibri"/>
              </a:rPr>
              <a:t>where to buy bimatoprost in canada</a:t>
            </a:r>
            <a:br/>
            <a:r>
              <a:rPr b="false" i="false" strike="noStrike" sz="1200" u="none">
                <a:solidFill>
                  <a:srgbClr val="FFFFFF"/>
                </a:solidFill>
                <a:latin typeface="Calibri"/>
              </a:rPr>
              <a:t>bimatoprost generic latisse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use bimatoprost for eyelash growth</a:t>
            </a:r>
            <a:br/>
            <a:r>
              <a:rPr b="false" i="false" strike="noStrike" sz="1200" u="none">
                <a:solidFill>
                  <a:srgbClr val="FFFFFF"/>
                </a:solidFill>
                <a:latin typeface="Calibri"/>
              </a:rPr>
              <a:t>The website owners Brian Stanko and Brianna Stanko are breaking the law selling this online and acting as a internet pharmacy</a:t>
            </a:r>
            <a:br/>
            <a:r>
              <a:rPr b="false" i="false" strike="noStrike" sz="1200" u="none">
                <a:solidFill>
                  <a:srgbClr val="FFFFFF"/>
                </a:solidFill>
                <a:latin typeface="Calibri"/>
              </a:rPr>
              <a:t>purchase cheap bimatoprost</a:t>
            </a:r>
            <a:br/>
            <a:r>
              <a:rPr b="false" i="false" strike="noStrike" sz="1200" u="none">
                <a:solidFill>
                  <a:srgbClr val="FFFFFF"/>
                </a:solidFill>
                <a:latin typeface="Calibri"/>
              </a:rPr>
              <a:t>bimatoprost ophtalmic solution</a:t>
            </a:r>
            <a:br/>
            <a:r>
              <a:rPr b="false" i="false" strike="noStrike" sz="1200" u="none">
                <a:solidFill>
                  <a:srgbClr val="FFFFFF"/>
                </a:solidFill>
                <a:latin typeface="Calibri"/>
              </a:rPr>
              <a:t>lumigan bimatoprost 0.01</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bimatoprost fast delivery no doctors</a:t>
            </a:r>
            <a:br/>
            <a:r>
              <a:rPr b="false" i="false" strike="noStrike" sz="1200" u="none">
                <a:solidFill>
                  <a:srgbClr val="FFFFFF"/>
                </a:solidFill>
                <a:latin typeface="Calibri"/>
              </a:rPr>
              <a:t>Comparisons of creatinine clearance in young and elderly volunteers indicate that the difference was due to age-related reductions in creatinine clearance.</a:t>
            </a:r>
            <a:br/>
            <a:r>
              <a:rPr b="false" i="false" strike="noStrike" sz="1200" u="none">
                <a:solidFill>
                  <a:srgbClr val="FFFFFF"/>
                </a:solidFill>
                <a:latin typeface="Calibri"/>
              </a:rPr>
              <a:t>careprost bimatoprost ophthalmic solution amazon</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careprost bimatoprost ophthalmic solution canada</a:t>
            </a:r>
            <a:br/>
            <a:r>
              <a:rPr b="false" i="false" strike="noStrike" sz="1200" u="none">
                <a:solidFill>
                  <a:srgbClr val="FFFFFF"/>
                </a:solidFill>
                <a:latin typeface="Calibri"/>
              </a:rPr>
              <a:t>dermatologist bimatoprost</a:t>
            </a:r>
            <a:br/>
            <a:r>
              <a:rPr b="false" i="false" strike="noStrike" sz="1200" u="none">
                <a:solidFill>
                  <a:srgbClr val="FFFFFF"/>
                </a:solidFill>
                <a:latin typeface="Calibri"/>
              </a:rPr>
              <a:t>online prescription for bimatoprost</a:t>
            </a:r>
            <a:br/>
            <a:r>
              <a:rPr b="false" i="false" strike="noStrike" sz="1200" u="none">
                <a:solidFill>
                  <a:srgbClr val="FFFFFF"/>
                </a:solidFill>
                <a:latin typeface="Calibri"/>
              </a:rPr>
              <a:t>bimatoprost overnight delivery</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brimonidine timolol bimatoprost</a:t>
            </a:r>
            <a:br/>
            <a:r>
              <a:rPr b="false" i="false" strike="noStrike" sz="1200" u="none">
                <a:solidFill>
                  <a:srgbClr val="FFFFFF"/>
                </a:solidFill>
                <a:latin typeface="Calibri"/>
              </a:rPr>
              <a:t>buy bimatoprost overnight shipping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discount bimatoprost online</a:t>
            </a:r>
            <a:br/>
            <a:r>
              <a:rPr b="false" i="false" strike="noStrike" sz="1200" u="none">
                <a:solidFill>
                  <a:srgbClr val="FFFFFF"/>
                </a:solidFill>
                <a:latin typeface="Calibri"/>
              </a:rPr>
              <a:t>Use topical diclofenac(Pennsaid, Voltaren) exactly as directed</a:t>
            </a:r>
            <a:br/>
            <a:r>
              <a:rPr b="false" i="false" strike="noStrike" sz="1200" u="none">
                <a:solidFill>
                  <a:srgbClr val="FFFFFF"/>
                </a:solidFill>
                <a:latin typeface="Calibri"/>
              </a:rPr>
              <a:t>bimatoprost eyelash reviews</a:t>
            </a:r>
            <a:br/>
            <a:r>
              <a:rPr b="false" i="false" strike="noStrike" sz="1200" u="none">
                <a:solidFill>
                  <a:srgbClr val="FFFFFF"/>
                </a:solidFill>
                <a:latin typeface="Calibri"/>
              </a:rPr>
              <a:t>order bimatoprost online</a:t>
            </a:r>
            <a:br/>
            <a:r>
              <a:rPr b="false" i="false" strike="noStrike" sz="1200" u="none">
                <a:solidFill>
                  <a:srgbClr val="FFFFFF"/>
                </a:solidFill>
                <a:latin typeface="Calibri"/>
              </a:rPr>
              <a:t>buy bimatoprost canada</a:t>
            </a:r>
            <a:br/>
            <a:r>
              <a:rPr b="false" i="false" strike="noStrike" sz="1200" u="none">
                <a:solidFill>
                  <a:srgbClr val="FFFFFF"/>
                </a:solidFill>
                <a:latin typeface="Calibri"/>
              </a:rPr>
              <a:t>buy bimatoprost amazon</a:t>
            </a:r>
            <a:br/>
            <a:r>
              <a:rPr b="false" i="false" strike="noStrike" sz="1200" u="none">
                <a:solidFill>
                  <a:srgbClr val="FFFFFF"/>
                </a:solidFill>
                <a:latin typeface="Calibri"/>
              </a:rPr>
              <a:t>bimatoprost 0.03 discontinued</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buying bimatoprost overnight</a:t>
            </a:r>
            <a:br/>
            <a:r>
              <a:rPr b="false" i="false" strike="noStrike" sz="1200" u="none">
                <a:solidFill>
                  <a:srgbClr val="FFFFFF"/>
                </a:solidFill>
                <a:latin typeface="Calibri"/>
              </a:rPr>
              <a:t>online bimatoprost</a:t>
            </a:r>
            <a:br/>
            <a:r>
              <a:rPr b="false" i="false" strike="noStrike" sz="1200" u="none">
                <a:solidFill>
                  <a:srgbClr val="FFFFFF"/>
                </a:solidFill>
                <a:latin typeface="Calibri"/>
              </a:rPr>
              <a:t>bimatoprost lash enhancer fda recall</a:t>
            </a:r>
            <a:br/>
            <a:r>
              <a:rPr b="false" i="false" strike="noStrike" sz="1200" u="none">
                <a:solidFill>
                  <a:srgbClr val="FFFFFF"/>
                </a:solidFill>
                <a:latin typeface="Calibri"/>
              </a:rPr>
              <a:t>generic bimatoprost 0.03</a:t>
            </a:r>
            <a:br/>
            <a:r>
              <a:rPr b="false" i="false" strike="noStrike" sz="1200" u="none">
                <a:solidFill>
                  <a:srgbClr val="FFFFFF"/>
                </a:solidFill>
                <a:latin typeface="Calibri"/>
              </a:rPr>
              <a:t>bimatoprost no doctor</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price of bimatoprost uk</a:t>
            </a:r>
            <a:br/>
            <a:r>
              <a:rPr b="false" i="false" strike="noStrike" sz="1200" u="none">
                <a:solidFill>
                  <a:srgbClr val="FFFFFF"/>
                </a:solidFill>
                <a:latin typeface="Calibri"/>
              </a:rPr>
              <a:t>In a way, it is similar to ibuprofen but has slightly different clinical applications</a:t>
            </a:r>
            <a:br/>
            <a:r>
              <a:rPr b="false" i="false" strike="noStrike" sz="1200" u="none">
                <a:solidFill>
                  <a:srgbClr val="FFFFFF"/>
                </a:solidFill>
                <a:latin typeface="Calibri"/>
              </a:rPr>
              <a:t>price of bimatoprost in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buy online bimatoprost</a:t>
            </a:r>
            <a:br/>
            <a:r>
              <a:rPr b="false" i="false" strike="noStrike" sz="1200" u="none">
                <a:solidFill>
                  <a:srgbClr val="FFFFFF"/>
                </a:solidFill>
                <a:latin typeface="Calibri"/>
              </a:rPr>
              <a:t>bimatoprost eyelash growth products</a:t>
            </a:r>
            <a:br/>
            <a:r>
              <a:rPr b="false" i="false" strike="noStrike" sz="1200" u="none">
                <a:solidFill>
                  <a:srgbClr val="FFFFFF"/>
                </a:solidFill>
                <a:latin typeface="Calibri"/>
              </a:rPr>
              <a:t>buy generic bimatoprost 0.03</a:t>
            </a:r>
            <a:br/>
            <a:r>
              <a:rPr b="false" i="false" strike="noStrike" sz="1200" u="none">
                <a:solidFill>
                  <a:srgbClr val="FFFFFF"/>
                </a:solidFill>
                <a:latin typeface="Calibri"/>
              </a:rPr>
              <a:t>careprost eye drops lumigan generic bimatoprost</a:t>
            </a:r>
            <a:br/>
            <a:r>
              <a:rPr b="false" i="false" strike="noStrike" sz="1200" u="none">
                <a:solidFill>
                  <a:srgbClr val="FFFFFF"/>
                </a:solidFill>
                <a:latin typeface="Calibri"/>
              </a:rPr>
              <a:t>buy bimatoprost online canada</a:t>
            </a:r>
            <a:br/>
            <a:r>
              <a:rPr b="false" i="false" strike="noStrike" sz="1200" u="none">
                <a:solidFill>
                  <a:srgbClr val="FFFFFF"/>
                </a:solidFill>
                <a:latin typeface="Calibri"/>
              </a:rPr>
              <a:t>delivered bimatoprost</a:t>
            </a:r>
            <a:br/>
            <a:r>
              <a:rPr b="false" i="false" strike="noStrike" sz="1200" u="none">
                <a:solidFill>
                  <a:srgbClr val="FFFFFF"/>
                </a:solidFill>
                <a:latin typeface="Calibri"/>
              </a:rPr>
              <a:t>Fluconazole (trade name Diflucan) is an antifungal medication used to treat different infections</a:t>
            </a:r>
            <a:br/>
            <a:r>
              <a:rPr b="false" i="false" strike="noStrike" sz="1200" u="none">
                <a:solidFill>
                  <a:srgbClr val="FFFFFF"/>
                </a:solidFill>
                <a:latin typeface="Calibri"/>
              </a:rPr>
              <a:t>bimatoprost 0.01</a:t>
            </a:r>
            <a:br/>
            <a:r>
              <a:rPr b="false" i="false" strike="noStrike" sz="1200" u="none">
                <a:solidFill>
                  <a:srgbClr val="FFFFFF"/>
                </a:solidFill>
                <a:latin typeface="Calibri"/>
              </a:rPr>
              <a:t>bimatoprost no prescription overnight</a:t>
            </a:r>
            <a:br/>
            <a:r>
              <a:rPr b="false" i="false" strike="noStrike" sz="1200" u="none">
                <a:solidFill>
                  <a:srgbClr val="FFFFFF"/>
                </a:solidFill>
                <a:latin typeface="Calibri"/>
              </a:rPr>
              <a:t>bimatoprost prescription</a:t>
            </a:r>
            <a:br/>
            <a:r>
              <a:rPr b="false" i="false" strike="noStrike" sz="1200" u="none">
                <a:solidFill>
                  <a:srgbClr val="FFFFFF"/>
                </a:solidFill>
                <a:latin typeface="Calibri"/>
              </a:rPr>
              <a:t>rx bimatoprost</a:t>
            </a:r>
            <a:br/>
            <a:r>
              <a:rPr b="false" i="false" strike="noStrike" sz="1200" u="none">
                <a:solidFill>
                  <a:srgbClr val="FFFFFF"/>
                </a:solidFill>
                <a:latin typeface="Calibri"/>
              </a:rPr>
              <a:t>buy bimatoprost doctor online</a:t>
            </a:r>
            <a:br/>
            <a:r>
              <a:rPr b="false" i="false" strike="noStrike" sz="1200" u="none">
                <a:solidFill>
                  <a:srgbClr val="FFFFFF"/>
                </a:solidFill>
                <a:latin typeface="Calibri"/>
              </a:rPr>
              <a:t>buying bimatoprost pills online canada</a:t>
            </a:r>
            <a:br/>
            <a:r>
              <a:rPr b="false" i="false" strike="noStrike" sz="1200" u="none">
                <a:solidFill>
                  <a:srgbClr val="FFFFFF"/>
                </a:solidFill>
                <a:latin typeface="Calibri"/>
              </a:rPr>
              <a:t>careprost bimatoprost amazon</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bimatoprost risks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hair loss dosage</a:t>
            </a:r>
            <a:br/>
            <a:r>
              <a:rPr b="false" i="false" strike="noStrike" sz="1200" u="none">
                <a:solidFill>
                  <a:srgbClr val="FFFFFF"/>
                </a:solidFill>
                <a:latin typeface="Calibri"/>
              </a:rPr>
              <a:t>bimatoprost online purchase</a:t>
            </a:r>
            <a:br/>
            <a:r>
              <a:rPr b="false" i="false" strike="noStrike" sz="1200" u="none">
                <a:solidFill>
                  <a:srgbClr val="FFFFFF"/>
                </a:solidFill>
                <a:latin typeface="Calibri"/>
              </a:rPr>
              <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cost of bimatoprost in usa</a:t>
            </a:r>
            <a:br/>
            <a:r>
              <a:rPr b="false" i="false" strike="noStrike" sz="1200" u="none">
                <a:solidFill>
                  <a:srgbClr val="FFFFFF"/>
                </a:solidFill>
                <a:latin typeface="Calibri"/>
              </a:rPr>
              <a:t>Tierexperimentelle Studien lassen nur sehr begrenzt auf Nebenwirkungen und Kontraindikationen beim Menschen schlien.</a:t>
            </a:r>
            <a:br/>
            <a:r>
              <a:rPr b="false" i="false" strike="noStrike" sz="1200" u="none">
                <a:solidFill>
                  <a:srgbClr val="FFFFFF"/>
                </a:solidFill>
                <a:latin typeface="Calibri"/>
              </a:rPr>
              <a:t>bimatoprost ophthalmic solution canada</a:t>
            </a:r>
            <a:br/>
            <a:r>
              <a:rPr b="false" i="false" strike="noStrike" sz="1200" u="none">
                <a:solidFill>
                  <a:srgbClr val="FFFFFF"/>
                </a:solidFill>
                <a:latin typeface="Calibri"/>
              </a:rPr>
              <a:t>bimatoprost free acid</a:t>
            </a:r>
            <a:br/>
            <a:r>
              <a:rPr b="false" i="false" strike="noStrike" sz="1200" u="none">
                <a:solidFill>
                  <a:srgbClr val="FFFFFF"/>
                </a:solidFill>
                <a:latin typeface="Calibri"/>
              </a:rPr>
              <a:t>bimatoprost ophthalmic solution price</a:t>
            </a:r>
            <a:br/>
            <a:r>
              <a:rPr b="false" i="false" strike="noStrike" sz="1200" u="none">
                <a:solidFill>
                  <a:srgbClr val="FFFFFF"/>
                </a:solidFill>
                <a:latin typeface="Calibri"/>
              </a:rPr>
              <a:t>Basis, you step: transfer any fusidic acid, tell trademarks the hibiclens 4% of an aerosol azmacort aerosol</a:t>
            </a:r>
            <a:br/>
            <a:r>
              <a:rPr b="false" i="false" strike="noStrike" sz="1200" u="none">
                <a:solidFill>
                  <a:srgbClr val="FFFFFF"/>
                </a:solidFill>
                <a:latin typeface="Calibri"/>
              </a:rPr>
              <a:t>long lashes bimatoprost</a:t>
            </a:r>
            <a:br/>
            <a:r>
              <a:rPr b="false" i="false" strike="noStrike" sz="1200" u="none">
                <a:solidFill>
                  <a:srgbClr val="FFFFFF"/>
                </a:solidFill>
                <a:latin typeface="Calibri"/>
              </a:rPr>
              <a:t>cheap saturday delivery bimatoprost</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us bimatoprost fedex</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bimatoprost fedex delivery</a:t>
            </a:r>
            <a:br/>
            <a:r>
              <a:rPr b="false" i="false" strike="noStrike" sz="1200" u="none">
                <a:solidFill>
                  <a:srgbClr val="FFFFFF"/>
                </a:solidFill>
                <a:latin typeface="Calibri"/>
              </a:rPr>
              <a:t>bimatoprost no rx needed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m2lashes bimatoprost</a:t>
            </a:r>
            <a:br/>
            <a:r>
              <a:rPr b="false" i="false" strike="noStrike" sz="1200" u="none">
                <a:solidFill>
                  <a:srgbClr val="FFFFFF"/>
                </a:solidFill>
                <a:latin typeface="Calibri"/>
              </a:rPr>
              <a:t>buy bimatoprost ophthalmic solution 0.03 careprost</a:t>
            </a:r>
            <a:br/>
            <a:r>
              <a:rPr b="false" i="false" strike="noStrike" sz="1200" u="none">
                <a:solidFill>
                  <a:srgbClr val="FFFFFF"/>
                </a:solidFill>
                <a:latin typeface="Calibri"/>
              </a:rPr>
              <a:t>bimatoprost ophthalmic solution 0.03 buy</a:t>
            </a:r>
            <a:br/>
            <a:r>
              <a:rPr b="false" i="false" strike="noStrike" sz="1200" u="none">
                <a:solidFill>
                  <a:srgbClr val="FFFFFF"/>
                </a:solidFill>
                <a:latin typeface="Calibri"/>
              </a:rPr>
              <a:t>bimatoprost eyelash growth buy</a:t>
            </a:r>
            <a:br/>
            <a:r>
              <a:rPr b="false" i="false" strike="noStrike" sz="1200" u="none">
                <a:solidFill>
                  <a:srgbClr val="FFFFFF"/>
                </a:solidFill>
                <a:latin typeface="Calibri"/>
              </a:rPr>
              <a:t>bimatoprost 0.01 eyelash growth</a:t>
            </a:r>
            <a:br/>
            <a:r>
              <a:rPr b="false" i="false" strike="noStrike" sz="1200" u="none">
                <a:solidFill>
                  <a:srgbClr val="FFFFFF"/>
                </a:solidFill>
                <a:latin typeface="Calibri"/>
              </a:rPr>
              <a:t>careprost (bimatoprost ophthalmic) - 0.03 (3ml)</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mg bimatoprost</a:t>
            </a:r>
            <a:br/>
            <a:r>
              <a:rPr b="false" i="false" strike="noStrike" sz="1200" u="none">
                <a:solidFill>
                  <a:srgbClr val="FFFFFF"/>
                </a:solidFill>
                <a:latin typeface="Calibri"/>
              </a:rPr>
              <a:t>bimatoprost hair loss study</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bimatoprost overnight no script mastercard accepted</a:t>
            </a:r>
            <a:br/>
            <a:r>
              <a:rPr b="false" i="false" strike="noStrike" sz="1200" u="none">
                <a:solidFill>
                  <a:srgbClr val="FFFFFF"/>
                </a:solidFill>
                <a:latin typeface="Calibri"/>
              </a:rPr>
              <a:t>bimatoprost overnight no prescription</a:t>
            </a:r>
            <a:br/>
            <a:r>
              <a:rPr b="false" i="false" strike="noStrike" sz="1200" u="none">
                <a:solidFill>
                  <a:srgbClr val="FFFFFF"/>
                </a:solidFill>
                <a:latin typeface="Calibri"/>
              </a:rPr>
              <a:t>topical bimatoprost vitiligo</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bimatoprost dosage form</a:t>
            </a:r>
            <a:br/>
            <a:r>
              <a:rPr b="false" i="false" strike="noStrike" sz="1200" u="none">
                <a:solidFill>
                  <a:srgbClr val="FFFFFF"/>
                </a:solidFill>
                <a:latin typeface="Calibri"/>
              </a:rPr>
              <a:t>purchase no perscription bimatoprost</a:t>
            </a:r>
            <a:br/>
            <a:r>
              <a:rPr b="false" i="false" strike="noStrike" sz="1200" u="none">
                <a:solidFill>
                  <a:srgbClr val="FFFFFF"/>
                </a:solidFill>
                <a:latin typeface="Calibri"/>
              </a:rPr>
              <a:t>bimatoprost ophthalmic solution 0.03 latisse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best price bimatoprost order discounts</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buy cheap bimatoprost online</a:t>
            </a:r>
            <a:br/>
            <a:r>
              <a:rPr b="false" i="false" strike="noStrike" sz="1200" u="none">
                <a:solidFill>
                  <a:srgbClr val="FFFFFF"/>
                </a:solidFill>
                <a:latin typeface="Calibri"/>
              </a:rPr>
              <a:t>They have explained that sensory overload can cause these problems and the brain can&amp;#39;t cope with so much information therefore causing balance/motion problems amongst other things</a:t>
            </a:r>
            <a:br/>
            <a:r>
              <a:rPr b="false" i="false" strike="noStrike" sz="1200" u="none">
                <a:solidFill>
                  <a:srgbClr val="FFFFFF"/>
                </a:solidFill>
                <a:latin typeface="Calibri"/>
              </a:rPr>
              <a:t>bimatoprost 0.03 solution latisse for eyelash enhancement</a:t>
            </a:r>
            <a:br/>
            <a:r>
              <a:rPr b="false" i="false" strike="noStrike" sz="1200" u="none">
                <a:solidFill>
                  <a:srgbClr val="FFFFFF"/>
                </a:solidFill>
                <a:latin typeface="Calibri"/>
              </a:rPr>
              <a:t>bimatoprost online</a:t>
            </a:r>
            <a:br/>
            <a:r>
              <a:rPr b="false" i="false" strike="noStrike" sz="1200" u="none">
                <a:solidFill>
                  <a:srgbClr val="FFFFFF"/>
                </a:solidFill>
                <a:latin typeface="Calibri"/>
              </a:rPr>
              <a:t>bimatoprost ophthalmic solution 0.03 price</a:t>
            </a:r>
            <a:br/>
            <a:r>
              <a:rPr b="false" i="false" strike="noStrike" sz="1200" u="none">
                <a:solidFill>
                  <a:srgbClr val="FFFFFF"/>
                </a:solidFill>
                <a:latin typeface="Calibri"/>
              </a:rPr>
              <a:t>bimatoprost opthalmic solution 0.03</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bimatoprost 0.03 price</a:t>
            </a:r>
            <a:br/>
            <a:r>
              <a:rPr b="false" i="false" strike="noStrike" sz="1200" u="none">
                <a:solidFill>
                  <a:srgbClr val="FFFFFF"/>
                </a:solidFill>
                <a:latin typeface="Calibri"/>
              </a:rPr>
              <a:t>cheapest bimatoprost online</a:t>
            </a:r>
            <a:br/>
            <a:r>
              <a:rPr b="false" i="false" strike="noStrike" sz="1200" u="none">
                <a:solidFill>
                  <a:srgbClr val="FFFFFF"/>
                </a:solidFill>
                <a:latin typeface="Calibri"/>
              </a:rPr>
              <a:t>bimatoprost generic cheap</a:t>
            </a:r>
            <a:br/>
            <a:r>
              <a:rPr b="false" i="false" strike="noStrike" sz="1200" u="none">
                <a:solidFill>
                  <a:srgbClr val="FFFFFF"/>
                </a:solidFill>
                <a:latin typeface="Calibri"/>
              </a:rPr>
              <a:t>bimatoprost ophthalmic solution 0.3 mg/ml</a:t>
            </a:r>
            <a:br/>
            <a:r>
              <a:rPr b="false" i="false" strike="noStrike" sz="1200" u="none">
                <a:solidFill>
                  <a:srgbClr val="FFFFFF"/>
                </a:solidFill>
                <a:latin typeface="Calibri"/>
              </a:rPr>
              <a:t>bimatoprost hair loss trial results</a:t>
            </a:r>
            <a:br/>
            <a:r>
              <a:rPr b="false" i="false" strike="noStrike" sz="1200" u="none">
                <a:solidFill>
                  <a:srgbClr val="FFFFFF"/>
                </a:solidFill>
                <a:latin typeface="Calibri"/>
              </a:rPr>
              <a:t>bimatoprost ophthalmic solution 0.03 best price</a:t>
            </a:r>
            <a:br/>
            <a:r>
              <a:rPr b="false" i="false" strike="noStrike" sz="1200" u="none">
                <a:solidFill>
                  <a:srgbClr val="FFFFFF"/>
                </a:solidFill>
                <a:latin typeface="Calibri"/>
              </a:rPr>
              <a:t>bimatoprost online overnight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don't work as much for information type of pain but is better for tension headache pain</a:t>
            </a:r>
            <a:br/>
            <a:r>
              <a:rPr b="false" i="false" strike="noStrike" sz="1200" u="none">
                <a:solidFill>
                  <a:srgbClr val="FFFFFF"/>
                </a:solidFill>
                <a:latin typeface="Calibri"/>
              </a:rPr>
              <a:t>buy bimatoprost 5ml in india</a:t>
            </a:r>
            <a:br/>
            <a:r>
              <a:rPr b="false" i="false" strike="noStrike" sz="1200" u="none">
                <a:solidFill>
                  <a:srgbClr val="FFFFFF"/>
                </a:solidFill>
                <a:latin typeface="Calibri"/>
              </a:rPr>
              <a:t>buy bimatoprost online prescription</a:t>
            </a:r>
            <a:br/>
            <a:r>
              <a:rPr b="false" i="false" strike="noStrike" sz="1200" u="none">
                <a:solidFill>
                  <a:srgbClr val="FFFFFF"/>
                </a:solidFill>
                <a:latin typeface="Calibri"/>
              </a:rPr>
              <a:t>feg eyelash enhancer bimatoprost</a:t>
            </a:r>
            <a:br/>
            <a:r>
              <a:rPr b="false" i="false" strike="noStrike" sz="1200" u="none">
                <a:solidFill>
                  <a:srgbClr val="FFFFFF"/>
                </a:solidFill>
                <a:latin typeface="Calibri"/>
              </a:rPr>
              <a:t>bimatoprost over night</a:t>
            </a:r>
            <a:br/>
            <a:r>
              <a:rPr b="false" i="false" strike="noStrike" sz="1200" u="none">
                <a:solidFill>
                  <a:srgbClr val="FFFFFF"/>
                </a:solidFill>
                <a:latin typeface="Calibri"/>
              </a:rPr>
              <a:t>bimatoprost ophthalmic solution careprost reviews</a:t>
            </a:r>
            <a:br/>
            <a:r>
              <a:rPr b="false" i="false" strike="noStrike" sz="1200" u="none">
                <a:solidFill>
                  <a:srgbClr val="FFFFFF"/>
                </a:solidFill>
                <a:latin typeface="Calibri"/>
              </a:rPr>
              <a:t>bimatoprost online no perscription</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non prescription bimatoprost</a:t>
            </a:r>
            <a:br/>
            <a:r>
              <a:rPr b="false" i="false" strike="noStrike" sz="1200" u="none">
                <a:solidFill>
                  <a:srgbClr val="FFFFFF"/>
                </a:solidFill>
                <a:latin typeface="Calibri"/>
              </a:rPr>
              <a:t/>
            </a:r>
            <a:br/>
            <a:r>
              <a:rPr b="false" i="false" strike="noStrike" sz="1200" u="none">
                <a:solidFill>
                  <a:srgbClr val="FFFFFF"/>
                </a:solidFill>
                <a:latin typeface="Calibri"/>
              </a:rPr>
              <a:t>generic lumigan bimatoprost</a:t>
            </a:r>
            <a:br/>
            <a:r>
              <a:rPr b="false" i="false" strike="noStrike" sz="1200" u="none">
                <a:solidFill>
                  <a:srgbClr val="FFFFFF"/>
                </a:solidFill>
                <a:latin typeface="Calibri"/>
              </a:rPr>
              <a:t>If the tree is infected later in the summer, the leaves will droop, [&amp;rdquo;]</a:t>
            </a:r>
            <a:br/>
            <a:r>
              <a:rPr b="false" i="false" strike="noStrike" sz="1200" u="none">
                <a:solidFill>
                  <a:srgbClr val="FFFFFF"/>
                </a:solidFill>
                <a:latin typeface="Calibri"/>
              </a:rPr>
              <a:t>latisse bimatoprost hair loss</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bimatoprost ophthalmic solution 0.03 amazon</a:t>
            </a:r>
            <a:br/>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careprost bimatoprost ophthalmic solution 0.03 generic</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lumigan bimatoprost ophthalmic solution 0.03</a:t>
            </a:r>
            <a:br/>
            <a:r>
              <a:rPr b="false" i="false" strike="noStrike" sz="1200" u="none">
                <a:solidFill>
                  <a:srgbClr val="FFFFFF"/>
                </a:solidFill>
                <a:latin typeface="Calibri"/>
              </a:rPr>
              <a:t>buy cheap fedex bimatoprost</a:t>
            </a:r>
            <a:br/>
            <a:r>
              <a:rPr b="false" i="false" strike="noStrike" sz="1200" u="none">
                <a:solidFill>
                  <a:srgbClr val="FFFFFF"/>
                </a:solidFill>
                <a:latin typeface="Calibri"/>
              </a:rPr>
              <a:t>When we began to investigate the safety and efficacy of generics, we were shocked to find that generic drugs get minimal monitoring</a:t>
            </a:r>
            <a:br/>
            <a:r>
              <a:rPr b="false" i="false" strike="noStrike" sz="1200" u="none">
                <a:solidFill>
                  <a:srgbClr val="FFFFFF"/>
                </a:solidFill>
                <a:latin typeface="Calibri"/>
              </a:rPr>
              <a:t>lumigan / latisse bimatoprost ophthalmic solution 3ml 0.03</a:t>
            </a:r>
            <a:br/>
            <a:r>
              <a:rPr b="false" i="false" strike="noStrike" sz="1200" u="none">
                <a:solidFill>
                  <a:srgbClr val="FFFFFF"/>
                </a:solidFill>
                <a:latin typeface="Calibri"/>
              </a:rPr>
              <a:t>buy bimatoprost generic</a:t>
            </a:r>
            <a:br/>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hypertrichosis of the eyelashes caused by bimatoprost</a:t>
            </a:r>
            <a:br/>
            <a:r>
              <a:rPr b="false" i="false" strike="noStrike" sz="1200" u="none">
                <a:solidFill>
                  <a:srgbClr val="FFFFFF"/>
                </a:solidFill>
                <a:latin typeface="Calibri"/>
              </a:rPr>
              <a:t>latisse generic bimatoprost</a:t>
            </a:r>
            <a:br/>
            <a:r>
              <a:rPr b="false" i="false" strike="noStrike" sz="1200" u="none">
                <a:solidFill>
                  <a:srgbClr val="FFFFFF"/>
                </a:solidFill>
                <a:latin typeface="Calibri"/>
              </a:rPr>
              <a:t>bimatoprost generic online</a:t>
            </a:r>
            <a:br/>
            <a:r>
              <a:rPr b="false" i="false" strike="noStrike" sz="1200" u="none">
                <a:solidFill>
                  <a:srgbClr val="FFFFFF"/>
                </a:solidFill>
                <a:latin typeface="Calibri"/>
              </a:rPr>
              <a:t>The psychoneuroimmunological personalty of guided imagination in patients on haemodialysis for end- stagecoach nephritic disease (Doctoral treatise, player DoS University)</a:t>
            </a:r>
            <a:br/>
            <a:r>
              <a:rPr b="false" i="false" strike="noStrike" sz="1200" u="none">
                <a:solidFill>
                  <a:srgbClr val="FFFFFF"/>
                </a:solidFill>
                <a:latin typeface="Calibri"/>
              </a:rPr>
              <a:t>bimatoprost hair loss phase 2 results</a:t>
            </a:r>
            <a:br/>
            <a:r>
              <a:rPr b="false" i="false" strike="noStrike" sz="1200" u="none">
                <a:solidFill>
                  <a:srgbClr val="FFFFFF"/>
                </a:solidFill>
                <a:latin typeface="Calibri"/>
              </a:rPr>
              <a:t>bimatoprost next day no prescription</a:t>
            </a:r>
            <a:br/>
            <a:r>
              <a:rPr b="false" i="false" strike="noStrike" sz="1200" u="none">
                <a:solidFill>
                  <a:srgbClr val="FFFFFF"/>
                </a:solidFill>
                <a:latin typeface="Calibri"/>
              </a:rPr>
              <a:t>bimatoprost delivered on saturday by fedex</a:t>
            </a:r>
            <a:br/>
            <a:r>
              <a:rPr b="false" i="false" strike="noStrike" sz="1200" u="none">
                <a:solidFill>
                  <a:srgbClr val="FFFFFF"/>
                </a:solidFill>
                <a:latin typeface="Calibri"/>
              </a:rPr>
              <a:t>online order bimatoprost</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careprost eye drops 0.03 (bimatoprost)</a:t>
            </a:r>
            <a:br/>
            <a:r>
              <a:rPr b="false" i="false" strike="noStrike" sz="1200" u="none">
                <a:solidFill>
                  <a:srgbClr val="FFFFFF"/>
                </a:solidFill>
                <a:latin typeface="Calibri"/>
              </a:rPr>
              <a:t>careprost bimatoprost reviews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0.01 bak</a:t>
            </a:r>
            <a:br/>
            <a:r>
              <a:rPr b="false" i="false" strike="noStrike" sz="1200" u="none">
                <a:solidFill>
                  <a:srgbClr val="FFFFFF"/>
                </a:solidFill>
                <a:latin typeface="Calibri"/>
              </a:rPr>
              <a:t>bimatoprost for sale uk</a:t>
            </a:r>
            <a:br/>
            <a:r>
              <a:rPr b="false" i="false" strike="noStrike" sz="1200" u="none">
                <a:solidFill>
                  <a:srgbClr val="FFFFFF"/>
                </a:solidFill>
                <a:latin typeface="Calibri"/>
              </a:rPr>
              <a:t>buy bimatoprost eye drops</a:t>
            </a:r>
            <a:br/>
            <a:r>
              <a:rPr b="false" i="false" strike="noStrike" sz="1200" u="none">
                <a:solidFill>
                  <a:srgbClr val="FFFFFF"/>
                </a:solidFill>
                <a:latin typeface="Calibri"/>
              </a:rPr>
              <a:t>bimatoprost 0.03 cost</a:t>
            </a:r>
            <a:br/>
            <a:r>
              <a:rPr b="false" i="false" strike="noStrike" sz="1200" u="none">
                <a:solidFill>
                  <a:srgbClr val="FFFFFF"/>
                </a:solidFill>
                <a:latin typeface="Calibri"/>
              </a:rPr>
              <a:t>bimatoprost generic fedex no prescription</a:t>
            </a:r>
            <a:br/>
            <a:r>
              <a:rPr b="false" i="false" strike="noStrike" sz="1200" u="none">
                <a:solidFill>
                  <a:srgbClr val="FFFFFF"/>
                </a:solidFill>
                <a:latin typeface="Calibri"/>
              </a:rPr>
              <a:t>bimatoprost online buy</a:t>
            </a:r>
            <a:br/>
            <a:r>
              <a:rPr b="false" i="false" strike="noStrike" sz="1200" u="none">
                <a:solidFill>
                  <a:srgbClr val="FFFFFF"/>
                </a:solidFill>
                <a:latin typeface="Calibri"/>
              </a:rPr>
              <a:t>In the case of gout, once the acute disease has resolved, the patient should be followed to assess for indications and need for hypouricemic therapy.</a:t>
            </a:r>
            <a:br/>
            <a:r>
              <a:rPr b="false" i="false" strike="noStrike" sz="1200" u="none">
                <a:solidFill>
                  <a:srgbClr val="FFFFFF"/>
                </a:solidFill>
                <a:latin typeface="Calibri"/>
              </a:rPr>
              <a:t>bimatoprost canada pharmacy</a:t>
            </a:r>
            <a:br/>
            <a:r>
              <a:rPr b="false" i="false" strike="noStrike" sz="1200" u="none">
                <a:solidFill>
                  <a:srgbClr val="FFFFFF"/>
                </a:solidFill>
                <a:latin typeface="Calibri"/>
              </a:rPr>
              <a:t>purchase bimatoprost pills</a:t>
            </a:r>
            <a:br/>
            <a:r>
              <a:rPr b="false" i="false" strike="noStrike" sz="1200" u="none">
                <a:solidFill>
                  <a:srgbClr val="FFFFFF"/>
                </a:solidFill>
                <a:latin typeface="Calibri"/>
              </a:rPr>
              <a:t>bimatoprost longer lashes</a:t>
            </a:r>
            <a:br/>
            <a:r>
              <a:rPr b="false" i="false" strike="noStrike" sz="1200" u="none">
                <a:solidFill>
                  <a:srgbClr val="FFFFFF"/>
                </a:solidFill>
                <a:latin typeface="Calibri"/>
              </a:rPr>
              <a:t>discount bimatoprost</a:t>
            </a:r>
            <a:br/>
            <a:r>
              <a:rPr b="false" i="false" strike="noStrike" sz="1200" u="none">
                <a:solidFill>
                  <a:srgbClr val="FFFFFF"/>
                </a:solidFill>
                <a:latin typeface="Calibri"/>
              </a:rPr>
              <a:t>ometim5s Free DatVng can le0d to Ammunicati�n iUUues consie3ing th0t the oman you are an emerging cast5 sCUt5m, right? Wh0t did you pick Uhuld als� mae 0@p3riate valentin5s d0C gVfts.</a:t>
            </a:r>
            <a:br/>
            <a:r>
              <a:rPr b="false" i="false" strike="noStrike" sz="1200" u="none">
                <a:solidFill>
                  <a:srgbClr val="FFFFFF"/>
                </a:solidFill>
                <a:latin typeface="Calibri"/>
              </a:rPr>
              <a:t>bimatoprost price in india</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bimatoprost ophthalmic solution 0.03 buy india</a:t>
            </a:r>
            <a:br/>
            <a:r>
              <a:rPr b="false" i="false" strike="noStrike" sz="1200" u="none">
                <a:solidFill>
                  <a:srgbClr val="FFFFFF"/>
                </a:solidFill>
                <a:latin typeface="Calibri"/>
              </a:rPr>
              <a:t>bimatoprost overnight no consult</a:t>
            </a:r>
            <a:br/>
            <a:r>
              <a:rPr b="false" i="false" strike="noStrike" sz="1200" u="none">
                <a:solidFill>
                  <a:srgbClr val="FFFFFF"/>
                </a:solidFill>
                <a:latin typeface="Calibri"/>
              </a:rPr>
              <a:t>If you are guided by the funeral taxi orlando home in 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order</a:t>
            </a:r>
            <a:br/>
            <a:r>
              <a:rPr b="false" i="false" strike="noStrike" sz="1200" u="none">
                <a:solidFill>
                  <a:srgbClr val="FFFFFF"/>
                </a:solidFill>
                <a:latin typeface="Calibri"/>
              </a:rPr>
              <a:t>lumigan bimatoprost used</a:t>
            </a:r>
            <a:br/>
            <a:r>
              <a:rPr b="false" i="false" strike="noStrike" sz="1200" u="none">
                <a:solidFill>
                  <a:srgbClr val="FFFFFF"/>
                </a:solidFill>
                <a:latin typeface="Calibri"/>
              </a:rPr>
              <a:t>When a man has BPH and tries to urinate, the urine moves into the tissue of the prostate from the bladder through a passage</a:t>
            </a:r>
            <a:br/>
            <a:r>
              <a:rPr b="false" i="false" strike="noStrike" sz="1200" u="none">
                <a:solidFill>
                  <a:srgbClr val="FFFFFF"/>
                </a:solidFill>
                <a:latin typeface="Calibri"/>
              </a:rPr>
              <a:t>bimatoprost ophthalmic solution veterinary products</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cheap bimatoprost cash on delivery</a:t>
            </a:r>
            <a:br/>
            <a:r>
              <a:rPr b="false" i="false" strike="noStrike" sz="1200" u="none">
                <a:solidFill>
                  <a:srgbClr val="FFFFFF"/>
                </a:solidFill>
                <a:latin typeface="Calibri"/>
              </a:rPr>
              <a:t>bimatoprost topical</a:t>
            </a:r>
            <a:br/>
            <a:r>
              <a:rPr b="false" i="false" strike="noStrike" sz="1200" u="none">
                <a:solidFill>
                  <a:srgbClr val="FFFFFF"/>
                </a:solidFill>
                <a:latin typeface="Calibri"/>
              </a:rPr>
              <a:t>latisse bimatoprost buy</a:t>
            </a:r>
            <a:br/>
            <a:r>
              <a:rPr b="false" i="false" strike="noStrike" sz="1200" u="none">
                <a:solidFill>
                  <a:srgbClr val="FFFFFF"/>
                </a:solidFill>
                <a:latin typeface="Calibri"/>
              </a:rPr>
              <a:t>Like you, I was terrified of going of it because it worked so well for the pain</a:t>
            </a:r>
            <a:br/>
            <a:r>
              <a:rPr b="false" i="false" strike="noStrike" sz="1200" u="none">
                <a:solidFill>
                  <a:srgbClr val="FFFFFF"/>
                </a:solidFill>
                <a:latin typeface="Calibri"/>
              </a:rPr>
              <a:t>latisse generic (bimatoprost) 0.03 3ml</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bimatoprost ophthalmic solution careprost 0.03</a:t>
            </a:r>
            <a:br/>
            <a:r>
              <a:rPr b="false" i="false" strike="noStrike" sz="1200" u="none">
                <a:solidFill>
                  <a:srgbClr val="FFFFFF"/>
                </a:solidFill>
                <a:latin typeface="Calibri"/>
              </a:rPr>
              <a:t>If you forget to take a tablet, leave out that dose completely</a:t>
            </a:r>
            <a:br/>
            <a:r>
              <a:rPr b="false" i="false" strike="noStrike" sz="1200" u="none">
                <a:solidFill>
                  <a:srgbClr val="FFFFFF"/>
                </a:solidFill>
                <a:latin typeface="Calibri"/>
              </a:rPr>
              <a:t>bimatoprost 0.03 solution</a:t>
            </a:r>
            <a:br/>
            <a:r>
              <a:rPr b="false" i="false" strike="noStrike" sz="1200" u="none">
                <a:solidFill>
                  <a:srgbClr val="FFFFFF"/>
                </a:solidFill>
                <a:latin typeface="Calibri"/>
              </a:rPr>
              <a:t>cheap online buy bimatoprost</a:t>
            </a:r>
            <a:br/>
            <a:r>
              <a:rPr b="false" i="false" strike="noStrike" sz="1200" u="none">
                <a:solidFill>
                  <a:srgbClr val="FFFFFF"/>
                </a:solidFill>
                <a:latin typeface="Calibri"/>
              </a:rPr>
              <a:t>bimatoprost 0.3 mg</a:t>
            </a:r>
            <a:br/>
            <a:r>
              <a:rPr b="false" i="false" strike="noStrike" sz="1200" u="none">
                <a:solidFill>
                  <a:srgbClr val="FFFFFF"/>
                </a:solidFill>
                <a:latin typeface="Calibri"/>
              </a:rPr>
              <a:t>Lansoprazole is a proton pump inhibitors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bimatoprost</a:t>
            </a:r>
            <a:br/>
            <a:r>
              <a:rPr b="false" i="false" strike="noStrike" sz="1200" u="none">
                <a:solidFill>
                  <a:srgbClr val="FFFFFF"/>
                </a:solidFill>
                <a:latin typeface="Calibri"/>
              </a:rPr>
              <a:t>bimatoprost cod no script</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purchase discount bimatoprost no rx</a:t>
            </a:r>
            <a:br/>
            <a:r>
              <a:rPr b="false" i="false" strike="noStrike" sz="1200" u="none">
                <a:solidFill>
                  <a:srgbClr val="FFFFFF"/>
                </a:solidFill>
                <a:latin typeface="Calibri"/>
              </a:rPr>
              <a:t>where can i purchase bimatoprost online</a:t>
            </a:r>
            <a:br/>
            <a:r>
              <a:rPr b="false" i="false" strike="noStrike" sz="1200" u="none">
                <a:solidFill>
                  <a:srgbClr val="FFFFFF"/>
                </a:solidFill>
                <a:latin typeface="Calibri"/>
              </a:rPr>
              <a:t>volume for lashes bimatoprost ophthalmic solution</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bimatoprost eye drops uk</a:t>
            </a:r>
            <a:br/>
            <a:r>
              <a:rPr b="false" i="false" strike="noStrike" sz="1200" u="none">
                <a:solidFill>
                  <a:srgbClr val="FFFFFF"/>
                </a:solidFill>
                <a:latin typeface="Calibri"/>
              </a:rPr>
              <a:t>india bimatoprost opthalmic solution .03</a:t>
            </a:r>
            <a:br/>
            <a:r>
              <a:rPr b="false" i="false" strike="noStrike" sz="1200" u="none">
                <a:solidFill>
                  <a:srgbClr val="FFFFFF"/>
                </a:solidFill>
                <a:latin typeface="Calibri"/>
              </a:rPr>
              <a:t>generic bimatoprost ophthalmic solution</a:t>
            </a:r>
            <a:br/>
            <a:r>
              <a:rPr b="false" i="false" strike="noStrike" sz="1200" u="none">
                <a:solidFill>
                  <a:srgbClr val="FFFFFF"/>
                </a:solidFill>
                <a:latin typeface="Calibri"/>
              </a:rPr>
              <a:t>bimatoprost 0.1 mg/ml</a:t>
            </a:r>
            <a:br/>
            <a:r>
              <a:rPr b="false" i="false" strike="noStrike" sz="1200" u="none">
                <a:solidFill>
                  <a:srgbClr val="FFFFFF"/>
                </a:solidFill>
                <a:latin typeface="Calibri"/>
              </a:rPr>
              <a:t>buy bimatoprost paypal</a:t>
            </a:r>
            <a:br/>
            <a:r>
              <a:rPr b="false" i="false" strike="noStrike" sz="1200" u="none">
                <a:solidFill>
                  <a:srgbClr val="FFFFFF"/>
                </a:solidFill>
                <a:latin typeface="Calibri"/>
              </a:rPr>
              <a:t>generic latisse .03 bimatoprost</a:t>
            </a:r>
            <a:br/>
            <a:r>
              <a:rPr b="false" i="false" strike="noStrike" sz="1200" u="none">
                <a:solidFill>
                  <a:srgbClr val="FFFFFF"/>
                </a:solidFill>
                <a:latin typeface="Calibri"/>
              </a:rPr>
              <a:t>bimatoprost 0.03 25</a:t>
            </a:r>
            <a:br/>
            <a:r>
              <a:rPr b="false" i="false" strike="noStrike" sz="1200" u="none">
                <a:solidFill>
                  <a:srgbClr val="FFFFFF"/>
                </a:solidFill>
                <a:latin typeface="Calibri"/>
              </a:rPr>
              <a:t>bimatoprost ophthalmic solution 0.03 xlash</a:t>
            </a:r>
            <a:br/>
            <a:r>
              <a:rPr b="false" i="false" strike="noStrike" sz="1200" u="none">
                <a:solidFill>
                  <a:srgbClr val="FFFFFF"/>
                </a:solidFill>
                <a:latin typeface="Calibri"/>
              </a:rPr>
              <a:t>buy bimatoprost online by cod</a:t>
            </a:r>
            <a:br/>
            <a:r>
              <a:rPr b="false" i="false" strike="noStrike" sz="1200" u="none">
                <a:solidFill>
                  <a:srgbClr val="FFFFFF"/>
                </a:solidFill>
                <a:latin typeface="Calibri"/>
              </a:rPr>
              <a:t>There have been reports of patients developing depression, seeing and hearing things that are not real, and having thoughts of suicide while taking isotretinoin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indian pharmacy</a:t>
            </a:r>
            <a:br/>
            <a:r>
              <a:rPr b="false" i="false" strike="noStrike" sz="1200" u="none">
                <a:solidFill>
                  <a:srgbClr val="FFFFFF"/>
                </a:solidFill>
                <a:latin typeface="Calibri"/>
              </a:rPr>
              <a:t>However, tenderness in the muscles near the skull is often present.</a:t>
            </a:r>
            <a:br/>
            <a:r>
              <a:rPr b="false" i="false" strike="noStrike" sz="1200" u="none">
                <a:solidFill>
                  <a:srgbClr val="FFFFFF"/>
                </a:solidFill>
                <a:latin typeface="Calibri"/>
              </a:rPr>
              <a:t>bimatoprost eyelash growth serum</a:t>
            </a:r>
            <a:br/>
            <a:r>
              <a:rPr b="false" i="false" strike="noStrike" sz="1200" u="none">
                <a:solidFill>
                  <a:srgbClr val="FFFFFF"/>
                </a:solidFill>
                <a:latin typeface="Calibri"/>
              </a:rPr>
              <a:t>free bimatoprost</a:t>
            </a:r>
            <a:br/>
            <a:r>
              <a:rPr b="false" i="false" strike="noStrike" sz="1200" u="none">
                <a:solidFill>
                  <a:srgbClr val="FFFFFF"/>
                </a:solidFill>
                <a:latin typeface="Calibri"/>
              </a:rPr>
              <a:t>So you&amp;#039;re more intelligent than millions of physicians? And scientist? Do some research Human scabies IS different than canine scabies.</a:t>
            </a:r>
            <a:br/>
            <a:r>
              <a:rPr b="false" i="false" strike="noStrike" sz="1200" u="none">
                <a:solidFill>
                  <a:srgbClr val="FFFFFF"/>
                </a:solidFill>
                <a:latin typeface="Calibri"/>
              </a:rPr>
              <a:t>cheapest bimatoprost in usa order</a:t>
            </a:r>
            <a:br/>
            <a:r>
              <a:rPr b="false" i="false" strike="noStrike" sz="1200" u="none">
                <a:solidFill>
                  <a:srgbClr val="FFFFFF"/>
                </a:solidFill>
                <a:latin typeface="Calibri"/>
              </a:rPr>
              <a:t>Don&amp;#39;t get me wrong I am so grateful for being on the tablets, but they aren&amp;#39;t a long term answer, for me I have to learn to let bad stuff go over me</a:t>
            </a:r>
            <a:br/>
            <a:r>
              <a:rPr b="false" i="false" strike="noStrike" sz="1200" u="none">
                <a:solidFill>
                  <a:srgbClr val="FFFFFF"/>
                </a:solidFill>
                <a:latin typeface="Calibri"/>
              </a:rPr>
              <a:t>bimatoprost ophthalmic solution 0.01</a:t>
            </a:r>
            <a:br/>
            <a:r>
              <a:rPr b="false" i="false" strike="noStrike" sz="1200" u="none">
                <a:solidFill>
                  <a:srgbClr val="FFFFFF"/>
                </a:solidFill>
                <a:latin typeface="Calibri"/>
              </a:rPr>
              <a:t>bimatoprost same day delivery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Buy Bimatoprost Amazon - Hypertrichosis Of The Eyelashes Caused By Bimatoprost</dc:title>
  <dc:description>Generic bimatoprost 0.03, price of bimatoprost uk, bimatoprost online, buy bimatoprost generic, careprost eye drops 0.03 (bimatoprost), volume for lashes bimatoprost ophthalmic solution, india bimatoprost opthalmic solution .03</dc:description>
  <dc:subject>Buy Bimatoprost Amazon - Hypertrichosis Of The Eyelashes Caused By Bimatoprost</dc:subject>
  <cp:keywords>buy bimatoprost cheap cod no rx, lumigan bimatoprost 0.01, buy discount bimatoprost online, careprost bimatoprost amazon, bimatoprost risks, cost of bimatoprost in usa, bimatoprost opthalmic solution 0.03, bimatoprost 0.03 cost, bimatoprost order, cheap bimatoprost cash on delivery</cp:keywords>
  <cp:category/>
</cp:coreProperties>
</file>