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2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83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Metronidazole (flagyl) For Clarithromycin (biaxin)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biaxin xl double dose</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where can i buy clarithromycin</a:t>
            </a:r>
            <a:br/>
            <a:r>
              <a:rPr b="false" i="false" strike="noStrike" sz="1200" u="none">
                <a:solidFill>
                  <a:srgbClr val="FFFFFF"/>
                </a:solidFill>
                <a:latin typeface="Calibri"/>
              </a:rPr>
              <a:t>clarithromycin online</a:t>
            </a:r>
            <a:br/>
            <a:r>
              <a:rPr b="false" i="false" strike="noStrike" sz="1200" u="none">
                <a:solidFill>
                  <a:srgbClr val="FFFFFF"/>
                </a:solidFill>
                <a:latin typeface="Calibri"/>
              </a:rPr>
              <a:t>clarithromycin online pharmacy</a:t>
            </a:r>
            <a:br/>
            <a:r>
              <a:rPr b="false" i="false" strike="noStrike" sz="1200" u="none">
                <a:solidFill>
                  <a:srgbClr val="FFFFFF"/>
                </a:solidFill>
                <a:latin typeface="Calibri"/>
              </a:rPr>
              <a:t>clarithromycin online uk</a:t>
            </a:r>
            <a:br/>
            <a:r>
              <a:rPr b="false" i="false" strike="noStrike" sz="1200" u="none">
                <a:solidFill>
                  <a:srgbClr val="FFFFFF"/>
                </a:solidFill>
                <a:latin typeface="Calibri"/>
              </a:rPr>
              <a:t>The various side effects associated with the drug are dry mouth, nausea, urinary tract infection and constipation</a:t>
            </a:r>
            <a:br/>
            <a:r>
              <a:rPr b="false" i="false" strike="noStrike" sz="1200" u="none">
                <a:solidFill>
                  <a:srgbClr val="FFFFFF"/>
                </a:solidFill>
                <a:latin typeface="Calibri"/>
              </a:rPr>
              <a:t>biaxin xl clarithromycin dosage</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where can i buy biaxin</a:t>
            </a:r>
            <a:br/>
            <a:r>
              <a:rPr b="false" i="false" strike="noStrike" sz="1200" u="none">
                <a:solidFill>
                  <a:srgbClr val="FFFFFF"/>
                </a:solidFill>
                <a:latin typeface="Calibri"/>
              </a:rPr>
              <a:t>order biaxin online</a:t>
            </a:r>
            <a:br/>
            <a:r>
              <a:rPr b="false" i="false" strike="noStrike" sz="1200" u="none">
                <a:solidFill>
                  <a:srgbClr val="FFFFFF"/>
                </a:solidFill>
                <a:latin typeface="Calibri"/>
              </a:rPr>
              <a:t>generic biaxin prices</a:t>
            </a:r>
            <a:br/>
            <a:r>
              <a:rPr b="false" i="false" strike="noStrike" sz="1200" u="none">
                <a:solidFill>
                  <a:srgbClr val="FFFFFF"/>
                </a:solidFill>
                <a:latin typeface="Calibri"/>
              </a:rPr>
              <a:t>The antibiotic acts on the anaerobic bacteria which causes the bacterial vaginosis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antibiotics for uti biaxin</a:t>
            </a:r>
            <a:br/>
            <a:r>
              <a:rPr b="false" i="false" strike="noStrike" sz="1200" u="none">
                <a:solidFill>
                  <a:srgbClr val="FFFFFF"/>
                </a:solidFill>
                <a:latin typeface="Calibri"/>
              </a:rPr>
              <a:t>biaxin cost walmart</a:t>
            </a:r>
            <a:br/>
            <a:r>
              <a:rPr b="false" i="false" strike="noStrike" sz="1200" u="none">
                <a:solidFill>
                  <a:srgbClr val="FFFFFF"/>
                </a:solidFill>
                <a:latin typeface="Calibri"/>
              </a:rPr>
              <a:t>biaxin xl 500 mg effet secondaire</a:t>
            </a:r>
            <a:br/>
            <a:r>
              <a:rPr b="false" i="false" strike="noStrike" sz="1200" u="none">
                <a:solidFill>
                  <a:srgbClr val="FFFFFF"/>
                </a:solidFill>
                <a:latin typeface="Calibri"/>
              </a:rPr>
              <a:t>biaxin xl 500mg uses</a:t>
            </a:r>
            <a:br/>
            <a:r>
              <a:rPr b="false" i="false" strike="noStrike" sz="1200" u="none">
                <a:solidFill>
                  <a:srgbClr val="FFFFFF"/>
                </a:solidFill>
                <a:latin typeface="Calibri"/>
              </a:rPr>
              <a:t>It is a spiritual problem not a brain chemical imbalance as we have been led to believe</a:t>
            </a:r>
            <a:br/>
            <a:r>
              <a:rPr b="false" i="false" strike="noStrike" sz="1200" u="none">
                <a:solidFill>
                  <a:srgbClr val="FFFFFF"/>
                </a:solidFill>
                <a:latin typeface="Calibri"/>
              </a:rPr>
              <a:t>clarithromycin 500mg tablets generic</a:t>
            </a:r>
            <a:br/>
            <a:r>
              <a:rPr b="false" i="false" strike="noStrike" sz="1200" u="none">
                <a:solidFill>
                  <a:srgbClr val="FFFFFF"/>
                </a:solidFill>
                <a:latin typeface="Calibri"/>
              </a:rPr>
              <a:t>biaxin xl 500mg effet secondaire</a:t>
            </a:r>
            <a:br/>
            <a:r>
              <a:rPr b="false" i="false" strike="noStrike" sz="1200" u="none">
                <a:solidFill>
                  <a:srgbClr val="FFFFFF"/>
                </a:solidFill>
                <a:latin typeface="Calibri"/>
              </a:rPr>
              <a:t>antibiotics biaxin xl</a:t>
            </a:r>
            <a:br/>
            <a:r>
              <a:rPr b="false" i="false" strike="noStrike" sz="1200" u="none">
                <a:solidFill>
                  <a:srgbClr val="FFFFFF"/>
                </a:solidFill>
                <a:latin typeface="Calibri"/>
              </a:rPr>
              <a:t>biaxin xl 500mg dosage</a:t>
            </a:r>
            <a:br/>
            <a:r>
              <a:rPr b="false" i="false" strike="noStrike" sz="1200" u="none">
                <a:solidFill>
                  <a:srgbClr val="FFFFFF"/>
                </a:solidFill>
                <a:latin typeface="Calibri"/>
              </a:rPr>
              <a:t>biaxin cost canada</a:t>
            </a:r>
            <a:br/>
            <a:r>
              <a:rPr b="false" i="false" strike="noStrike" sz="1200" u="none">
                <a:solidFill>
                  <a:srgbClr val="FFFFFF"/>
                </a:solidFill>
                <a:latin typeface="Calibri"/>
              </a:rPr>
              <a:t>what class of antibiotics is biaxin</a:t>
            </a:r>
            <a:br/>
            <a:r>
              <a:rPr b="false" i="false" strike="noStrike" sz="1200" u="none">
                <a:solidFill>
                  <a:srgbClr val="FFFFFF"/>
                </a:solidFill>
                <a:latin typeface="Calibri"/>
              </a:rPr>
              <a:t>Can it accommodate the number of additional considerations which need to be behind the wheel of his taxi</a:t>
            </a:r>
            <a:br/>
            <a:r>
              <a:rPr b="false" i="false" strike="noStrike" sz="1200" u="none">
                <a:solidFill>
                  <a:srgbClr val="FFFFFF"/>
                </a:solidFill>
                <a:latin typeface="Calibri"/>
              </a:rPr>
              <a:t>is biaxin a strong antibiotic</a:t>
            </a:r>
            <a:br/>
            <a:r>
              <a:rPr b="false" i="false" strike="noStrike" sz="1200" u="none">
                <a:solidFill>
                  <a:srgbClr val="FFFFFF"/>
                </a:solidFill>
                <a:latin typeface="Calibri"/>
              </a:rPr>
              <a:t>where can i buy clarithromycin 500mg</a:t>
            </a:r>
            <a:br/>
            <a:r>
              <a:rPr b="false" i="false" strike="noStrike" sz="1200" u="none">
                <a:solidFill>
                  <a:srgbClr val="FFFFFF"/>
                </a:solidFill>
                <a:latin typeface="Calibri"/>
              </a:rPr>
              <a:t>biaxin xl alcohol</a:t>
            </a:r>
            <a:br/>
            <a:r>
              <a:rPr b="false" i="false" strike="noStrike" sz="1200" u="none">
                <a:solidFill>
                  <a:srgbClr val="FFFFFF"/>
                </a:solidFill>
                <a:latin typeface="Calibri"/>
              </a:rPr>
              <a:t>Diabetes and hypertension occur more commonly in women taking steroids during pregnancy</a:t>
            </a:r>
            <a:br/>
            <a:r>
              <a:rPr b="false" i="false" strike="noStrike" sz="1200" u="none">
                <a:solidFill>
                  <a:srgbClr val="FFFFFF"/>
                </a:solidFill>
                <a:latin typeface="Calibri"/>
              </a:rPr>
              <a:t>biaxin antibiotic treats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biaxin 500 mg</a:t>
            </a:r>
            <a:br/>
            <a:r>
              <a:rPr b="false" i="false" strike="noStrike" sz="1200" u="none">
                <a:solidFill>
                  <a:srgbClr val="FFFFFF"/>
                </a:solidFill>
                <a:latin typeface="Calibri"/>
              </a:rPr>
              <a:t>clarithromycin generic price philippines</a:t>
            </a:r>
            <a:br/>
            <a:r>
              <a:rPr b="false" i="false" strike="noStrike" sz="1200" u="none">
                <a:solidFill>
                  <a:srgbClr val="FFFFFF"/>
                </a:solidFill>
                <a:latin typeface="Calibri"/>
              </a:rPr>
              <a:t>biaxin xl 500mg wikipedia</a:t>
            </a:r>
            <a:br/>
            <a:r>
              <a:rPr b="false" i="false" strike="noStrike" sz="1200" u="none">
                <a:solidFill>
                  <a:srgbClr val="FFFFFF"/>
                </a:solidFill>
                <a:latin typeface="Calibri"/>
              </a:rPr>
              <a:t>antibiotic biaxin</a:t>
            </a:r>
            <a:br/>
            <a:r>
              <a:rPr b="false" i="false" strike="noStrike" sz="1200" u="none">
                <a:solidFill>
                  <a:srgbClr val="FFFFFF"/>
                </a:solidFill>
                <a:latin typeface="Calibri"/>
              </a:rPr>
              <a:t>biaxin 500mg xl tablet</a:t>
            </a:r>
            <a:br/>
            <a:r>
              <a:rPr b="false" i="false" strike="noStrike" sz="1200" u="none">
                <a:solidFill>
                  <a:srgbClr val="FFFFFF"/>
                </a:solidFill>
                <a:latin typeface="Calibri"/>
              </a:rPr>
              <a:t>biaxin xl dosage adults</a:t>
            </a:r>
            <a:br/>
            <a:r>
              <a:rPr b="false" i="false" strike="noStrike" sz="1200" u="none">
                <a:solidFill>
                  <a:srgbClr val="FFFFFF"/>
                </a:solidFill>
                <a:latin typeface="Calibri"/>
              </a:rPr>
              <a:t>biaxin xl drinking alcohol</a:t>
            </a:r>
            <a:br/>
            <a:r>
              <a:rPr b="false" i="false" strike="noStrike" sz="1200" u="none">
                <a:solidFill>
                  <a:srgbClr val="FFFFFF"/>
                </a:solidFill>
                <a:latin typeface="Calibri"/>
              </a:rPr>
              <a:t>Een longontsteking is een infectie van het longweefsel</a:t>
            </a:r>
            <a:br/>
            <a:r>
              <a:rPr b="false" i="false" strike="noStrike" sz="1200" u="none">
                <a:solidFill>
                  <a:srgbClr val="FFFFFF"/>
                </a:solidFill>
                <a:latin typeface="Calibri"/>
              </a:rPr>
              <a:t>clarithromycin 250 mg buy</a:t>
            </a:r>
            <a:br/>
            <a:r>
              <a:rPr b="false" i="false" strike="noStrike" sz="1200" u="none">
                <a:solidFill>
                  <a:srgbClr val="FFFFFF"/>
                </a:solidFill>
                <a:latin typeface="Calibri"/>
              </a:rPr>
              <a:t>biaxin xl pak quantity</a:t>
            </a:r>
            <a:br/>
            <a:r>
              <a:rPr b="false" i="false" strike="noStrike" sz="1200" u="none">
                <a:solidFill>
                  <a:srgbClr val="FFFFFF"/>
                </a:solidFill>
                <a:latin typeface="Calibri"/>
              </a:rPr>
              <a:t>biaxin xl</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cost of biaxin in canada</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antibiotics biaxin 500 mg</a:t>
            </a:r>
            <a:br/>
            <a:r>
              <a:rPr b="false" i="false" strike="noStrike" sz="1200" u="none">
                <a:solidFill>
                  <a:srgbClr val="FFFFFF"/>
                </a:solidFill>
                <a:latin typeface="Calibri"/>
              </a:rPr>
              <a:t>buy clarithromycin online</a:t>
            </a:r>
            <a:br/>
            <a:r>
              <a:rPr b="false" i="false" strike="noStrike" sz="1200" u="none">
                <a:solidFill>
                  <a:srgbClr val="FFFFFF"/>
                </a:solidFill>
                <a:latin typeface="Calibri"/>
              </a:rPr>
              <a:t>clarithromycin generic name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biaxin xl 500mg price</a:t>
            </a:r>
            <a:br/>
            <a:r>
              <a:rPr b="false" i="false" strike="noStrike" sz="1200" u="none">
                <a:solidFill>
                  <a:srgbClr val="FFFFFF"/>
                </a:solidFill>
                <a:latin typeface="Calibri"/>
              </a:rPr>
              <a:t>biaxin xl pac 500 mg</a:t>
            </a:r>
            <a:br/>
            <a:r>
              <a:rPr b="false" i="false" strike="noStrike" sz="1200" u="none">
                <a:solidFill>
                  <a:srgbClr val="FFFFFF"/>
                </a:solidFill>
                <a:latin typeface="Calibri"/>
              </a:rPr>
              <a:t>(After a year) I did see very slight fuzz</a:t>
            </a:r>
            <a:br/>
            <a:r>
              <a:rPr b="false" i="false" strike="noStrike" sz="1200" u="none">
                <a:solidFill>
                  <a:srgbClr val="FFFFFF"/>
                </a:solidFill>
                <a:latin typeface="Calibri"/>
              </a:rPr>
              <a:t>biaxin xl 7 day pack</a:t>
            </a:r>
            <a:br/>
            <a:r>
              <a:rPr b="false" i="false" strike="noStrike" sz="1200" u="none">
                <a:solidFill>
                  <a:srgbClr val="FFFFFF"/>
                </a:solidFill>
                <a:latin typeface="Calibri"/>
              </a:rPr>
              <a:t>how much does biaxin cost</a:t>
            </a:r>
            <a:br/>
            <a:r>
              <a:rPr b="false" i="false" strike="noStrike" sz="1200" u="none">
                <a:solidFill>
                  <a:srgbClr val="FFFFFF"/>
                </a:solidFill>
                <a:latin typeface="Calibri"/>
              </a:rPr>
              <a:t>biaxin price</a:t>
            </a:r>
            <a:br/>
            <a:r>
              <a:rPr b="false" i="false" strike="noStrike" sz="1200" u="none">
                <a:solidFill>
                  <a:srgbClr val="FFFFFF"/>
                </a:solidFill>
                <a:latin typeface="Calibri"/>
              </a:rPr>
              <a:t>But right now, I&amp;rsquo;d like nothing better than to give nurses and doctors a taste of their own medicine</a:t>
            </a:r>
            <a:br/>
            <a:r>
              <a:rPr b="false" i="false" strike="noStrike" sz="1200" u="none">
                <a:solidFill>
                  <a:srgbClr val="FFFFFF"/>
                </a:solidFill>
                <a:latin typeface="Calibri"/>
              </a:rPr>
              <a:t>biaxin xl pac package insert</a:t>
            </a:r>
            <a:br/>
            <a:r>
              <a:rPr b="false" i="false" strike="noStrike" sz="1200" u="none">
                <a:solidFill>
                  <a:srgbClr val="FFFFFF"/>
                </a:solidFill>
                <a:latin typeface="Calibri"/>
              </a:rPr>
              <a:t>antibiotic biaxin xl</a:t>
            </a:r>
            <a:br/>
            <a:r>
              <a:rPr b="false" i="false" strike="noStrike" sz="1200" u="none">
                <a:solidFill>
                  <a:srgbClr val="FFFFFF"/>
                </a:solidFill>
                <a:latin typeface="Calibri"/>
              </a:rPr>
              <a:t>Buy Desvenlafaxine Reviews.Flomaxtra U.P.S Shipping Cod</a:t>
            </a:r>
            <a:br/>
            <a:r>
              <a:rPr b="false" i="false" strike="noStrike" sz="1200" u="none">
                <a:solidFill>
                  <a:srgbClr val="FFFFFF"/>
                </a:solidFill>
                <a:latin typeface="Calibri"/>
              </a:rPr>
              <a:t>biaxin price list</a:t>
            </a:r>
            <a:br/>
            <a:r>
              <a:rPr b="false" i="false" strike="noStrike" sz="1200" u="none">
                <a:solidFill>
                  <a:srgbClr val="FFFFFF"/>
                </a:solidFill>
                <a:latin typeface="Calibri"/>
              </a:rPr>
              <a:t>generic clarithromycin price</a:t>
            </a:r>
            <a:br/>
            <a:r>
              <a:rPr b="false" i="false" strike="noStrike" sz="1200" u="none">
                <a:solidFill>
                  <a:srgbClr val="FFFFFF"/>
                </a:solidFill>
                <a:latin typeface="Calibri"/>
              </a:rPr>
              <a:t>biaxin xl missed dose</a:t>
            </a:r>
            <a:br/>
            <a:r>
              <a:rPr b="false" i="false" strike="noStrike" sz="1200" u="none">
                <a:solidFill>
                  <a:srgbClr val="FFFFFF"/>
                </a:solidFill>
                <a:latin typeface="Calibri"/>
              </a:rPr>
              <a:t>Its basically a window into the Amazon ecosystem</a:t>
            </a:r>
            <a:br/>
            <a:r>
              <a:rPr b="false" i="false" strike="noStrike" sz="1200" u="none">
                <a:solidFill>
                  <a:srgbClr val="FFFFFF"/>
                </a:solidFill>
                <a:latin typeface="Calibri"/>
              </a:rPr>
              <a:t>biaxin online pharmacy</a:t>
            </a:r>
            <a:br/>
            <a:r>
              <a:rPr b="false" i="false" strike="noStrike" sz="1200" u="none">
                <a:solidFill>
                  <a:srgbClr val="FFFFFF"/>
                </a:solidFill>
                <a:latin typeface="Calibri"/>
              </a:rPr>
              <a:t>buy clarithromycin</a:t>
            </a:r>
            <a:br/>
            <a:r>
              <a:rPr b="false" i="false" strike="noStrike" sz="1200" u="none">
                <a:solidFill>
                  <a:srgbClr val="FFFFFF"/>
                </a:solidFill>
                <a:latin typeface="Calibri"/>
              </a:rPr>
              <a:t>what type of antibiotic is biaxin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most effective non-opiate pain reliever I ever took was ketoprofen</a:t>
            </a:r>
            <a:br/>
            <a:r>
              <a:rPr b="false" i="false" strike="noStrike" sz="1200" u="none">
                <a:solidFill>
                  <a:srgbClr val="FFFFFF"/>
                </a:solidFill>
                <a:latin typeface="Calibri"/>
              </a:rPr>
              <a:t>clarithromycin generic cost</a:t>
            </a:r>
            <a:br/>
            <a:r>
              <a:rPr b="false" i="false" strike="noStrike" sz="1200" u="none">
                <a:solidFill>
                  <a:srgbClr val="FFFFFF"/>
                </a:solidFill>
                <a:latin typeface="Calibri"/>
              </a:rPr>
              <a:t>BuSpar (buspirone) is indicated for the management of anxiety disorders or the short-term relief of the symptoms of anxiety</a:t>
            </a:r>
            <a:br/>
            <a:r>
              <a:rPr b="false" i="false" strike="noStrike" sz="1200" u="none">
                <a:solidFill>
                  <a:srgbClr val="FFFFFF"/>
                </a:solidFill>
                <a:latin typeface="Calibri"/>
              </a:rPr>
              <a:t>biaxin online</a:t>
            </a:r>
            <a:br/>
            <a:r>
              <a:rPr b="false" i="false" strike="noStrike" sz="1200" u="none">
                <a:solidFill>
                  <a:srgbClr val="FFFFFF"/>
                </a:solidFill>
                <a:latin typeface="Calibri"/>
              </a:rPr>
              <a:t>biaxin 500 mg for strep throat</a:t>
            </a:r>
            <a:br/>
            <a:r>
              <a:rPr b="false" i="false" strike="noStrike" sz="1200" u="none">
                <a:solidFill>
                  <a:srgbClr val="FFFFFF"/>
                </a:solidFill>
                <a:latin typeface="Calibri"/>
              </a:rPr>
              <a:t>can you buy clarithromycin over the counter</a:t>
            </a:r>
            <a:br/>
            <a:r>
              <a:rPr b="false" i="false" strike="noStrike" sz="1200" u="none">
                <a:solidFill>
                  <a:srgbClr val="FFFFFF"/>
                </a:solidFill>
                <a:latin typeface="Calibri"/>
              </a:rPr>
              <a:t>Although the unitary patent will be an extremely important industrial property right in economic terms, there is much about it that is still unclear</a:t>
            </a:r>
            <a:br/>
            <a:r>
              <a:rPr b="false" i="false" strike="noStrike" sz="1200" u="none">
                <a:solidFill>
                  <a:srgbClr val="FFFFFF"/>
                </a:solidFill>
                <a:latin typeface="Calibri"/>
              </a:rPr>
              <a:t>metronidazole (flagyl) for clarithromycin (biaxin)</a:t>
            </a:r>
            <a:br/>
            <a:r>
              <a:rPr b="false" i="false" strike="noStrike" sz="1200" u="none">
                <a:solidFill>
                  <a:srgbClr val="FFFFFF"/>
                </a:solidFill>
                <a:latin typeface="Calibri"/>
              </a:rPr>
              <a:t>Some studies have suggested that there is an increased relative risk for healthy women to develop deep vein thrombosis or pulmonary embolism when they put on hormone replacement therapy</a:t>
            </a:r>
            <a:br/>
            <a:r>
              <a:rPr b="false" i="false" strike="noStrike" sz="1200" u="none">
                <a:solidFill>
                  <a:srgbClr val="FFFFFF"/>
                </a:solidFill>
                <a:latin typeface="Calibri"/>
              </a:rPr>
              <a:t>generic clarithromycin</a:t>
            </a:r>
            <a:br/>
            <a:r>
              <a:rPr b="false" i="false" strike="noStrike" sz="1200" u="none">
                <a:solidFill>
                  <a:srgbClr val="FFFFFF"/>
                </a:solidFill>
                <a:latin typeface="Calibri"/>
              </a:rPr>
              <a:t>biaxin antibiotic</a:t>
            </a:r>
            <a:br/>
            <a:r>
              <a:rPr b="false" i="false" strike="noStrike" sz="1200" u="none">
                <a:solidFill>
                  <a:srgbClr val="FFFFFF"/>
                </a:solidFill>
                <a:latin typeface="Calibri"/>
              </a:rPr>
              <a:t>buy clarithromycin 500mg tablets</a:t>
            </a:r>
            <a:br/>
            <a:r>
              <a:rPr b="false" i="false" strike="noStrike" sz="1200" u="none">
                <a:solidFill>
                  <a:srgbClr val="FFFFFF"/>
                </a:solidFill>
                <a:latin typeface="Calibri"/>
              </a:rPr>
              <a:t>biaxin xl for uti</a:t>
            </a:r>
            <a:br/>
            <a:r>
              <a:rPr b="false" i="false" strike="noStrike" sz="1200" u="none">
                <a:solidFill>
                  <a:srgbClr val="FFFFFF"/>
                </a:solidFill>
                <a:latin typeface="Calibri"/>
              </a:rPr>
              <a:t>purchase clarithromycin</a:t>
            </a:r>
            <a:br/>
            <a:r>
              <a:rPr b="false" i="false" strike="noStrike" sz="1200" u="none">
                <a:solidFill>
                  <a:srgbClr val="FFFFFF"/>
                </a:solidFill>
                <a:latin typeface="Calibri"/>
              </a:rPr>
              <a:t>biaxin filmtab 500mg</a:t>
            </a:r>
            <a:br/>
            <a:r>
              <a:rPr b="false" i="false" strike="noStrike" sz="1200" u="none">
                <a:solidFill>
                  <a:srgbClr val="FFFFFF"/>
                </a:solidFill>
                <a:latin typeface="Calibri"/>
              </a:rPr>
              <a:t>I'll send you a text http://www.sharonlevy.com/artpages/typing-service.html psychology coursework aqa Look at the camera eye, both when listening and talking</a:t>
            </a:r>
            <a:br/>
            <a:r>
              <a:rPr b="false" i="false" strike="noStrike" sz="1200" u="none">
                <a:solidFill>
                  <a:srgbClr val="FFFFFF"/>
                </a:solidFill>
                <a:latin typeface="Calibri"/>
              </a:rPr>
              <a:t>biaxin 500 mg dosage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been on it for years and was always really skinny it runs in our family, but soon after i have gained and gained weight</a:t>
            </a:r>
            <a:br/>
            <a:r>
              <a:rPr b="false" i="false" strike="noStrike" sz="1200" u="none">
                <a:solidFill>
                  <a:srgbClr val="FFFFFF"/>
                </a:solidFill>
                <a:latin typeface="Calibri"/>
              </a:rPr>
              <a:t>biaxin xl max dose</a:t>
            </a:r>
            <a:br/>
            <a:r>
              <a:rPr b="false" i="false" strike="noStrike" sz="1200" u="none">
                <a:solidFill>
                  <a:srgbClr val="FFFFFF"/>
                </a:solidFill>
                <a:latin typeface="Calibri"/>
              </a:rPr>
              <a:t>biaxin xl antibiotic</a:t>
            </a:r>
            <a:br/>
            <a:r>
              <a:rPr b="false" i="false" strike="noStrike" sz="1200" u="none">
                <a:solidFill>
                  <a:srgbClr val="FFFFFF"/>
                </a:solidFill>
                <a:latin typeface="Calibri"/>
              </a:rPr>
              <a:t>biaxin xl pak</a:t>
            </a:r>
            <a:br/>
            <a:r>
              <a:rPr b="false" i="false" strike="noStrike" sz="1200" u="none">
                <a:solidFill>
                  <a:srgbClr val="FFFFFF"/>
                </a:solidFill>
                <a:latin typeface="Calibri"/>
              </a:rPr>
              <a:t>If the situation is recurring or chronic, a visit to the vet my be in order</a:t>
            </a:r>
            <a:br/>
            <a:r>
              <a:rPr b="false" i="false" strike="noStrike" sz="1200" u="none">
                <a:solidFill>
                  <a:srgbClr val="FFFFFF"/>
                </a:solidFill>
                <a:latin typeface="Calibri"/>
              </a:rPr>
              <a:t>biaxin price canada</a:t>
            </a:r>
            <a:br/>
            <a:r>
              <a:rPr b="false" i="false" strike="noStrike" sz="1200" u="none">
                <a:solidFill>
                  <a:srgbClr val="FFFFFF"/>
                </a:solidFill>
                <a:latin typeface="Calibri"/>
              </a:rPr>
              <a:t>clarithromycin online kaufen</a:t>
            </a:r>
            <a:br/>
            <a:r>
              <a:rPr b="false" i="false" strike="noStrike" sz="1200" u="none">
                <a:solidFill>
                  <a:srgbClr val="FFFFFF"/>
                </a:solidFill>
                <a:latin typeface="Calibri"/>
              </a:rPr>
              <a:t>biaxin xl 500mg</a:t>
            </a:r>
            <a:br/>
            <a:r>
              <a:rPr b="false" i="false" strike="noStrike" sz="1200" u="none">
                <a:solidFill>
                  <a:srgbClr val="FFFFFF"/>
                </a:solidFill>
                <a:latin typeface="Calibri"/>
              </a:rPr>
              <a:t>biaxin xl 500mg pneumonia</a:t>
            </a:r>
            <a:br/>
            <a:r>
              <a:rPr b="false" i="false" strike="noStrike" sz="1200" u="none">
                <a:solidFill>
                  <a:srgbClr val="FFFFFF"/>
                </a:solidFill>
                <a:latin typeface="Calibri"/>
              </a:rPr>
              <a:t>biaxin xl 500mg pack</a:t>
            </a:r>
            <a:br/>
            <a:r>
              <a:rPr b="false" i="false" strike="noStrike" sz="1200" u="none">
                <a:solidFill>
                  <a:srgbClr val="FFFFFF"/>
                </a:solidFill>
                <a:latin typeface="Calibri"/>
              </a:rPr>
              <a:t>buy biaxin 500 mg</a:t>
            </a:r>
            <a:br/>
            <a:r>
              <a:rPr b="false" i="false" strike="noStrike" sz="1200" u="none">
                <a:solidFill>
                  <a:srgbClr val="FFFFFF"/>
                </a:solidFill>
                <a:latin typeface="Calibri"/>
              </a:rPr>
              <a:t>biaxin antibiotics for strep throat</a:t>
            </a:r>
            <a:br/>
            <a:r>
              <a:rPr b="false" i="false" strike="noStrike" sz="1200" u="none">
                <a:solidFill>
                  <a:srgbClr val="FFFFFF"/>
                </a:solidFill>
                <a:latin typeface="Calibri"/>
              </a:rPr>
              <a:t>biaxin xl alcohol interaction</a:t>
            </a:r>
            <a:br/>
            <a:r>
              <a:rPr b="false" i="false" strike="noStrike" sz="1200" u="none">
                <a:solidFill>
                  <a:srgbClr val="FFFFFF"/>
                </a:solidFill>
                <a:latin typeface="Calibri"/>
              </a:rPr>
              <a:t>buy cheap biaxin</a:t>
            </a:r>
            <a:br/>
            <a:r>
              <a:rPr b="false" i="false" strike="noStrike" sz="1200" u="none">
                <a:solidFill>
                  <a:srgbClr val="FFFFFF"/>
                </a:solidFill>
                <a:latin typeface="Calibri"/>
              </a:rPr>
              <a:t>Siga tomando este medicamento aunque se sienta bien</a:t>
            </a:r>
            <a:br/>
            <a:r>
              <a:rPr b="false" i="false" strike="noStrike" sz="1200" u="none">
                <a:solidFill>
                  <a:srgbClr val="FFFFFF"/>
                </a:solidFill>
                <a:latin typeface="Calibri"/>
              </a:rPr>
              <a:t>clarithromycin er generic</a:t>
            </a:r>
            <a:br/>
            <a:r>
              <a:rPr b="false" i="false" strike="noStrike" sz="1200" u="none">
                <a:solidFill>
                  <a:srgbClr val="FFFFFF"/>
                </a:solidFill>
                <a:latin typeface="Calibri"/>
              </a:rPr>
              <a:t>We do not yet have a feel for how the second-hand market will fare."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clarithromycin</a:t>
            </a:r>
            <a:br/>
            <a:r>
              <a:rPr b="false" i="false" strike="noStrike" sz="1200" u="none">
                <a:solidFill>
                  <a:srgbClr val="FFFFFF"/>
                </a:solidFill>
                <a:latin typeface="Calibri"/>
              </a:rPr>
              <a:t>biaxin 500 mg en espanol</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order clarithromycin</a:t>
            </a:r>
            <a:br/>
            <a:r>
              <a:rPr b="false" i="false" strike="noStrike" sz="1200" u="none">
                <a:solidFill>
                  <a:srgbClr val="FFFFFF"/>
                </a:solidFill>
                <a:latin typeface="Calibri"/>
              </a:rPr>
              <a:t>biaxin xl dosage for sinus infection</a:t>
            </a:r>
            <a:br/>
            <a:r>
              <a:rPr b="false" i="false" strike="noStrike" sz="1200" u="none">
                <a:solidFill>
                  <a:srgbClr val="FFFFFF"/>
                </a:solidFill>
                <a:latin typeface="Calibri"/>
              </a:rPr>
              <a:t>biaxin cost generic</a:t>
            </a:r>
            <a:br/>
            <a:r>
              <a:rPr b="false" i="false" strike="noStrike" sz="1200" u="none">
                <a:solidFill>
                  <a:srgbClr val="FFFFFF"/>
                </a:solidFill>
                <a:latin typeface="Calibri"/>
              </a:rPr>
              <a:t>Check and compare price now and order the acne cream today</a:t>
            </a:r>
            <a:br/>
            <a:r>
              <a:rPr b="false" i="false" strike="noStrike" sz="1200" u="none">
                <a:solidFill>
                  <a:srgbClr val="FFFFFF"/>
                </a:solidFill>
                <a:latin typeface="Calibri"/>
              </a:rPr>
              <a:t>pneumonia antibiotics biaxin</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biaxin 500 mg uses</a:t>
            </a:r>
            <a:br/>
            <a:r>
              <a:rPr b="false" i="false" strike="noStrike" sz="1200" u="none">
                <a:solidFill>
                  <a:srgbClr val="FFFFFF"/>
                </a:solidFill>
                <a:latin typeface="Calibri"/>
              </a:rPr>
              <a:t>biaxin antibiotic price</a:t>
            </a:r>
            <a:br/>
            <a:r>
              <a:rPr b="false" i="false" strike="noStrike" sz="1200" u="none">
                <a:solidFill>
                  <a:srgbClr val="FFFFFF"/>
                </a:solidFill>
                <a:latin typeface="Calibri"/>
              </a:rPr>
              <a:t>biaxin xl dosage</a:t>
            </a:r>
            <a:br/>
            <a:r>
              <a:rPr b="false" i="false" strike="noStrike" sz="1200" u="none">
                <a:solidFill>
                  <a:srgbClr val="FFFFFF"/>
                </a:solidFill>
                <a:latin typeface="Calibri"/>
              </a:rPr>
              <a:t>biaxin xl dosage sinusitis</a:t>
            </a:r>
            <a:br/>
            <a:r>
              <a:rPr b="false" i="false" strike="noStrike" sz="1200" u="none">
                <a:solidFill>
                  <a:srgbClr val="FFFFFF"/>
                </a:solidFill>
                <a:latin typeface="Calibri"/>
              </a:rPr>
              <a:t>biaxin xl 500mg webmd</a:t>
            </a:r>
            <a:br/>
            <a:r>
              <a:rPr b="false" i="false" strike="noStrike" sz="1200" u="none">
                <a:solidFill>
                  <a:srgbClr val="FFFFFF"/>
                </a:solidFill>
                <a:latin typeface="Calibri"/>
              </a:rPr>
              <a:t>clarithromycin 500mg online</a:t>
            </a:r>
            <a:br/>
            <a:r>
              <a:rPr b="false" i="false" strike="noStrike" sz="1200" u="none">
                <a:solidFill>
                  <a:srgbClr val="FFFFFF"/>
                </a:solidFill>
                <a:latin typeface="Calibri"/>
              </a:rPr>
              <a:t>biaxin xl filmtab</a:t>
            </a:r>
            <a:br/>
            <a:r>
              <a:rPr b="false" i="false" strike="noStrike" sz="1200" u="none">
                <a:solidFill>
                  <a:srgbClr val="FFFFFF"/>
                </a:solidFill>
                <a:latin typeface="Calibri"/>
              </a:rPr>
              <a:t>Metastatic disease was rare, with no apparent difference between the two groups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biaxin cheap</a:t>
            </a:r>
            <a:br/>
            <a:r>
              <a:rPr b="false" i="false" strike="noStrike" sz="1200" u="none">
                <a:solidFill>
                  <a:srgbClr val="FFFFFF"/>
                </a:solidFill>
                <a:latin typeface="Calibri"/>
              </a:rPr>
              <a:t>types of antibiotics biaxin</a:t>
            </a:r>
            <a:br/>
            <a:r>
              <a:rPr b="false" i="false" strike="noStrike" sz="1200" u="none">
                <a:solidFill>
                  <a:srgbClr val="FFFFFF"/>
                </a:solidFill>
                <a:latin typeface="Calibri"/>
              </a:rPr>
              <a:t>We do not provide coupon, discount and rebate for adapalene gel 0.1 and 0.3, or Differin gel 0.1 and 0.3</a:t>
            </a:r>
            <a:br/>
            <a:r>
              <a:rPr b="false" i="false" strike="noStrike" sz="1200" u="none">
                <a:solidFill>
                  <a:srgbClr val="FFFFFF"/>
                </a:solidFill>
                <a:latin typeface="Calibri"/>
              </a:rPr>
              <a:t>antibiotics biaxin</a:t>
            </a:r>
            <a:br/>
            <a:r>
              <a:rPr b="false" i="false" strike="noStrike" sz="1200" u="none">
                <a:solidFill>
                  <a:srgbClr val="FFFFFF"/>
                </a:solidFill>
                <a:latin typeface="Calibri"/>
              </a:rPr>
              <a:t>biaxin xl 500mg alcohol</a:t>
            </a:r>
            <a:br/>
            <a:r>
              <a:rPr b="false" i="false" strike="noStrike" sz="1200" u="none">
                <a:solidFill>
                  <a:srgbClr val="FFFFFF"/>
                </a:solidFill>
                <a:latin typeface="Calibri"/>
              </a:rPr>
              <a:t>Pecho precio del singulair 10 mg se me pidi aclarar t&amp;eacute;rminos del.</a:t>
            </a:r>
            <a:br/>
            <a:r>
              <a:rPr b="false" i="false" strike="noStrike" sz="1200" u="none">
                <a:solidFill>
                  <a:srgbClr val="FFFFFF"/>
                </a:solidFill>
                <a:latin typeface="Calibri"/>
              </a:rPr>
              <a:t>biaxin xl pak prescribing information</a:t>
            </a:r>
            <a:br/>
            <a:r>
              <a:rPr b="false" i="false" strike="noStrike" sz="1200" u="none">
                <a:solidFill>
                  <a:srgbClr val="FFFFFF"/>
                </a:solidFill>
                <a:latin typeface="Calibri"/>
              </a:rPr>
              <a:t>biaxin xl package insert</a:t>
            </a:r>
            <a:br/>
            <a:r>
              <a:rPr b="false" i="false" strike="noStrike" sz="1200" u="none">
                <a:solidFill>
                  <a:srgbClr val="FFFFFF"/>
                </a:solidFill>
                <a:latin typeface="Calibri"/>
              </a:rPr>
              <a:t>biaxin xl pac</a:t>
            </a:r>
            <a:br/>
            <a:r>
              <a:rPr b="false" i="false" strike="noStrike" sz="1200" u="none">
                <a:solidFill>
                  <a:srgbClr val="FFFFFF"/>
                </a:solidFill>
                <a:latin typeface="Calibri"/>
              </a:rPr>
              <a:t>By removing the term "tissue salts" the potentially beneficial information in the message is substantially obscured</a:t>
            </a:r>
            <a:br/>
            <a:r>
              <a:rPr b="false" i="false" strike="noStrike" sz="1200" u="none">
                <a:solidFill>
                  <a:srgbClr val="FFFFFF"/>
                </a:solidFill>
                <a:latin typeface="Calibri"/>
              </a:rPr>
              <a:t>biaxin generic clarithromycin</a:t>
            </a:r>
            <a:br/>
            <a:r>
              <a:rPr b="false" i="false" strike="noStrike" sz="1200" u="none">
                <a:solidFill>
                  <a:srgbClr val="FFFFFF"/>
                </a:solidFill>
                <a:latin typeface="Calibri"/>
              </a:rPr>
              <a:t>Margus Viigimaa is Head of the Centre of Preventive Cardiology, North Estonia Medical Centre and Professor of Cardiovascular Medicine, Tallinn University of Technology</a:t>
            </a:r>
            <a:br/>
            <a:r>
              <a:rPr b="false" i="false" strike="noStrike" sz="1200" u="none">
                <a:solidFill>
                  <a:srgbClr val="FFFFFF"/>
                </a:solidFill>
                <a:latin typeface="Calibri"/>
              </a:rPr>
              <a:t>biaxin xl filmtab 500mg</a:t>
            </a:r>
            <a:br/>
            <a:r>
              <a:rPr b="false" i="false" strike="noStrike" sz="1200" u="none">
                <a:solidFill>
                  <a:srgbClr val="FFFFFF"/>
                </a:solidFill>
                <a:latin typeface="Calibri"/>
              </a:rPr>
              <a:t>drinking on antibiotics biaxin</a:t>
            </a:r>
            <a:br/>
            <a:r>
              <a:rPr b="false" i="false" strike="noStrike" sz="1200" u="none">
                <a:solidFill>
                  <a:srgbClr val="FFFFFF"/>
                </a:solidFill>
                <a:latin typeface="Calibri"/>
              </a:rPr>
              <a:t>cheap biaxin</a:t>
            </a:r>
            <a:br/>
            <a:r>
              <a:rPr b="false" i="false" strike="noStrike" sz="1200" u="none">
                <a:solidFill>
                  <a:srgbClr val="FFFFFF"/>
                </a:solidFill>
                <a:latin typeface="Calibri"/>
              </a:rPr>
              <a:t>how many tablets in biaxin xl pak</a:t>
            </a:r>
            <a:br/>
            <a:r>
              <a:rPr b="false" i="false" strike="noStrike" sz="1200" u="none">
                <a:solidFill>
                  <a:srgbClr val="FFFFFF"/>
                </a:solidFill>
                <a:latin typeface="Calibri"/>
              </a:rPr>
              <a:t>Dose changes should occur at intervals of no more than one week.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biaxin family of antibiotics</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biaxin xl cost</a:t>
            </a:r>
            <a:br/>
            <a:r>
              <a:rPr b="false" i="false" strike="noStrike" sz="1200" u="none">
                <a:solidFill>
                  <a:srgbClr val="FFFFFF"/>
                </a:solidFill>
                <a:latin typeface="Calibri"/>
              </a:rPr>
              <a:t>is biaxin xl a strong antibiotic</a:t>
            </a:r>
            <a:br/>
            <a:r>
              <a:rPr b="false" i="false" strike="noStrike" sz="1200" u="none">
                <a:solidFill>
                  <a:srgbClr val="FFFFFF"/>
                </a:solidFill>
                <a:latin typeface="Calibri"/>
              </a:rPr>
              <a:t>Hello Smart blog, I assume you are nearly as into singing as me I have been learning to sing by watching YouTube</a:t>
            </a:r>
            <a:br/>
            <a:r>
              <a:rPr b="false" i="false" strike="noStrike" sz="1200" u="none">
                <a:solidFill>
                  <a:srgbClr val="FFFFFF"/>
                </a:solidFill>
                <a:latin typeface="Calibri"/>
              </a:rPr>
              <a:t>order clarithromycin online</a:t>
            </a:r>
            <a:br/>
            <a:r>
              <a:rPr b="false" i="false" strike="noStrike" sz="1200" u="none">
                <a:solidFill>
                  <a:srgbClr val="FFFFFF"/>
                </a:solidFill>
                <a:latin typeface="Calibri"/>
              </a:rPr>
              <a:t>Therefore, other drugs should be avoided at least 4 hours before and after taking this thyroid medication.</a:t>
            </a:r>
            <a:br/>
            <a:r>
              <a:rPr b="false" i="false" strike="noStrike" sz="1200" u="none">
                <a:solidFill>
                  <a:srgbClr val="FFFFFF"/>
                </a:solidFill>
                <a:latin typeface="Calibri"/>
              </a:rPr>
              <a:t>purchase biaxin online</a:t>
            </a:r>
            <a:br/>
            <a:r>
              <a:rPr b="false" i="false" strike="noStrike" sz="1200" u="none">
                <a:solidFill>
                  <a:srgbClr val="FFFFFF"/>
                </a:solidFill>
                <a:latin typeface="Calibri"/>
              </a:rPr>
              <a:t>average cost of biaxin</a:t>
            </a:r>
            <a:br/>
            <a:r>
              <a:rPr b="false" i="false" strike="noStrike" sz="1200" u="none">
                <a:solidFill>
                  <a:srgbClr val="FFFFFF"/>
                </a:solidFill>
                <a:latin typeface="Calibri"/>
              </a:rPr>
              <a:t>I applaud you for the courage of your instinct</a:t>
            </a:r>
            <a:br/>
            <a:r>
              <a:rPr b="false" i="false" strike="noStrike" sz="1200" u="none">
                <a:solidFill>
                  <a:srgbClr val="FFFFFF"/>
                </a:solidFill>
                <a:latin typeface="Calibri"/>
              </a:rPr>
              <a:t>bronchitis antibiotics biaxin</a:t>
            </a:r>
            <a:br/>
            <a:r>
              <a:rPr b="false" i="false" strike="noStrike" sz="1200" u="none">
                <a:solidFill>
                  <a:srgbClr val="FFFFFF"/>
                </a:solidFill>
                <a:latin typeface="Calibri"/>
              </a:rPr>
              <a:t>biaxin price walmart</a:t>
            </a:r>
            <a:br/>
            <a:r>
              <a:rPr b="false" i="false" strike="noStrike" sz="1200" u="none">
                <a:solidFill>
                  <a:srgbClr val="FFFFFF"/>
                </a:solidFill>
                <a:latin typeface="Calibri"/>
              </a:rPr>
              <a:t>biaxin buy online</a:t>
            </a:r>
            <a:br/>
            <a:r>
              <a:rPr b="false" i="false" strike="noStrike" sz="1200" u="none">
                <a:solidFill>
                  <a:srgbClr val="FFFFFF"/>
                </a:solidFill>
                <a:latin typeface="Calibri"/>
              </a:rPr>
              <a:t>biaxin xl 500mg clarithromycin what is it used for</a:t>
            </a:r>
            <a:br/>
            <a:r>
              <a:rPr b="false" i="false" strike="noStrike" sz="1200" u="none">
                <a:solidFill>
                  <a:srgbClr val="FFFFFF"/>
                </a:solidFill>
                <a:latin typeface="Calibri"/>
              </a:rPr>
              <a:t>This advantage was maintained through the remaining 3 years of the studies</a:t>
            </a:r>
            <a:br/>
            <a:r>
              <a:rPr b="false" i="false" strike="noStrike" sz="1200" u="none">
                <a:solidFill>
                  <a:srgbClr val="FFFFFF"/>
                </a:solidFill>
                <a:latin typeface="Calibri"/>
              </a:rPr>
              <a:t>generic biaxin online</a:t>
            </a:r>
            <a:br/>
            <a:r>
              <a:rPr b="false" i="false" strike="noStrike" sz="1200" u="none">
                <a:solidFill>
                  <a:srgbClr val="FFFFFF"/>
                </a:solidFill>
                <a:latin typeface="Calibri"/>
              </a:rPr>
              <a:t>biaxin xl 500mg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Should I worry about long term, since we have to go for 37 treatments.</a:t>
            </a:r>
            <a:br/>
            <a:r>
              <a:rPr b="false" i="false" strike="noStrike" sz="1200" u="none">
                <a:solidFill>
                  <a:srgbClr val="FFFFFF"/>
                </a:solidFill>
                <a:latin typeface="Calibri"/>
              </a:rPr>
              <a:t>biaxin xl 500mg dose</a:t>
            </a:r>
            <a:br/>
            <a:r>
              <a:rPr b="false" i="false" strike="noStrike" sz="1200" u="none">
                <a:solidFill>
                  <a:srgbClr val="FFFFFF"/>
                </a:solidFill>
                <a:latin typeface="Calibri"/>
              </a:rPr>
              <a:t>buy biaxin xl</a:t>
            </a:r>
            <a:br/>
            <a:r>
              <a:rPr b="false" i="false" strike="noStrike" sz="1200" u="none">
                <a:solidFill>
                  <a:srgbClr val="FFFFFF"/>
                </a:solidFill>
                <a:latin typeface="Calibri"/>
              </a:rPr>
              <a:t>clarithromycin generic name philippines</a:t>
            </a:r>
            <a:br/>
            <a:r>
              <a:rPr b="false" i="false" strike="noStrike" sz="1200" u="none">
                <a:solidFill>
                  <a:srgbClr val="FFFFFF"/>
                </a:solidFill>
                <a:latin typeface="Calibri"/>
              </a:rPr>
              <a:t>was the sysop for a small Chicago-based Bulletin Board System in 1992 when she first encountered smile.jpg and her life changed forever</a:t>
            </a:r>
            <a:br/>
            <a:r>
              <a:rPr b="false" i="false" strike="noStrike" sz="1200" u="none">
                <a:solidFill>
                  <a:srgbClr val="FFFFFF"/>
                </a:solidFill>
                <a:latin typeface="Calibri"/>
              </a:rPr>
              <a:t>biaxin antibiotic for toddler</a:t>
            </a:r>
            <a:br/>
            <a:r>
              <a:rPr b="false" i="false" strike="noStrike" sz="1200" u="none">
                <a:solidFill>
                  <a:srgbClr val="FFFFFF"/>
                </a:solidFill>
                <a:latin typeface="Calibri"/>
              </a:rPr>
              <a:t>Hacim ve/veya sodyum kayplarnn Micardis</a:t>
            </a:r>
            <a:br/>
            <a:r>
              <a:rPr b="false" i="false" strike="noStrike" sz="1200" u="none">
                <a:solidFill>
                  <a:srgbClr val="FFFFFF"/>
                </a:solidFill>
                <a:latin typeface="Calibri"/>
              </a:rPr>
              <a:t>how much does biaxin cost in canada</a:t>
            </a:r>
            <a:br/>
            <a:r>
              <a:rPr b="false" i="false" strike="noStrike" sz="1200" u="none">
                <a:solidFill>
                  <a:srgbClr val="FFFFFF"/>
                </a:solidFill>
                <a:latin typeface="Calibri"/>
              </a:rPr>
              <a:t>Differin .1 and .3 are two standard strength used in the manufacturing of adapalene gel and Differin gel</a:t>
            </a:r>
            <a:br/>
            <a:r>
              <a:rPr b="false" i="false" strike="noStrike" sz="1200" u="none">
                <a:solidFill>
                  <a:srgbClr val="FFFFFF"/>
                </a:solidFill>
                <a:latin typeface="Calibri"/>
              </a:rPr>
              <a:t>cost of generic biaxin</a:t>
            </a:r>
            <a:br/>
            <a:r>
              <a:rPr b="false" i="false" strike="noStrike" sz="1200" u="none">
                <a:solidFill>
                  <a:srgbClr val="FFFFFF"/>
                </a:solidFill>
                <a:latin typeface="Calibri"/>
              </a:rPr>
              <a:t>buy clarithromycin online uk</a:t>
            </a:r>
            <a:br/>
            <a:r>
              <a:rPr b="false" i="false" strike="noStrike" sz="1200" u="none">
                <a:solidFill>
                  <a:srgbClr val="FFFFFF"/>
                </a:solidFill>
                <a:latin typeface="Calibri"/>
              </a:rPr>
              <a:t>But unfortunately most people don&amp;rsquo;t understand it</a:t>
            </a:r>
            <a:br/>
            <a:r>
              <a:rPr b="false" i="false" strike="noStrike" sz="1200" u="none">
                <a:solidFill>
                  <a:srgbClr val="FFFFFF"/>
                </a:solidFill>
                <a:latin typeface="Calibri"/>
              </a:rPr>
              <a:t>biaxin antibiotics</a:t>
            </a:r>
            <a:br/>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biaxin bid 500mg</a:t>
            </a:r>
            <a:br/>
            <a:r>
              <a:rPr b="false" i="false" strike="noStrike" sz="1200" u="none">
                <a:solidFill>
                  <a:srgbClr val="FFFFFF"/>
                </a:solidFill>
                <a:latin typeface="Calibri"/>
              </a:rPr>
              <a:t>biaxin antibiotic for sinus infection</a:t>
            </a:r>
            <a:br/>
            <a:r>
              <a:rPr b="false" i="false" strike="noStrike" sz="1200" u="none">
                <a:solidFill>
                  <a:srgbClr val="FFFFFF"/>
                </a:solidFill>
                <a:latin typeface="Calibri"/>
              </a:rPr>
              <a:t>biaxin antibiotic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biaxin antibiotics alcohol</a:t>
            </a:r>
            <a:br/>
            <a:r>
              <a:rPr b="false" i="false" strike="noStrike" sz="1200" u="none">
                <a:solidFill>
                  <a:srgbClr val="FFFFFF"/>
                </a:solidFill>
                <a:latin typeface="Calibri"/>
              </a:rPr>
              <a:t>Allegra Pharmacy Antihistamine Amoxicillin Treats What Ramipril Heart Rate Tablets Cephalexin 250 Mg Side Effects</a:t>
            </a:r>
            <a:br/>
            <a:r>
              <a:rPr b="false" i="false" strike="noStrike" sz="1200" u="none">
                <a:solidFill>
                  <a:srgbClr val="FFFFFF"/>
                </a:solidFill>
                <a:latin typeface="Calibri"/>
              </a:rPr>
              <a:t>biaxin costco</a:t>
            </a:r>
            <a:br/>
            <a:r>
              <a:rPr b="false" i="false" strike="noStrike" sz="1200" u="none">
                <a:solidFill>
                  <a:srgbClr val="FFFFFF"/>
                </a:solidFill>
                <a:latin typeface="Calibri"/>
              </a:rPr>
              <a:t>buy biaxin online</a:t>
            </a:r>
            <a:br/>
            <a:r>
              <a:rPr b="false" i="false" strike="noStrike" sz="1200" u="none">
                <a:solidFill>
                  <a:srgbClr val="FFFFFF"/>
                </a:solidFill>
                <a:latin typeface="Calibri"/>
              </a:rPr>
              <a:t>biaxin cost per pill</a:t>
            </a:r>
            <a:br/>
            <a:r>
              <a:rPr b="false" i="false" strike="noStrike" sz="1200" u="none">
                <a:solidFill>
                  <a:srgbClr val="FFFFFF"/>
                </a:solidFill>
                <a:latin typeface="Calibri"/>
              </a:rPr>
              <a:t>biaxin xl dose pak</a:t>
            </a:r>
            <a:br/>
            <a:r>
              <a:rPr b="false" i="false" strike="noStrike" sz="1200" u="none">
                <a:solidFill>
                  <a:srgbClr val="FFFFFF"/>
                </a:solidFill>
                <a:latin typeface="Calibri"/>
              </a:rPr>
              <a:t>What company are you calling from? zyban rder Over the years, the Zeta cartel became big enough to threaten the Sinaloa Cartel of Joaquin Guzman, aka "El Chapo," Mexico's most wanted man</a:t>
            </a:r>
            <a:br/>
            <a:r>
              <a:rPr b="false" i="false" strike="noStrike" sz="1200" u="none">
                <a:solidFill>
                  <a:srgbClr val="FFFFFF"/>
                </a:solidFill>
                <a:latin typeface="Calibri"/>
              </a:rPr>
              <a:t>antibiotic biaxin birth control</a:t>
            </a:r>
            <a:br/>
            <a:r>
              <a:rPr b="false" i="false" strike="noStrike" sz="1200" u="none">
                <a:solidFill>
                  <a:srgbClr val="FFFFFF"/>
                </a:solidFill>
                <a:latin typeface="Calibri"/>
              </a:rPr>
              <a:t>There are some rare but serious side effects that can occur from taking this medication</a:t>
            </a:r>
            <a:br/>
            <a:r>
              <a:rPr b="false" i="false" strike="noStrike" sz="1200" u="none">
                <a:solidFill>
                  <a:srgbClr val="FFFFFF"/>
                </a:solidFill>
                <a:latin typeface="Calibri"/>
              </a:rPr>
              <a:t>biaxin cost</a:t>
            </a:r>
            <a:br/>
            <a:r>
              <a:rPr b="false" i="false" strike="noStrike" sz="1200" u="none">
                <a:solidFill>
                  <a:srgbClr val="FFFFFF"/>
                </a:solidFill>
                <a:latin typeface="Calibri"/>
              </a:rPr>
              <a:t>sinus infection antibiotics biaxin</a:t>
            </a:r>
            <a:br/>
            <a:r>
              <a:rPr b="false" i="false" strike="noStrike" sz="1200" u="none">
                <a:solidFill>
                  <a:srgbClr val="FFFFFF"/>
                </a:solidFill>
                <a:latin typeface="Calibri"/>
              </a:rPr>
              <a:t>De ahue si se administran conjuntamente, sea bajo estricto control mco</a:t>
            </a:r>
            <a:br/>
            <a:r>
              <a:rPr b="false" i="false" strike="noStrike" sz="1200" u="none">
                <a:solidFill>
                  <a:srgbClr val="FFFFFF"/>
                </a:solidFill>
                <a:latin typeface="Calibri"/>
              </a:rPr>
              <a:t>is there a generic for clarithromycin</a:t>
            </a:r>
            <a:br/>
            <a:r>
              <a:rPr b="false" i="false" strike="noStrike" sz="1200" u="none">
                <a:solidFill>
                  <a:srgbClr val="FFFFFF"/>
                </a:solidFill>
                <a:latin typeface="Calibri"/>
              </a:rPr>
              <a:t>biaxin xl 500mg ingredients</a:t>
            </a:r>
            <a:br/>
            <a:r>
              <a:rPr b="false" i="false" strike="noStrike" sz="1200" u="none">
                <a:solidFill>
                  <a:srgbClr val="FFFFFF"/>
                </a:solidFill>
                <a:latin typeface="Calibri"/>
              </a:rPr>
              <a:t>antibiotic biaxin for sinus infection</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buy clarithromycin 500mg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clarithromycin tablets</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buy generic clarithromycin</a:t>
            </a:r>
            <a:br/>
            <a:r>
              <a:rPr b="false" i="false" strike="noStrike" sz="1200" u="none">
                <a:solidFill>
                  <a:srgbClr val="FFFFFF"/>
                </a:solidFill>
                <a:latin typeface="Calibri"/>
              </a:rPr>
              <a:t>biaxin xl 500mg antibiotic</a:t>
            </a:r>
            <a:br/>
            <a:r>
              <a:rPr b="false" i="false" strike="noStrike" sz="1200" u="none">
                <a:solidFill>
                  <a:srgbClr val="FFFFFF"/>
                </a:solidFill>
                <a:latin typeface="Calibri"/>
              </a:rPr>
              <a:t>biaxin xl dosage for bronchitis</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cost of biaxin</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clarithromycin (biaxin) cost</a:t>
            </a:r>
            <a:br/>
            <a:r>
              <a:rPr b="false" i="false" strike="noStrike" sz="1200" u="none">
                <a:solidFill>
                  <a:srgbClr val="FFFFFF"/>
                </a:solidFill>
                <a:latin typeface="Calibri"/>
              </a:rPr>
              <a:t>biaxin xl dose</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biaxin xl 500 dosage</a:t>
            </a:r>
            <a:br/>
            <a:r>
              <a:rPr b="false" i="false" strike="noStrike" sz="1200" u="none">
                <a:solidFill>
                  <a:srgbClr val="FFFFFF"/>
                </a:solidFill>
                <a:latin typeface="Calibri"/>
              </a:rPr>
              <a:t>biaxin xl 500</a:t>
            </a:r>
            <a:br/>
            <a:r>
              <a:rPr b="false" i="false" strike="noStrike" sz="1200" u="none">
                <a:solidFill>
                  <a:srgbClr val="FFFFFF"/>
                </a:solidFill>
                <a:latin typeface="Calibri"/>
              </a:rPr>
              <a:t>cost of biaxin in ontario</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purchase biaxin</a:t>
            </a:r>
            <a:br/>
            <a:r>
              <a:rPr b="false" i="false" strike="noStrike" sz="1200" u="none">
                <a:solidFill>
                  <a:srgbClr val="FFFFFF"/>
                </a:solidFill>
                <a:latin typeface="Calibri"/>
              </a:rPr>
              <a:t>biaxin 500mg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biaxin 500</a:t>
            </a:r>
            <a:br/>
            <a:r>
              <a:rPr b="false" i="false" strike="noStrike" sz="1200" u="none">
                <a:solidFill>
                  <a:srgbClr val="FFFFFF"/>
                </a:solidFill>
                <a:latin typeface="Calibri"/>
              </a:rPr>
              <a:t>Your skin looks amazing I just wanted to tell you that</a:t>
            </a:r>
            <a:br/>
            <a:r>
              <a:rPr b="false" i="false" strike="noStrike" sz="1200" u="none">
                <a:solidFill>
                  <a:srgbClr val="FFFFFF"/>
                </a:solidFill>
                <a:latin typeface="Calibri"/>
              </a:rPr>
              <a:t>buy biaxin xl online</a:t>
            </a:r>
            <a:br/>
            <a:r>
              <a:rPr b="false" i="false" strike="noStrike" sz="1200" u="none">
                <a:solidFill>
                  <a:srgbClr val="FFFFFF"/>
                </a:solidFill>
                <a:latin typeface="Calibri"/>
              </a:rPr>
              <a:t>MED SHOP - TOP Quality Meds and LOW Prices For You Buy sinequan now in our MED SHOP and save 10 percent of on all products</a:t>
            </a:r>
            <a:br/>
            <a:r>
              <a:rPr b="false" i="false" strike="noStrike" sz="1200" u="none">
                <a:solidFill>
                  <a:srgbClr val="FFFFFF"/>
                </a:solidFill>
                <a:latin typeface="Calibri"/>
              </a:rPr>
              <a:t>biaxin 500 milligrams</a:t>
            </a:r>
            <a:br/>
            <a:r>
              <a:rPr b="false" i="false" strike="noStrike" sz="1200" u="none">
                <a:solidFill>
                  <a:srgbClr val="FFFFFF"/>
                </a:solidFill>
                <a:latin typeface="Calibri"/>
              </a:rPr>
              <a:t>biaxin xl pak dosage</a:t>
            </a:r>
            <a:br/>
            <a:r>
              <a:rPr b="false" i="false" strike="noStrike" sz="1200" u="none">
                <a:solidFill>
                  <a:srgbClr val="FFFFFF"/>
                </a:solidFill>
                <a:latin typeface="Calibri"/>
              </a:rPr>
              <a:t>biaxin prices walgreens</a:t>
            </a:r>
            <a:br/>
            <a:r>
              <a:rPr b="false" i="false" strike="noStrike" sz="1200" u="none">
                <a:solidFill>
                  <a:srgbClr val="FFFFFF"/>
                </a:solidFill>
                <a:latin typeface="Calibri"/>
              </a:rPr>
              <a:t>biaxin xl pack</a:t>
            </a:r>
            <a:br/>
            <a:r>
              <a:rPr b="false" i="false" strike="noStrike" sz="1200" u="none">
                <a:solidFill>
                  <a:srgbClr val="FFFFFF"/>
                </a:solidFill>
                <a:latin typeface="Calibri"/>
              </a:rPr>
              <a:t>Removing potential immune triggers is important</a:t>
            </a:r>
            <a:br/>
            <a:r>
              <a:rPr b="false" i="false" strike="noStrike" sz="1200" u="none">
                <a:solidFill>
                  <a:srgbClr val="FFFFFF"/>
                </a:solidFill>
                <a:latin typeface="Calibri"/>
              </a:rPr>
              <a:t>biaxin xl 500 mg</a:t>
            </a:r>
            <a:br/>
            <a:r>
              <a:rPr b="false" i="false" strike="noStrike" sz="1200" u="none">
                <a:solidFill>
                  <a:srgbClr val="FFFFFF"/>
                </a:solidFill>
                <a:latin typeface="Calibri"/>
              </a:rPr>
              <a:t>nem vtlen az esetem, a doki is mondta, hogy van ilyen hat, amikor elr fela</a:t>
            </a:r>
            <a:br/>
            <a:r>
              <a:rPr b="false" i="false" strike="noStrike" sz="1200" u="none">
                <a:solidFill>
                  <a:srgbClr val="FFFFFF"/>
                </a:solidFill>
                <a:latin typeface="Calibri"/>
              </a:rPr>
              <a:t>how much does biaxin xl cost</a:t>
            </a:r>
            <a:br/>
            <a:r>
              <a:rPr b="false" i="false" strike="noStrike" sz="1200" u="none">
                <a:solidFill>
                  <a:srgbClr val="FFFFFF"/>
                </a:solidFill>
                <a:latin typeface="Calibri"/>
              </a:rPr>
              <a:t>buy biaxin</a:t>
            </a:r>
            <a:br/>
            <a:r>
              <a:rPr b="false" i="false" strike="noStrike" sz="1200" u="none">
                <a:solidFill>
                  <a:srgbClr val="FFFFFF"/>
                </a:solidFill>
                <a:latin typeface="Calibri"/>
              </a:rPr>
              <a:t>buy clarithromycin 500mg online</a:t>
            </a:r>
            <a:br/>
            <a:r>
              <a:rPr b="false" i="false" strike="noStrike" sz="1200" u="none">
                <a:solidFill>
                  <a:srgbClr val="FFFFFF"/>
                </a:solidFill>
                <a:latin typeface="Calibri"/>
              </a:rPr>
              <a:t>biaxin xl pac dosing</a:t>
            </a:r>
            <a:br/>
            <a:r>
              <a:rPr b="false" i="false" strike="noStrike" sz="1200" u="none">
                <a:solidFill>
                  <a:srgbClr val="FFFFFF"/>
                </a:solidFill>
                <a:latin typeface="Calibri"/>
              </a:rPr>
              <a:t>biaxin 500 mg price</a:t>
            </a:r>
            <a:br/>
            <a:r>
              <a:rPr b="false" i="false" strike="noStrike" sz="1200" u="none">
                <a:solidFill>
                  <a:srgbClr val="FFFFFF"/>
                </a:solidFill>
                <a:latin typeface="Calibri"/>
              </a:rPr>
              <a:t>biaxin xl 500 for sinus infection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biaxin xl for sinus infection</a:t>
            </a:r>
            <a:br/>
            <a:r>
              <a:rPr b="false" i="false" strike="noStrike" sz="1200" u="none">
                <a:solidFill>
                  <a:srgbClr val="FFFFFF"/>
                </a:solidFill>
                <a:latin typeface="Calibri"/>
              </a:rPr>
              <a:t>purchase clarithromycin online</a:t>
            </a:r>
            <a:br/>
            <a:r>
              <a:rPr b="false" i="false" strike="noStrike" sz="1200" u="none">
                <a:solidFill>
                  <a:srgbClr val="FFFFFF"/>
                </a:solidFill>
                <a:latin typeface="Calibri"/>
              </a:rPr>
              <a:t>antibiotic biaxin bronchitis</a:t>
            </a:r>
            <a:br/>
            <a:r>
              <a:rPr b="false" i="false" strike="noStrike" sz="1200" u="none">
                <a:solidFill>
                  <a:srgbClr val="FFFFFF"/>
                </a:solidFill>
                <a:latin typeface="Calibri"/>
              </a:rPr>
              <a:t>can you buy clarithromycin</a:t>
            </a:r>
            <a:br/>
            <a:r>
              <a:rPr b="false" i="false" strike="noStrike" sz="1200" u="none">
                <a:solidFill>
                  <a:srgbClr val="FFFFFF"/>
                </a:solidFill>
                <a:latin typeface="Calibri"/>
              </a:rPr>
              <a:t>biaxin xl dosage pneumonia</a:t>
            </a:r>
            <a:br/>
            <a:r>
              <a:rPr b="false" i="false" strike="noStrike" sz="1200" u="none">
                <a:solidFill>
                  <a:srgbClr val="FFFFFF"/>
                </a:solidFill>
                <a:latin typeface="Calibri"/>
              </a:rPr>
              <a:t>biaxin order</a:t>
            </a:r>
            <a:br/>
            <a:r>
              <a:rPr b="false" i="false" strike="noStrike" sz="1200" u="none">
                <a:solidFill>
                  <a:srgbClr val="FFFFFF"/>
                </a:solidFill>
                <a:latin typeface="Calibri"/>
              </a:rPr>
              <a:t>I have never experienced this with Cipralex</a:t>
            </a:r>
            <a:br/>
            <a:r>
              <a:rPr b="false" i="false" strike="noStrike" sz="1200" u="none">
                <a:solidFill>
                  <a:srgbClr val="FFFFFF"/>
                </a:solidFill>
                <a:latin typeface="Calibri"/>
              </a:rPr>
              <a:t>biaxin 500 mg directions</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biaxin xl 500mg clarithromycin</a:t>
            </a:r>
            <a:br/>
            <a:r>
              <a:rPr b="false" i="false" strike="noStrike" sz="1200" u="none">
                <a:solidFill>
                  <a:srgbClr val="FFFFFF"/>
                </a:solidFill>
                <a:latin typeface="Calibri"/>
              </a:rPr>
              <a:t>biaxin 500 mg cost</a:t>
            </a:r>
            <a:br/>
            <a:r>
              <a:rPr b="false" i="false" strike="noStrike" sz="1200" u="none">
                <a:solidFill>
                  <a:srgbClr val="FFFFFF"/>
                </a:solidFill>
                <a:latin typeface="Calibri"/>
              </a:rPr>
              <a:t>Over the last 6 months my thyroid numbers have been decreasing and my doctor and I have been fiddling with my dosage to try and improve things</a:t>
            </a:r>
            <a:br/>
            <a:r>
              <a:rPr b="false" i="false" strike="noStrike" sz="1200" u="none">
                <a:solidFill>
                  <a:srgbClr val="FFFFFF"/>
                </a:solidFill>
                <a:latin typeface="Calibri"/>
              </a:rPr>
              <a:t>cost of biaxin 500 mg</a:t>
            </a:r>
            <a:br/>
            <a:r>
              <a:rPr b="false" i="false" strike="noStrike" sz="1200" u="none">
                <a:solidFill>
                  <a:srgbClr val="FFFFFF"/>
                </a:solidFill>
                <a:latin typeface="Calibri"/>
              </a:rPr>
              <a:t>order biaxin</a:t>
            </a:r>
            <a:br/>
            <a:r>
              <a:rPr b="false" i="false" strike="noStrike" sz="1200" u="none">
                <a:solidFill>
                  <a:srgbClr val="FFFFFF"/>
                </a:solidFill>
                <a:latin typeface="Calibri"/>
              </a:rPr>
              <a:t>buy clarithromycin uk</a:t>
            </a:r>
            <a:br/>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biaxin xl used for uti</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Biaxin Price List - Biaxin Cost</dc:title>
  <dc:description>Biaxin xl pak quantity, biaxin price canada, biaxin xl 500mg pack, cost of generic biaxin, biaxin antibiotics, biaxin xl 500mg ingredients, biaxin xl pack</dc:description>
  <dc:subject>Biaxin Price List - Biaxin Cost</dc:subject>
  <cp:keywords>where can i buy clarithromycin, clarithromycin online, biaxin 500 mg for strep throat, biaxin antibiotics for strep throat, buy cheap clarithromycin, biaxin xl filmtab, is biaxin xl a strong antibiotic, biaxin xl pak dosage, biaxin xl pack, biaxin order</cp:keywords>
  <cp:category/>
</cp:coreProperties>
</file>