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8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8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8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8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8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9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9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9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9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9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9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9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9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9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9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Calcipotriol Betamethasone Dipropionate Gel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betnovate ointment buy</a:t>
            </a:r>
            <a:br/>
            <a:r>
              <a:rPr b="false" i="false" strike="noStrike" sz="1200" u="none">
                <a:solidFill>
                  <a:srgbClr val="FFFFFF"/>
                </a:solidFill>
                <a:latin typeface="Calibri"/>
              </a:rPr>
              <a:t>It will not reduce the amount of estrogen in our body and will not aid in the prevention of the other side-effects to a notable degree but it will protect from Gyno.</a:t>
            </a:r>
            <a:br/>
            <a:r>
              <a:rPr b="false" i="false" strike="noStrike" sz="1200" u="none">
                <a:solidFill>
                  <a:srgbClr val="FFFFFF"/>
                </a:solidFill>
                <a:latin typeface="Calibri"/>
              </a:rPr>
              <a:t>betamethasone valerate cream usp o.1</a:t>
            </a:r>
            <a:br/>
            <a:r>
              <a:rPr b="false" i="false" strike="noStrike" sz="1200" u="none">
                <a:solidFill>
                  <a:srgbClr val="FFFFFF"/>
                </a:solidFill>
                <a:latin typeface="Calibri"/>
              </a:rPr>
              <a:t>Price of Differin can be reduced with rebate, discount, manufacturer coupon but remember Differin 0.1 gel, 0.3 gel, 0.1 cream and 0.3 cream have different prices.</a:t>
            </a:r>
            <a:br/>
            <a:r>
              <a:rPr b="false" i="false" strike="noStrike" sz="1200" u="none">
                <a:solidFill>
                  <a:srgbClr val="FFFFFF"/>
                </a:solidFill>
                <a:latin typeface="Calibri"/>
              </a:rPr>
              <a:t>betamethasone sodium phosphate oral drops for babies</a:t>
            </a:r>
            <a:br/>
            <a:r>
              <a:rPr b="false" i="false" strike="noStrike" sz="1200" u="none">
                <a:solidFill>
                  <a:srgbClr val="FFFFFF"/>
                </a:solidFill>
                <a:latin typeface="Calibri"/>
              </a:rPr>
              <a:t>betamethasone dipropionate ointment 05 uses</a:t>
            </a:r>
            <a:br/>
            <a:r>
              <a:rPr b="false" i="false" strike="noStrike" sz="1200" u="none">
                <a:solidFill>
                  <a:srgbClr val="FFFFFF"/>
                </a:solidFill>
                <a:latin typeface="Calibri"/>
              </a:rPr>
              <a:t>betamethasone drops dosage</a:t>
            </a:r>
            <a:br/>
            <a:r>
              <a:rPr b="false" i="false" strike="noStrike" sz="1200" u="none">
                <a:solidFill>
                  <a:srgbClr val="FFFFFF"/>
                </a:solidFill>
                <a:latin typeface="Calibri"/>
              </a:rPr>
              <a:t>betamethasone dipropionate cream 0.05 used for</a:t>
            </a:r>
            <a:br/>
            <a:r>
              <a:rPr b="false" i="false" strike="noStrike" sz="1200" u="none">
                <a:solidFill>
                  <a:srgbClr val="FFFFFF"/>
                </a:solidFill>
                <a:latin typeface="Calibri"/>
              </a:rPr>
              <a:t>betamethasone otc alternative</a:t>
            </a:r>
            <a:br/>
            <a:r>
              <a:rPr b="false" i="false" strike="noStrike" sz="1200" u="none">
                <a:solidFill>
                  <a:srgbClr val="FFFFFF"/>
                </a:solidFill>
                <a:latin typeface="Calibri"/>
              </a:rPr>
              <a:t>can betnovate rd be used on the face</a:t>
            </a:r>
            <a:br/>
            <a:r>
              <a:rPr b="false" i="false" strike="noStrike" sz="1200" u="none">
                <a:solidFill>
                  <a:srgbClr val="FFFFFF"/>
                </a:solidFill>
                <a:latin typeface="Calibri"/>
              </a:rPr>
              <a:t>gentamicin betamethasone clotrimazole ointment</a:t>
            </a:r>
            <a:br/>
            <a:r>
              <a:rPr b="false" i="false" strike="noStrike" sz="1200" u="none">
                <a:solidFill>
                  <a:srgbClr val="FFFFFF"/>
                </a:solidFill>
                <a:latin typeface="Calibri"/>
              </a:rPr>
              <a:t>clotrimazole betamethasone cream over the counter</a:t>
            </a:r>
            <a:br/>
            <a:r>
              <a:rPr b="false" i="false" strike="noStrike" sz="1200" u="none">
                <a:solidFill>
                  <a:srgbClr val="FFFFFF"/>
                </a:solidFill>
                <a:latin typeface="Calibri"/>
              </a:rPr>
              <a:t>betamethasone dipropionate ointment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dipropionate ointment usp .05</a:t>
            </a:r>
            <a:br/>
            <a:r>
              <a:rPr b="false" i="false" strike="noStrike" sz="1200" u="none">
                <a:solidFill>
                  <a:srgbClr val="FFFFFF"/>
                </a:solidFill>
                <a:latin typeface="Calibri"/>
              </a:rPr>
              <a:t>betamethasone dipropionate cream for acne</a:t>
            </a:r>
            <a:br/>
            <a:r>
              <a:rPr b="false" i="false" strike="noStrike" sz="1200" u="none">
                <a:solidFill>
                  <a:srgbClr val="FFFFFF"/>
                </a:solidFill>
                <a:latin typeface="Calibri"/>
              </a:rPr>
              <a:t>betnovate gm cream uses</a:t>
            </a:r>
            <a:br/>
            <a:r>
              <a:rPr b="false" i="false" strike="noStrike" sz="1200" u="none">
                <a:solidFill>
                  <a:srgbClr val="FFFFFF"/>
                </a:solidFill>
                <a:latin typeface="Calibri"/>
              </a:rPr>
              <a:t>Amlodipine/benazepril is available as a generic drug.Generic drugs usually cost less</a:t>
            </a:r>
            <a:br/>
            <a:r>
              <a:rPr b="false" i="false" strike="noStrike" sz="1200" u="none">
                <a:solidFill>
                  <a:srgbClr val="FFFFFF"/>
                </a:solidFill>
                <a:latin typeface="Calibri"/>
              </a:rPr>
              <a:t>betamethasone tablets mouthwash</a:t>
            </a:r>
            <a:br/>
            <a:r>
              <a:rPr b="false" i="false" strike="noStrike" sz="1200" u="none">
                <a:solidFill>
                  <a:srgbClr val="FFFFFF"/>
                </a:solidFill>
                <a:latin typeface="Calibri"/>
              </a:rPr>
              <a:t>can betamethasone cream be used for acne</a:t>
            </a:r>
            <a:br/>
            <a:r>
              <a:rPr b="false" i="false" strike="noStrike" sz="1200" u="none">
                <a:solidFill>
                  <a:srgbClr val="FFFFFF"/>
                </a:solidFill>
                <a:latin typeface="Calibri"/>
              </a:rPr>
              <a:t>betamethasone acne cyst</a:t>
            </a:r>
            <a:br/>
            <a:r>
              <a:rPr b="false" i="false" strike="noStrike" sz="1200" u="none">
                <a:solidFill>
                  <a:srgbClr val="FFFFFF"/>
                </a:solidFill>
                <a:latin typeface="Calibri"/>
              </a:rPr>
              <a:t>clotrimazole betamethasone dipropionate</a:t>
            </a:r>
            <a:br/>
            <a:r>
              <a:rPr b="false" i="false" strike="noStrike" sz="1200" u="none">
                <a:solidFill>
                  <a:srgbClr val="FFFFFF"/>
                </a:solidFill>
                <a:latin typeface="Calibri"/>
              </a:rPr>
              <a:t>betamethasone dipropionate lotion ip</a:t>
            </a:r>
            <a:br/>
            <a:r>
              <a:rPr b="false" i="false" strike="noStrike" sz="1200" u="none">
                <a:solidFill>
                  <a:srgbClr val="FFFFFF"/>
                </a:solidFill>
                <a:latin typeface="Calibri"/>
              </a:rPr>
              <a:t>"Now we have evidence that changes in the interstellar wind may be important."</a:t>
            </a:r>
            <a:br/>
            <a:r>
              <a:rPr b="false" i="false" strike="noStrike" sz="1200" u="none">
                <a:solidFill>
                  <a:srgbClr val="FFFFFF"/>
                </a:solidFill>
                <a:latin typeface="Calibri"/>
              </a:rPr>
              <a:t>betamethasone injection for pregnancy</a:t>
            </a:r>
            <a:br/>
            <a:r>
              <a:rPr b="false" i="false" strike="noStrike" sz="1200" u="none">
                <a:solidFill>
                  <a:srgbClr val="FFFFFF"/>
                </a:solidFill>
                <a:latin typeface="Calibri"/>
              </a:rPr>
              <a:t>betamethasone valerate cream usp .1</a:t>
            </a:r>
            <a:br/>
            <a:r>
              <a:rPr b="false" i="false" strike="noStrike" sz="1200" u="none">
                <a:solidFill>
                  <a:srgbClr val="FFFFFF"/>
                </a:solidFill>
                <a:latin typeface="Calibri"/>
              </a:rPr>
              <a:t>betamethasone valerate cream bp betnovate</a:t>
            </a:r>
            <a:br/>
            <a:r>
              <a:rPr b="false" i="false" strike="noStrike" sz="1200" u="none">
                <a:solidFill>
                  <a:srgbClr val="FFFFFF"/>
                </a:solidFill>
                <a:latin typeface="Calibri"/>
              </a:rPr>
              <a:t>gentamicin betamethasone eye drops</a:t>
            </a:r>
            <a:br/>
            <a:r>
              <a:rPr b="false" i="false" strike="noStrike" sz="1200" u="none">
                <a:solidFill>
                  <a:srgbClr val="FFFFFF"/>
                </a:solidFill>
                <a:latin typeface="Calibri"/>
              </a:rPr>
              <a:t>betamethasone valerate buy online</a:t>
            </a:r>
            <a:br/>
            <a:r>
              <a:rPr b="false" i="false" strike="noStrike" sz="1200" u="none">
                <a:solidFill>
                  <a:srgbClr val="FFFFFF"/>
                </a:solidFill>
                <a:latin typeface="Calibri"/>
              </a:rPr>
              <a:t>buy betamethasone cream 0.05 uk</a:t>
            </a:r>
            <a:br/>
            <a:r>
              <a:rPr b="false" i="false" strike="noStrike" sz="1200" u="none">
                <a:solidFill>
                  <a:srgbClr val="FFFFFF"/>
                </a:solidFill>
                <a:latin typeface="Calibri"/>
              </a:rPr>
              <a:t>clio betnovate crema precio</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valerate foam</a:t>
            </a:r>
            <a:br/>
            <a:r>
              <a:rPr b="false" i="false" strike="noStrike" sz="1200" u="none">
                <a:solidFill>
                  <a:srgbClr val="FFFFFF"/>
                </a:solidFill>
                <a:latin typeface="Calibri"/>
              </a:rPr>
              <a:t>betamethasone cream uk</a:t>
            </a:r>
            <a:br/>
            <a:r>
              <a:rPr b="false" i="false" strike="noStrike" sz="1200" u="none">
                <a:solidFill>
                  <a:srgbClr val="FFFFFF"/>
                </a:solidFill>
                <a:latin typeface="Calibri"/>
              </a:rPr>
              <a:t>betnovate c skin cream for pimple marks</a:t>
            </a:r>
            <a:br/>
            <a:r>
              <a:rPr b="false" i="false" strike="noStrike" sz="1200" u="none">
                <a:solidFill>
                  <a:srgbClr val="FFFFFF"/>
                </a:solidFill>
                <a:latin typeface="Calibri"/>
              </a:rPr>
              <a:t>Other drugs in this class include Prevacid, Prilosec, Protonix, Zegerid, Aciphex and Vimovo.</a:t>
            </a:r>
            <a:br/>
            <a:r>
              <a:rPr b="false" i="false" strike="noStrike" sz="1200" u="none">
                <a:solidFill>
                  <a:srgbClr val="FFFFFF"/>
                </a:solidFill>
                <a:latin typeface="Calibri"/>
              </a:rPr>
              <a:t>buy betnovate cream boots</a:t>
            </a:r>
            <a:br/>
            <a:r>
              <a:rPr b="false" i="false" strike="noStrike" sz="1200" u="none">
                <a:solidFill>
                  <a:srgbClr val="FFFFFF"/>
                </a:solidFill>
                <a:latin typeface="Calibri"/>
              </a:rPr>
              <a:t>Zudem ist der Urin vermehrt mit Glucose, Aminosen und Albumin angereichert</a:t>
            </a:r>
            <a:br/>
            <a:r>
              <a:rPr b="false" i="false" strike="noStrike" sz="1200" u="none">
                <a:solidFill>
                  <a:srgbClr val="FFFFFF"/>
                </a:solidFill>
                <a:latin typeface="Calibri"/>
              </a:rPr>
              <a:t>betnovate crema indicaciones</a:t>
            </a:r>
            <a:br/>
            <a:r>
              <a:rPr b="false" i="false" strike="noStrike" sz="1200" u="none">
                <a:solidFill>
                  <a:srgbClr val="FFFFFF"/>
                </a:solidFill>
                <a:latin typeface="Calibri"/>
              </a:rPr>
              <a:t>Can Buy Equetro Online, Cheap Equetro Free DeliveryEfexor With Free Dr Consultation - Efexor Generic CostBuy Cheapest Locoid Cod - Locoid Delivery FastZocor Order Online Canada</a:t>
            </a:r>
            <a:br/>
            <a:r>
              <a:rPr b="false" i="false" strike="noStrike" sz="1200" u="none">
                <a:solidFill>
                  <a:srgbClr val="FFFFFF"/>
                </a:solidFill>
                <a:latin typeface="Calibri"/>
              </a:rPr>
              <a:t>betamethasone eye drops dosage</a:t>
            </a:r>
            <a:br/>
            <a:r>
              <a:rPr b="false" i="false" strike="noStrike" sz="1200" u="none">
                <a:solidFill>
                  <a:srgbClr val="FFFFFF"/>
                </a:solidFill>
                <a:latin typeface="Calibri"/>
              </a:rPr>
              <a:t>ive just started a course of sertraline today and im feeling a bit sick and dizzy</a:t>
            </a:r>
            <a:br/>
            <a:r>
              <a:rPr b="false" i="false" strike="noStrike" sz="1200" u="none">
                <a:solidFill>
                  <a:srgbClr val="FFFFFF"/>
                </a:solidFill>
                <a:latin typeface="Calibri"/>
              </a:rPr>
              <a:t>0.05 betamethasone cream buy</a:t>
            </a:r>
            <a:br/>
            <a:r>
              <a:rPr b="false" i="false" strike="noStrike" sz="1200" u="none">
                <a:solidFill>
                  <a:srgbClr val="FFFFFF"/>
                </a:solidFill>
                <a:latin typeface="Calibri"/>
              </a:rPr>
              <a:t>betamethasone valerate cream 0.1 face</a:t>
            </a:r>
            <a:br/>
            <a:r>
              <a:rPr b="false" i="false" strike="noStrike" sz="1200" u="none">
                <a:solidFill>
                  <a:srgbClr val="FFFFFF"/>
                </a:solidFill>
                <a:latin typeface="Calibri"/>
              </a:rPr>
              <a:t>betamethasone ointment</a:t>
            </a:r>
            <a:br/>
            <a:r>
              <a:rPr b="false" i="false" strike="noStrike" sz="1200" u="none">
                <a:solidFill>
                  <a:srgbClr val="FFFFFF"/>
                </a:solidFill>
                <a:latin typeface="Calibri"/>
              </a:rPr>
              <a:t>Yes, I've been on and off it a few times since then</a:t>
            </a:r>
            <a:br/>
            <a:r>
              <a:rPr b="false" i="false" strike="noStrike" sz="1200" u="none">
                <a:solidFill>
                  <a:srgbClr val="FFFFFF"/>
                </a:solidFill>
                <a:latin typeface="Calibri"/>
              </a:rPr>
              <a:t>clotrimazole betamethasone dipropionate cream usp 1 0.05 uses</a:t>
            </a:r>
            <a:br/>
            <a:r>
              <a:rPr b="false" i="false" strike="noStrike" sz="1200" u="none">
                <a:solidFill>
                  <a:srgbClr val="FFFFFF"/>
                </a:solidFill>
                <a:latin typeface="Calibri"/>
              </a:rPr>
              <a:t>betamethasone dipropionate lotion for hair growth</a:t>
            </a:r>
            <a:br/>
            <a:r>
              <a:rPr b="false" i="false" strike="noStrike" sz="1200" u="none">
                <a:solidFill>
                  <a:srgbClr val="FFFFFF"/>
                </a:solidFill>
                <a:latin typeface="Calibri"/>
              </a:rPr>
              <a:t>betamethasone dipropionate lotion for hair loss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betnovate c skin cream reviews</a:t>
            </a:r>
            <a:br/>
            <a:r>
              <a:rPr b="false" i="false" strike="noStrike" sz="1200" u="none">
                <a:solidFill>
                  <a:srgbClr val="FFFFFF"/>
                </a:solidFill>
                <a:latin typeface="Calibri"/>
              </a:rPr>
              <a:t>The above article discusses a few reasons why</a:t>
            </a:r>
            <a:br/>
            <a:r>
              <a:rPr b="false" i="false" strike="noStrike" sz="1200" u="none">
                <a:solidFill>
                  <a:srgbClr val="FFFFFF"/>
                </a:solidFill>
                <a:latin typeface="Calibri"/>
              </a:rPr>
              <a:t>betamethasone drops buy</a:t>
            </a:r>
            <a:br/>
            <a:r>
              <a:rPr b="false" i="false" strike="noStrike" sz="1200" u="none">
                <a:solidFill>
                  <a:srgbClr val="FFFFFF"/>
                </a:solidFill>
                <a:latin typeface="Calibri"/>
              </a:rPr>
              <a:t>betamethasone valerate 0.1 scalp lotion</a:t>
            </a:r>
            <a:br/>
            <a:r>
              <a:rPr b="false" i="false" strike="noStrike" sz="1200" u="none">
                <a:solidFill>
                  <a:srgbClr val="FFFFFF"/>
                </a:solidFill>
                <a:latin typeface="Calibri"/>
              </a:rPr>
              <a:t>Signs and symptoms of hyponatremia include headache,difficulty concentrating, memory impairment, confusion, weakness, andunsteadiness, which may lead to falls</a:t>
            </a:r>
            <a:br/>
            <a:r>
              <a:rPr b="false" i="false" strike="noStrike" sz="1200" u="none">
                <a:solidFill>
                  <a:srgbClr val="FFFFFF"/>
                </a:solidFill>
                <a:latin typeface="Calibri"/>
              </a:rPr>
              <a:t>betamethasone tablets</a:t>
            </a:r>
            <a:br/>
            <a:r>
              <a:rPr b="false" i="false" strike="noStrike" sz="1200" u="none">
                <a:solidFill>
                  <a:srgbClr val="FFFFFF"/>
                </a:solidFill>
                <a:latin typeface="Calibri"/>
              </a:rPr>
              <a:t>betamethasone valerate ointment usp .1</a:t>
            </a:r>
            <a:br/>
            <a:r>
              <a:rPr b="false" i="false" strike="noStrike" sz="1200" u="none">
                <a:solidFill>
                  <a:srgbClr val="FFFFFF"/>
                </a:solidFill>
                <a:latin typeface="Calibri"/>
              </a:rPr>
              <a:t>I need to charge up my phone http://www.lamarmotte-verbier.com/fr/bons-cadeaux pantoprazole cost cvs "I'm truly sorry for my actions and I am prepared to accept the consequences for them," he said</a:t>
            </a:r>
            <a:br/>
            <a:r>
              <a:rPr b="false" i="false" strike="noStrike" sz="1200" u="none">
                <a:solidFill>
                  <a:srgbClr val="FFFFFF"/>
                </a:solidFill>
                <a:latin typeface="Calibri"/>
              </a:rPr>
              <a:t>betamethasone dip 05 cream</a:t>
            </a:r>
            <a:br/>
            <a:r>
              <a:rPr b="false" i="false" strike="noStrike" sz="1200" u="none">
                <a:solidFill>
                  <a:srgbClr val="FFFFFF"/>
                </a:solidFill>
                <a:latin typeface="Calibri"/>
              </a:rPr>
              <a:t>betamethasone dipropionate cystic acne</a:t>
            </a:r>
            <a:br/>
            <a:r>
              <a:rPr b="false" i="false" strike="noStrike" sz="1200" u="none">
                <a:solidFill>
                  <a:srgbClr val="FFFFFF"/>
                </a:solidFill>
                <a:latin typeface="Calibri"/>
              </a:rPr>
              <a:t>betnovate c ointment buy</a:t>
            </a:r>
            <a:br/>
            <a:r>
              <a:rPr b="false" i="false" strike="noStrike" sz="1200" u="none">
                <a:solidFill>
                  <a:srgbClr val="FFFFFF"/>
                </a:solidFill>
                <a:latin typeface="Calibri"/>
              </a:rPr>
              <a:t>Je zou dan ingredinten kunnen gebruiken die milder exfoliren, zoals niacinamide en melkzuur.</a:t>
            </a:r>
            <a:br/>
            <a:r>
              <a:rPr b="false" i="false" strike="noStrike" sz="1200" u="none">
                <a:solidFill>
                  <a:srgbClr val="FFFFFF"/>
                </a:solidFill>
                <a:latin typeface="Calibri"/>
              </a:rPr>
              <a:t>buy betamethasone valerate ointment</a:t>
            </a:r>
            <a:br/>
            <a:r>
              <a:rPr b="false" i="false" strike="noStrike" sz="1200" u="none">
                <a:solidFill>
                  <a:srgbClr val="FFFFFF"/>
                </a:solidFill>
                <a:latin typeface="Calibri"/>
              </a:rPr>
              <a:t>Tambi&amp;eacute;n tal vez se necesite examinar su hgado</a:t>
            </a:r>
            <a:br/>
            <a:r>
              <a:rPr b="false" i="false" strike="noStrike" sz="1200" u="none">
                <a:solidFill>
                  <a:srgbClr val="FFFFFF"/>
                </a:solidFill>
                <a:latin typeface="Calibri"/>
              </a:rPr>
              <a:t>betnovate gm wiki</a:t>
            </a:r>
            <a:br/>
            <a:r>
              <a:rPr b="false" i="false" strike="noStrike" sz="1200" u="none">
                <a:solidFill>
                  <a:srgbClr val="FFFFFF"/>
                </a:solidFill>
                <a:latin typeface="Calibri"/>
              </a:rPr>
              <a:t>betamethasone buy online</a:t>
            </a:r>
            <a:br/>
            <a:r>
              <a:rPr b="false" i="false" strike="noStrike" sz="1200" u="none">
                <a:solidFill>
                  <a:srgbClr val="FFFFFF"/>
                </a:solidFill>
                <a:latin typeface="Calibri"/>
              </a:rPr>
              <a:t>betamethasone ointment .05</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betnovate rd cream on face</a:t>
            </a:r>
            <a:br/>
            <a:r>
              <a:rPr b="false" i="false" strike="noStrike" sz="1200" u="none">
                <a:solidFill>
                  <a:srgbClr val="FFFFFF"/>
                </a:solidFill>
                <a:latin typeface="Calibri"/>
              </a:rPr>
              <a:t>They SAVED my life and are EXTREMELY effective</a:t>
            </a:r>
            <a:br/>
            <a:r>
              <a:rPr b="false" i="false" strike="noStrike" sz="1200" u="none">
                <a:solidFill>
                  <a:srgbClr val="FFFFFF"/>
                </a:solidFill>
                <a:latin typeface="Calibri"/>
              </a:rPr>
              <a:t>betamethasone valerate topical cream</a:t>
            </a:r>
            <a:br/>
            <a:r>
              <a:rPr b="false" i="false" strike="noStrike" sz="1200" u="none">
                <a:solidFill>
                  <a:srgbClr val="FFFFFF"/>
                </a:solidFill>
                <a:latin typeface="Calibri"/>
              </a:rPr>
              <a:t>betnovate scalp application used hair loss</a:t>
            </a:r>
            <a:br/>
            <a:r>
              <a:rPr b="false" i="false" strike="noStrike" sz="1200" u="none">
                <a:solidFill>
                  <a:srgbClr val="FFFFFF"/>
                </a:solidFill>
                <a:latin typeface="Calibri"/>
              </a:rPr>
              <a:t>Kiss a lawyer---and like it-- he was thelovely canada payday loans jmdofbjdxe payday loans thelovely.ca thelovely payday loans http://thelovely.ca/ winter that had just ended.</a:t>
            </a:r>
            <a:br/>
            <a:r>
              <a:rPr b="false" i="false" strike="noStrike" sz="1200" u="none">
                <a:solidFill>
                  <a:srgbClr val="FFFFFF"/>
                </a:solidFill>
                <a:latin typeface="Calibri"/>
              </a:rPr>
              <a:t>betamethasone valerate cream .1</a:t>
            </a:r>
            <a:br/>
            <a:r>
              <a:rPr b="false" i="false" strike="noStrike" sz="1200" u="none">
                <a:solidFill>
                  <a:srgbClr val="FFFFFF"/>
                </a:solidFill>
                <a:latin typeface="Calibri"/>
              </a:rPr>
              <a:t>But re: Effexor, I quit taking it when I discovered that it was causing a lot of memory problems</a:t>
            </a:r>
            <a:br/>
            <a:r>
              <a:rPr b="false" i="false" strike="noStrike" sz="1200" u="none">
                <a:solidFill>
                  <a:srgbClr val="FFFFFF"/>
                </a:solidFill>
                <a:latin typeface="Calibri"/>
              </a:rPr>
              <a:t>betnovate gm skin cream uses</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betnovate n cream amazon</a:t>
            </a:r>
            <a:br/>
            <a:r>
              <a:rPr b="false" i="false" strike="noStrike" sz="1200" u="none">
                <a:solidFill>
                  <a:srgbClr val="FFFFFF"/>
                </a:solidFill>
                <a:latin typeface="Calibri"/>
              </a:rPr>
              <a:t>Carbamazepine and phenytoin do not alter the binding oftopiramate</a:t>
            </a:r>
            <a:br/>
            <a:r>
              <a:rPr b="false" i="false" strike="noStrike" sz="1200" u="none">
                <a:solidFill>
                  <a:srgbClr val="FFFFFF"/>
                </a:solidFill>
                <a:latin typeface="Calibri"/>
              </a:rPr>
              <a:t>betamethasone clotrimazole uk</a:t>
            </a:r>
            <a:br/>
            <a:r>
              <a:rPr b="false" i="false" strike="noStrike" sz="1200" u="none">
                <a:solidFill>
                  <a:srgbClr val="FFFFFF"/>
                </a:solidFill>
                <a:latin typeface="Calibri"/>
              </a:rPr>
              <a:t>The tablet will dissolve in a few seconds and can be swallowed with saliva.</a:t>
            </a:r>
            <a:br/>
            <a:r>
              <a:rPr b="false" i="false" strike="noStrike" sz="1200" u="none">
                <a:solidFill>
                  <a:srgbClr val="FFFFFF"/>
                </a:solidFill>
                <a:latin typeface="Calibri"/>
              </a:rPr>
              <a:t>clotrimazole betamethasone dipropionate cream</a:t>
            </a:r>
            <a:br/>
            <a:r>
              <a:rPr b="false" i="false" strike="noStrike" sz="1200" u="none">
                <a:solidFill>
                  <a:srgbClr val="FFFFFF"/>
                </a:solidFill>
                <a:latin typeface="Calibri"/>
              </a:rPr>
              <a:t>buy betamethasone dipropionate 05</a:t>
            </a:r>
            <a:br/>
            <a:r>
              <a:rPr b="false" i="false" strike="noStrike" sz="1200" u="none">
                <a:solidFill>
                  <a:srgbClr val="FFFFFF"/>
                </a:solidFill>
                <a:latin typeface="Calibri"/>
              </a:rPr>
              <a:t>betamethasone sodium phosphate tablets ip 0.5 mg</a:t>
            </a:r>
            <a:br/>
            <a:r>
              <a:rPr b="false" i="false" strike="noStrike" sz="1200" u="none">
                <a:solidFill>
                  <a:srgbClr val="FFFFFF"/>
                </a:solidFill>
                <a:latin typeface="Calibri"/>
              </a:rPr>
              <a:t>contraindications of betamethasone eye drops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am here to offer some kind of and theory to what the mystery letters P and O</a:t>
            </a:r>
            <a:br/>
            <a:r>
              <a:rPr b="false" i="false" strike="noStrike" sz="1200" u="none">
                <a:solidFill>
                  <a:srgbClr val="FFFFFF"/>
                </a:solidFill>
                <a:latin typeface="Calibri"/>
              </a:rPr>
              <a:t>clotrimazole betamethasone dipropionate cream yeast infection</a:t>
            </a:r>
            <a:br/>
            <a:r>
              <a:rPr b="false" i="false" strike="noStrike" sz="1200" u="none">
                <a:solidFill>
                  <a:srgbClr val="FFFFFF"/>
                </a:solidFill>
                <a:latin typeface="Calibri"/>
              </a:rPr>
              <a:t>buy betamethasone cream</a:t>
            </a:r>
            <a:br/>
            <a:r>
              <a:rPr b="false" i="false" strike="noStrike" sz="1200" u="none">
                <a:solidFill>
                  <a:srgbClr val="FFFFFF"/>
                </a:solidFill>
                <a:latin typeface="Calibri"/>
              </a:rPr>
              <a:t>betamethasone dipropionate lotion dosage</a:t>
            </a:r>
            <a:br/>
            <a:r>
              <a:rPr b="false" i="false" strike="noStrike" sz="1200" u="none">
                <a:solidFill>
                  <a:srgbClr val="FFFFFF"/>
                </a:solidFill>
                <a:latin typeface="Calibri"/>
              </a:rPr>
              <a:t>betamethasone valerate scalp application 0.1 price</a:t>
            </a:r>
            <a:br/>
            <a:r>
              <a:rPr b="false" i="false" strike="noStrike" sz="1200" u="none">
                <a:solidFill>
                  <a:srgbClr val="FFFFFF"/>
                </a:solidFill>
                <a:latin typeface="Calibri"/>
              </a:rPr>
              <a:t>betnovate n skin cream for face</a:t>
            </a:r>
            <a:br/>
            <a:r>
              <a:rPr b="false" i="false" strike="noStrike" sz="1200" u="none">
                <a:solidFill>
                  <a:srgbClr val="FFFFFF"/>
                </a:solidFill>
                <a:latin typeface="Calibri"/>
              </a:rPr>
              <a:t>can betnovate c be used for acne</a:t>
            </a:r>
            <a:br/>
            <a:r>
              <a:rPr b="false" i="false" strike="noStrike" sz="1200" u="none">
                <a:solidFill>
                  <a:srgbClr val="FFFFFF"/>
                </a:solidFill>
                <a:latin typeface="Calibri"/>
              </a:rPr>
              <a:t>can i buy betamethasone cream over the counter</a:t>
            </a:r>
            <a:br/>
            <a:r>
              <a:rPr b="false" i="false" strike="noStrike" sz="1200" u="none">
                <a:solidFill>
                  <a:srgbClr val="FFFFFF"/>
                </a:solidFill>
                <a:latin typeface="Calibri"/>
              </a:rPr>
              <a:t>Zachcam do zapozna skralias "najmniej"</a:t>
            </a:r>
            <a:br/>
            <a:r>
              <a:rPr b="false" i="false" strike="noStrike" sz="1200" u="none">
                <a:solidFill>
                  <a:srgbClr val="FFFFFF"/>
                </a:solidFill>
                <a:latin typeface="Calibri"/>
              </a:rPr>
              <a:t>betnovate n cream ointment used</a:t>
            </a:r>
            <a:br/>
            <a:r>
              <a:rPr b="false" i="false" strike="noStrike" sz="1200" u="none">
                <a:solidFill>
                  <a:srgbClr val="FFFFFF"/>
                </a:solidFill>
                <a:latin typeface="Calibri"/>
              </a:rPr>
              <a:t>Wait a half-hour after using the gum before you eat or drink anything acidic</a:t>
            </a:r>
            <a:br/>
            <a:r>
              <a:rPr b="false" i="false" strike="noStrike" sz="1200" u="none">
                <a:solidFill>
                  <a:srgbClr val="FFFFFF"/>
                </a:solidFill>
                <a:latin typeface="Calibri"/>
              </a:rPr>
              <a:t>betnovate n cream reviews</a:t>
            </a:r>
            <a:br/>
            <a:r>
              <a:rPr b="false" i="false" strike="noStrike" sz="1200" u="none">
                <a:solidFill>
                  <a:srgbClr val="FFFFFF"/>
                </a:solidFill>
                <a:latin typeface="Calibri"/>
              </a:rPr>
              <a:t>betnovate c skin cream benefits</a:t>
            </a:r>
            <a:br/>
            <a:r>
              <a:rPr b="false" i="false" strike="noStrike" sz="1200" u="none">
                <a:solidFill>
                  <a:srgbClr val="FFFFFF"/>
                </a:solidFill>
                <a:latin typeface="Calibri"/>
              </a:rPr>
              <a:t>betamethasone 0.1 topical ointment</a:t>
            </a:r>
            <a:br/>
            <a:r>
              <a:rPr b="false" i="false" strike="noStrike" sz="1200" u="none">
                <a:solidFill>
                  <a:srgbClr val="FFFFFF"/>
                </a:solidFill>
                <a:latin typeface="Calibri"/>
              </a:rPr>
              <a:t>He just refused to take it any longer</a:t>
            </a:r>
            <a:br/>
            <a:r>
              <a:rPr b="false" i="false" strike="noStrike" sz="1200" u="none">
                <a:solidFill>
                  <a:srgbClr val="FFFFFF"/>
                </a:solidFill>
                <a:latin typeface="Calibri"/>
              </a:rPr>
              <a:t>betnovate cream uk online</a:t>
            </a:r>
            <a:br/>
            <a:r>
              <a:rPr b="false" i="false" strike="noStrike" sz="1200" u="none">
                <a:solidFill>
                  <a:srgbClr val="FFFFFF"/>
                </a:solidFill>
                <a:latin typeface="Calibri"/>
              </a:rPr>
              <a:t>MarkdownInterface implemented by both government official.</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valerate cream 0.1 uses</a:t>
            </a:r>
            <a:br/>
            <a:r>
              <a:rPr b="false" i="false" strike="noStrike" sz="1200" u="none">
                <a:solidFill>
                  <a:srgbClr val="FFFFFF"/>
                </a:solidFill>
                <a:latin typeface="Calibri"/>
              </a:rPr>
              <a:t>woah, i read a bit more in your history..</a:t>
            </a:r>
            <a:br/>
            <a:r>
              <a:rPr b="false" i="false" strike="noStrike" sz="1200" u="none">
                <a:solidFill>
                  <a:srgbClr val="FFFFFF"/>
                </a:solidFill>
                <a:latin typeface="Calibri"/>
              </a:rPr>
              <a:t>betamethasone sodium phosphate injection</a:t>
            </a:r>
            <a:br/>
            <a:r>
              <a:rPr b="false" i="false" strike="noStrike" sz="1200" u="none">
                <a:solidFill>
                  <a:srgbClr val="FFFFFF"/>
                </a:solidFill>
                <a:latin typeface="Calibri"/>
              </a:rPr>
              <a:t>betamethasone valerate cream .05</a:t>
            </a:r>
            <a:br/>
            <a:r>
              <a:rPr b="false" i="false" strike="noStrike" sz="1200" u="none">
                <a:solidFill>
                  <a:srgbClr val="FFFFFF"/>
                </a:solidFill>
                <a:latin typeface="Calibri"/>
              </a:rPr>
              <a:t>what is betamethasone dp cream used for</a:t>
            </a:r>
            <a:br/>
            <a:r>
              <a:rPr b="false" i="false" strike="noStrike" sz="1200" u="none">
                <a:solidFill>
                  <a:srgbClr val="FFFFFF"/>
                </a:solidFill>
                <a:latin typeface="Calibri"/>
              </a:rPr>
              <a:t>Patients are warned to wean themselves off antidepressants slowly and under a doctor&amp;rsquo;s care.</a:t>
            </a:r>
            <a:br/>
            <a:r>
              <a:rPr b="false" i="false" strike="noStrike" sz="1200" u="none">
                <a:solidFill>
                  <a:srgbClr val="FFFFFF"/>
                </a:solidFill>
                <a:latin typeface="Calibri"/>
              </a:rPr>
              <a:t>betamethasone buy</a:t>
            </a:r>
            <a:br/>
            <a:r>
              <a:rPr b="false" i="false" strike="noStrike" sz="1200" u="none">
                <a:solidFill>
                  <a:srgbClr val="FFFFFF"/>
                </a:solidFill>
                <a:latin typeface="Calibri"/>
              </a:rPr>
              <a:t>Cephalexin is a broad spectrum antibiotic for use in dogs and cats</a:t>
            </a:r>
            <a:br/>
            <a:r>
              <a:rPr b="false" i="false" strike="noStrike" sz="1200" u="none">
                <a:solidFill>
                  <a:srgbClr val="FFFFFF"/>
                </a:solidFill>
                <a:latin typeface="Calibri"/>
              </a:rPr>
              <a:t>betamethasone 1 ointment india</a:t>
            </a:r>
            <a:br/>
            <a:r>
              <a:rPr b="false" i="false" strike="noStrike" sz="1200" u="none">
                <a:solidFill>
                  <a:srgbClr val="FFFFFF"/>
                </a:solidFill>
                <a:latin typeface="Calibri"/>
              </a:rPr>
              <a:t>betnovate cream</a:t>
            </a:r>
            <a:br/>
            <a:r>
              <a:rPr b="false" i="false" strike="noStrike" sz="1200" u="none">
                <a:solidFill>
                  <a:srgbClr val="FFFFFF"/>
                </a:solidFill>
                <a:latin typeface="Calibri"/>
              </a:rPr>
              <a:t>clotrimazole betamethasone dipropionate yeast infection</a:t>
            </a:r>
            <a:br/>
            <a:r>
              <a:rPr b="false" i="false" strike="noStrike" sz="1200" u="none">
                <a:solidFill>
                  <a:srgbClr val="FFFFFF"/>
                </a:solidFill>
                <a:latin typeface="Calibri"/>
              </a:rPr>
              <a:t>buy betamethasone valerate cream online</a:t>
            </a:r>
            <a:br/>
            <a:r>
              <a:rPr b="false" i="false" strike="noStrike" sz="1200" u="none">
                <a:solidFill>
                  <a:srgbClr val="FFFFFF"/>
                </a:solidFill>
                <a:latin typeface="Calibri"/>
              </a:rPr>
              <a:t>betamethasone sodium phosphate tablet uses</a:t>
            </a:r>
            <a:br/>
            <a:r>
              <a:rPr b="false" i="false" strike="noStrike" sz="1200" u="none">
                <a:solidFill>
                  <a:srgbClr val="FFFFFF"/>
                </a:solidFill>
                <a:latin typeface="Calibri"/>
              </a:rPr>
              <a:t>betnovate gm uses</a:t>
            </a:r>
            <a:br/>
            <a:r>
              <a:rPr b="false" i="false" strike="noStrike" sz="1200" u="none">
                <a:solidFill>
                  <a:srgbClr val="FFFFFF"/>
                </a:solidFill>
                <a:latin typeface="Calibri"/>
              </a:rPr>
              <a:t>If serious liver injury with clinical symptoms and/or hyperbilirubinemia or jaundice occurs during treatment with CRESTOR, promptly interrupt therapy</a:t>
            </a:r>
            <a:br/>
            <a:r>
              <a:rPr b="false" i="false" strike="noStrike" sz="1200" u="none">
                <a:solidFill>
                  <a:srgbClr val="FFFFFF"/>
                </a:solidFill>
                <a:latin typeface="Calibri"/>
              </a:rPr>
              <a:t>betnovate rd cream reviews</a:t>
            </a:r>
            <a:br/>
            <a:r>
              <a:rPr b="false" i="false" strike="noStrike" sz="1200" u="none">
                <a:solidFill>
                  <a:srgbClr val="FFFFFF"/>
                </a:solidFill>
                <a:latin typeface="Calibri"/>
              </a:rPr>
              <a:t>The most common type of warning is issued when there is a potentially serious adverse effect that must be carefully weighed against the potential benefit of the drug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valerate ointment 0.025</a:t>
            </a:r>
            <a:br/>
            <a:r>
              <a:rPr b="false" i="false" strike="noStrike" sz="1200" u="none">
                <a:solidFill>
                  <a:srgbClr val="FFFFFF"/>
                </a:solidFill>
                <a:latin typeface="Calibri"/>
              </a:rPr>
              <a:t>Usefulness and limitations of saralasin, a weak competitive agonist of angiotensin II, for evaluating the renin and sodium factors in hypertensive patients</a:t>
            </a:r>
            <a:br/>
            <a:r>
              <a:rPr b="false" i="false" strike="noStrike" sz="1200" u="none">
                <a:solidFill>
                  <a:srgbClr val="FFFFFF"/>
                </a:solidFill>
                <a:latin typeface="Calibri"/>
              </a:rPr>
              <a:t>betnovate lotion price philippines</a:t>
            </a:r>
            <a:br/>
            <a:r>
              <a:rPr b="false" i="false" strike="noStrike" sz="1200" u="none">
                <a:solidFill>
                  <a:srgbClr val="FFFFFF"/>
                </a:solidFill>
                <a:latin typeface="Calibri"/>
              </a:rPr>
              <a:t>I feel lower than before I started taking them</a:t>
            </a:r>
            <a:br/>
            <a:r>
              <a:rPr b="false" i="false" strike="noStrike" sz="1200" u="none">
                <a:solidFill>
                  <a:srgbClr val="FFFFFF"/>
                </a:solidFill>
                <a:latin typeface="Calibri"/>
              </a:rPr>
              <a:t>betnovate cream 0.1 uses</a:t>
            </a:r>
            <a:br/>
            <a:r>
              <a:rPr b="false" i="false" strike="noStrike" sz="1200" u="none">
                <a:solidFill>
                  <a:srgbClr val="FFFFFF"/>
                </a:solidFill>
                <a:latin typeface="Calibri"/>
              </a:rPr>
              <a:t>The 20mg form is the usual dosage for this medication</a:t>
            </a:r>
            <a:br/>
            <a:r>
              <a:rPr b="false" i="false" strike="noStrike" sz="1200" u="none">
                <a:solidFill>
                  <a:srgbClr val="FFFFFF"/>
                </a:solidFill>
                <a:latin typeface="Calibri"/>
              </a:rPr>
              <a:t>betnovate c cream price in india</a:t>
            </a:r>
            <a:br/>
            <a:r>
              <a:rPr b="false" i="false" strike="noStrike" sz="1200" u="none">
                <a:solidFill>
                  <a:srgbClr val="FFFFFF"/>
                </a:solidFill>
                <a:latin typeface="Calibri"/>
              </a:rPr>
              <a:t>betamethasone dipropionate cream uses ringworm</a:t>
            </a:r>
            <a:br/>
            <a:r>
              <a:rPr b="false" i="false" strike="noStrike" sz="1200" u="none">
                <a:solidFill>
                  <a:srgbClr val="FFFFFF"/>
                </a:solidFill>
                <a:latin typeface="Calibri"/>
              </a:rPr>
              <a:t>effects of betnovate n on face</a:t>
            </a:r>
            <a:br/>
            <a:r>
              <a:rPr b="false" i="false" strike="noStrike" sz="1200" u="none">
                <a:solidFill>
                  <a:srgbClr val="FFFFFF"/>
                </a:solidFill>
                <a:latin typeface="Calibri"/>
              </a:rPr>
              <a:t>buy betamethasone cream australia</a:t>
            </a:r>
            <a:br/>
            <a:r>
              <a:rPr b="false" i="false" strike="noStrike" sz="1200" u="none">
                <a:solidFill>
                  <a:srgbClr val="FFFFFF"/>
                </a:solidFill>
                <a:latin typeface="Calibri"/>
              </a:rPr>
              <a:t>betamethasone dipropionate topical solution</a:t>
            </a:r>
            <a:br/>
            <a:r>
              <a:rPr b="false" i="false" strike="noStrike" sz="1200" u="none">
                <a:solidFill>
                  <a:srgbClr val="FFFFFF"/>
                </a:solidFill>
                <a:latin typeface="Calibri"/>
              </a:rPr>
              <a:t>betnovate n skin cream for acne</a:t>
            </a:r>
            <a:br/>
            <a:r>
              <a:rPr b="false" i="false" strike="noStrike" sz="1200" u="none">
                <a:solidFill>
                  <a:srgbClr val="FFFFFF"/>
                </a:solidFill>
                <a:latin typeface="Calibri"/>
              </a:rPr>
              <a:t>Also be sure to take all vitamins and minerals</a:t>
            </a:r>
            <a:br/>
            <a:r>
              <a:rPr b="false" i="false" strike="noStrike" sz="1200" u="none">
                <a:solidFill>
                  <a:srgbClr val="FFFFFF"/>
                </a:solidFill>
                <a:latin typeface="Calibri"/>
              </a:rPr>
              <a:t>betnovate scalp lotion dosage</a:t>
            </a:r>
            <a:br/>
            <a:r>
              <a:rPr b="false" i="false" strike="noStrike" sz="1200" u="none">
                <a:solidFill>
                  <a:srgbClr val="FFFFFF"/>
                </a:solidFill>
                <a:latin typeface="Calibri"/>
              </a:rPr>
              <a:t>Od pre 5 meseci uzimam i cortizon</a:t>
            </a:r>
            <a:br/>
            <a:r>
              <a:rPr b="false" i="false" strike="noStrike" sz="1200" u="none">
                <a:solidFill>
                  <a:srgbClr val="FFFFFF"/>
                </a:solidFill>
                <a:latin typeface="Calibri"/>
              </a:rPr>
              <a:t>xamiol calcipotriol betamethasone gel</a:t>
            </a:r>
            <a:br/>
            <a:r>
              <a:rPr b="false" i="false" strike="noStrike" sz="1200" u="none">
                <a:solidFill>
                  <a:srgbClr val="FFFFFF"/>
                </a:solidFill>
                <a:latin typeface="Calibri"/>
              </a:rPr>
              <a:t>betamethasone 0.05</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For some children, these wheezing coughs can become chronic, but many recover quickly and never have symptoms again</a:t>
            </a:r>
            <a:br/>
            <a:r>
              <a:rPr b="false" i="false" strike="noStrike" sz="1200" u="none">
                <a:solidFill>
                  <a:srgbClr val="FFFFFF"/>
                </a:solidFill>
                <a:latin typeface="Calibri"/>
              </a:rPr>
              <a:t>betamethasone clotrimazole generic</a:t>
            </a:r>
            <a:br/>
            <a:r>
              <a:rPr b="false" i="false" strike="noStrike" sz="1200" u="none">
                <a:solidFill>
                  <a:srgbClr val="FFFFFF"/>
                </a:solidFill>
                <a:latin typeface="Calibri"/>
              </a:rPr>
              <a:t>betamethasone valerate cream bp uses</a:t>
            </a:r>
            <a:br/>
            <a:r>
              <a:rPr b="false" i="false" strike="noStrike" sz="1200" u="none">
                <a:solidFill>
                  <a:srgbClr val="FFFFFF"/>
                </a:solidFill>
                <a:latin typeface="Calibri"/>
              </a:rPr>
              <a:t>clotrimazole betamethasone cream for yeast infection</a:t>
            </a:r>
            <a:br/>
            <a:r>
              <a:rPr b="false" i="false" strike="noStrike" sz="1200" u="none">
                <a:solidFill>
                  <a:srgbClr val="FFFFFF"/>
                </a:solidFill>
                <a:latin typeface="Calibri"/>
              </a:rPr>
              <a:t>calcipotriol betamethasone dipropionate gel</a:t>
            </a:r>
            <a:br/>
            <a:r>
              <a:rPr b="false" i="false" strike="noStrike" sz="1200" u="none">
                <a:solidFill>
                  <a:srgbClr val="FFFFFF"/>
                </a:solidFill>
                <a:latin typeface="Calibri"/>
              </a:rPr>
              <a:t>You can&amp;rsquo;t get any higher potency or greater effect than chopping, crushing, and waiting a couple of minutes for the allicin to release</a:t>
            </a:r>
            <a:br/>
            <a:r>
              <a:rPr b="false" i="false" strike="noStrike" sz="1200" u="none">
                <a:solidFill>
                  <a:srgbClr val="FFFFFF"/>
                </a:solidFill>
                <a:latin typeface="Calibri"/>
              </a:rPr>
              <a:t>betnovate n</a:t>
            </a:r>
            <a:br/>
            <a:r>
              <a:rPr b="false" i="false" strike="noStrike" sz="1200" u="none">
                <a:solidFill>
                  <a:srgbClr val="FFFFFF"/>
                </a:solidFill>
                <a:latin typeface="Calibri"/>
              </a:rPr>
              <a:t>betamethasone dipropionate lotion usp 0.05 used for</a:t>
            </a:r>
            <a:br/>
            <a:r>
              <a:rPr b="false" i="false" strike="noStrike" sz="1200" u="none">
                <a:solidFill>
                  <a:srgbClr val="FFFFFF"/>
                </a:solidFill>
                <a:latin typeface="Calibri"/>
              </a:rPr>
              <a:t>betnovate ointment reviews</a:t>
            </a:r>
            <a:br/>
            <a:r>
              <a:rPr b="false" i="false" strike="noStrike" sz="1200" u="none">
                <a:solidFill>
                  <a:srgbClr val="FFFFFF"/>
                </a:solidFill>
                <a:latin typeface="Calibri"/>
              </a:rPr>
              <a:t>I'm a 40-year-old female with large lesion cysts that sometimes bleed and rarely, if ever, heal</a:t>
            </a:r>
            <a:br/>
            <a:r>
              <a:rPr b="false" i="false" strike="noStrike" sz="1200" u="none">
                <a:solidFill>
                  <a:srgbClr val="FFFFFF"/>
                </a:solidFill>
                <a:latin typeface="Calibri"/>
              </a:rPr>
              <a:t>betnovate n skin cream price in india</a:t>
            </a:r>
            <a:br/>
            <a:r>
              <a:rPr b="false" i="false" strike="noStrike" sz="1200" u="none">
                <a:solidFill>
                  <a:srgbClr val="FFFFFF"/>
                </a:solidFill>
                <a:latin typeface="Calibri"/>
              </a:rPr>
              <a:t>On Monday, Wikileaks founder Julian Assange said Snowden also carried refugee travel documents from Ecuador, but Ho was unaware of those</a:t>
            </a:r>
            <a:br/>
            <a:r>
              <a:rPr b="false" i="false" strike="noStrike" sz="1200" u="none">
                <a:solidFill>
                  <a:srgbClr val="FFFFFF"/>
                </a:solidFill>
                <a:latin typeface="Calibri"/>
              </a:rPr>
              <a:t>betamethasone augmented 0.05 topical cream</a:t>
            </a:r>
            <a:br/>
            <a:r>
              <a:rPr b="false" i="false" strike="noStrike" sz="1200" u="none">
                <a:solidFill>
                  <a:srgbClr val="FFFFFF"/>
                </a:solidFill>
                <a:latin typeface="Calibri"/>
              </a:rPr>
              <a:t>The thing is I also took it as directed</a:t>
            </a:r>
            <a:br/>
            <a:r>
              <a:rPr b="false" i="false" strike="noStrike" sz="1200" u="none">
                <a:solidFill>
                  <a:srgbClr val="FFFFFF"/>
                </a:solidFill>
                <a:latin typeface="Calibri"/>
              </a:rPr>
              <a:t>betamethasone dipropionate 0.05 ointment 45gm tube</a:t>
            </a:r>
            <a:br/>
            <a:r>
              <a:rPr b="false" i="false" strike="noStrike" sz="1200" u="none">
                <a:solidFill>
                  <a:srgbClr val="FFFFFF"/>
                </a:solidFill>
                <a:latin typeface="Calibri"/>
              </a:rPr>
              <a:t>betamethasone 0.1 cream</a:t>
            </a:r>
            <a:br/>
            <a:r>
              <a:rPr b="false" i="false" strike="noStrike" sz="1200" u="none">
                <a:solidFill>
                  <a:srgbClr val="FFFFFF"/>
                </a:solidFill>
                <a:latin typeface="Calibri"/>
              </a:rPr>
              <a:t>Review of 0.3 gel allow users to know expected efficacy, results and benefits from taking adapalene gel 0.3</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dipropionate lotion usp</a:t>
            </a:r>
            <a:br/>
            <a:r>
              <a:rPr b="false" i="false" strike="noStrike" sz="1200" u="none">
                <a:solidFill>
                  <a:srgbClr val="FFFFFF"/>
                </a:solidFill>
                <a:latin typeface="Calibri"/>
              </a:rPr>
              <a:t>betamethasone valerate foam 0.12 uses</a:t>
            </a:r>
            <a:br/>
            <a:r>
              <a:rPr b="false" i="false" strike="noStrike" sz="1200" u="none">
                <a:solidFill>
                  <a:srgbClr val="FFFFFF"/>
                </a:solidFill>
                <a:latin typeface="Calibri"/>
              </a:rPr>
              <a:t>betamethasone dipropionate gel betagel</a:t>
            </a:r>
            <a:br/>
            <a:r>
              <a:rPr b="false" i="false" strike="noStrike" sz="1200" u="none">
                <a:solidFill>
                  <a:srgbClr val="FFFFFF"/>
                </a:solidFill>
                <a:latin typeface="Calibri"/>
              </a:rPr>
              <a:t>betamethasone dipropionate gel</a:t>
            </a:r>
            <a:br/>
            <a:r>
              <a:rPr b="false" i="false" strike="noStrike" sz="1200" u="none">
                <a:solidFill>
                  <a:srgbClr val="FFFFFF"/>
                </a:solidFill>
                <a:latin typeface="Calibri"/>
              </a:rPr>
              <a:t>betamethasone dipropionate cream for eczema</a:t>
            </a:r>
            <a:br/>
            <a:r>
              <a:rPr b="false" i="false" strike="noStrike" sz="1200" u="none">
                <a:solidFill>
                  <a:srgbClr val="FFFFFF"/>
                </a:solidFill>
                <a:latin typeface="Calibri"/>
              </a:rPr>
              <a:t>is betamethasone valerate available over the counter</a:t>
            </a:r>
            <a:br/>
            <a:r>
              <a:rPr b="false" i="false" strike="noStrike" sz="1200" u="none">
                <a:solidFill>
                  <a:srgbClr val="FFFFFF"/>
                </a:solidFill>
                <a:latin typeface="Calibri"/>
              </a:rPr>
              <a:t>how to use betnovate n on face</a:t>
            </a:r>
            <a:br/>
            <a:r>
              <a:rPr b="false" i="false" strike="noStrike" sz="1200" u="none">
                <a:solidFill>
                  <a:srgbClr val="FFFFFF"/>
                </a:solidFill>
                <a:latin typeface="Calibri"/>
              </a:rPr>
              <a:t>salicylic acid 1 in betamethasone 0.1 cream</a:t>
            </a:r>
            <a:br/>
            <a:r>
              <a:rPr b="false" i="false" strike="noStrike" sz="1200" u="none">
                <a:solidFill>
                  <a:srgbClr val="FFFFFF"/>
                </a:solidFill>
                <a:latin typeface="Calibri"/>
              </a:rPr>
              <a:t>betamethasone 1 mg /g pch</a:t>
            </a:r>
            <a:br/>
            <a:r>
              <a:rPr b="false" i="false" strike="noStrike" sz="1200" u="none">
                <a:solidFill>
                  <a:srgbClr val="FFFFFF"/>
                </a:solidFill>
                <a:latin typeface="Calibri"/>
              </a:rPr>
              <a:t>betnovate skin cream</a:t>
            </a:r>
            <a:br/>
            <a:r>
              <a:rPr b="false" i="false" strike="noStrike" sz="1200" u="none">
                <a:solidFill>
                  <a:srgbClr val="FFFFFF"/>
                </a:solidFill>
                <a:latin typeface="Calibri"/>
              </a:rPr>
              <a:t>betamethasone sodium phosphate injection package insert</a:t>
            </a:r>
            <a:br/>
            <a:r>
              <a:rPr b="false" i="false" strike="noStrike" sz="1200" u="none">
                <a:solidFill>
                  <a:srgbClr val="FFFFFF"/>
                </a:solidFill>
                <a:latin typeface="Calibri"/>
              </a:rPr>
              <a:t>betnovate ointment price in the philippines</a:t>
            </a:r>
            <a:br/>
            <a:r>
              <a:rPr b="false" i="false" strike="noStrike" sz="1200" u="none">
                <a:solidFill>
                  <a:srgbClr val="FFFFFF"/>
                </a:solidFill>
                <a:latin typeface="Calibri"/>
              </a:rPr>
              <a:t>betamethasone 12 mg im</a:t>
            </a:r>
            <a:br/>
            <a:r>
              <a:rPr b="false" i="false" strike="noStrike" sz="1200" u="none">
                <a:solidFill>
                  <a:srgbClr val="FFFFFF"/>
                </a:solidFill>
                <a:latin typeface="Calibri"/>
              </a:rPr>
              <a:t>betamethasone dp 0.05 ointment</a:t>
            </a:r>
            <a:br/>
            <a:r>
              <a:rPr b="false" i="false" strike="noStrike" sz="1200" u="none">
                <a:solidFill>
                  <a:srgbClr val="FFFFFF"/>
                </a:solidFill>
                <a:latin typeface="Calibri"/>
              </a:rPr>
              <a:t>The 20mg form is the usual dosage for this medication</a:t>
            </a:r>
            <a:br/>
            <a:r>
              <a:rPr b="false" i="false" strike="noStrike" sz="1200" u="none">
                <a:solidFill>
                  <a:srgbClr val="FFFFFF"/>
                </a:solidFill>
                <a:latin typeface="Calibri"/>
              </a:rPr>
              <a:t>betnovate scalp application cutaneous solution</a:t>
            </a:r>
            <a:br/>
            <a:r>
              <a:rPr b="false" i="false" strike="noStrike" sz="1200" u="none">
                <a:solidFill>
                  <a:srgbClr val="FFFFFF"/>
                </a:solidFill>
                <a:latin typeface="Calibri"/>
              </a:rPr>
              <a:t>betamethasone 0.1 foreskin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valerate lotion otc</a:t>
            </a:r>
            <a:br/>
            <a:r>
              <a:rPr b="false" i="false" strike="noStrike" sz="1200" u="none">
                <a:solidFill>
                  <a:srgbClr val="FFFFFF"/>
                </a:solidFill>
                <a:latin typeface="Calibri"/>
              </a:rPr>
              <a:t>It doesn't leave my hair for body and it was in the past month or so, it is very off.</a:t>
            </a:r>
            <a:br/>
            <a:r>
              <a:rPr b="false" i="false" strike="noStrike" sz="1200" u="none">
                <a:solidFill>
                  <a:srgbClr val="FFFFFF"/>
                </a:solidFill>
                <a:latin typeface="Calibri"/>
              </a:rPr>
              <a:t>betamethasone dipropionate 0.05 gentamicin sulfate 0.1</a:t>
            </a:r>
            <a:br/>
            <a:r>
              <a:rPr b="false" i="false" strike="noStrike" sz="1200" u="none">
                <a:solidFill>
                  <a:srgbClr val="FFFFFF"/>
                </a:solidFill>
                <a:latin typeface="Calibri"/>
              </a:rPr>
              <a:t>If a side effect is stated here, it does not mean that all people using this medicine will experience that or any other side effect.</a:t>
            </a:r>
            <a:br/>
            <a:r>
              <a:rPr b="false" i="false" strike="noStrike" sz="1200" u="none">
                <a:solidFill>
                  <a:srgbClr val="FFFFFF"/>
                </a:solidFill>
                <a:latin typeface="Calibri"/>
              </a:rPr>
              <a:t>betnovate scalp application instructions</a:t>
            </a:r>
            <a:br/>
            <a:r>
              <a:rPr b="false" i="false" strike="noStrike" sz="1200" u="none">
                <a:solidFill>
                  <a:srgbClr val="FFFFFF"/>
                </a:solidFill>
                <a:latin typeface="Calibri"/>
              </a:rPr>
              <a:t>clotrimazole betamethasone dipropionate lotion</a:t>
            </a:r>
            <a:br/>
            <a:r>
              <a:rPr b="false" i="false" strike="noStrike" sz="1200" u="none">
                <a:solidFill>
                  <a:srgbClr val="FFFFFF"/>
                </a:solidFill>
                <a:latin typeface="Calibri"/>
              </a:rPr>
              <a:t>The mixture is granulated, screened and transferred into the bowl ofa fluid bed dryer</a:t>
            </a:r>
            <a:br/>
            <a:r>
              <a:rPr b="false" i="false" strike="noStrike" sz="1200" u="none">
                <a:solidFill>
                  <a:srgbClr val="FFFFFF"/>
                </a:solidFill>
                <a:latin typeface="Calibri"/>
              </a:rPr>
              <a:t>betamethasone valerate ointment uses</a:t>
            </a:r>
            <a:br/>
            <a:r>
              <a:rPr b="false" i="false" strike="noStrike" sz="1200" u="none">
                <a:solidFill>
                  <a:srgbClr val="FFFFFF"/>
                </a:solidFill>
                <a:latin typeface="Calibri"/>
              </a:rPr>
              <a:t>betnovate n cream benefits</a:t>
            </a:r>
            <a:br/>
            <a:r>
              <a:rPr b="false" i="false" strike="noStrike" sz="1200" u="none">
                <a:solidFill>
                  <a:srgbClr val="FFFFFF"/>
                </a:solidFill>
                <a:latin typeface="Calibri"/>
              </a:rPr>
              <a:t>betnovate n for acne reviews</a:t>
            </a:r>
            <a:br/>
            <a:r>
              <a:rPr b="false" i="false" strike="noStrike" sz="1200" u="none">
                <a:solidFill>
                  <a:srgbClr val="FFFFFF"/>
                </a:solidFill>
                <a:latin typeface="Calibri"/>
              </a:rPr>
              <a:t>betnovate gm composition</a:t>
            </a:r>
            <a:br/>
            <a:r>
              <a:rPr b="false" i="false" strike="noStrike" sz="1200" u="none">
                <a:solidFill>
                  <a:srgbClr val="FFFFFF"/>
                </a:solidFill>
                <a:latin typeface="Calibri"/>
              </a:rPr>
              <a:t>betnovate n skin cream for pimples</a:t>
            </a:r>
            <a:br/>
            <a:r>
              <a:rPr b="false" i="false" strike="noStrike" sz="1200" u="none">
                <a:solidFill>
                  <a:srgbClr val="FFFFFF"/>
                </a:solidFill>
                <a:latin typeface="Calibri"/>
              </a:rPr>
              <a:t>Boy did that do the trick The pain essentially disappeared and after a few days of moving gently around my back improved so I reduced the dose</a:t>
            </a:r>
            <a:br/>
            <a:r>
              <a:rPr b="false" i="false" strike="noStrike" sz="1200" u="none">
                <a:solidFill>
                  <a:srgbClr val="FFFFFF"/>
                </a:solidFill>
                <a:latin typeface="Calibri"/>
              </a:rPr>
              <a:t>buy betamethasone online uk</a:t>
            </a:r>
            <a:br/>
            <a:r>
              <a:rPr b="false" i="false" strike="noStrike" sz="1200" u="none">
                <a:solidFill>
                  <a:srgbClr val="FFFFFF"/>
                </a:solidFill>
                <a:latin typeface="Calibri"/>
              </a:rPr>
              <a:t>betnovate c buy online</a:t>
            </a:r>
            <a:br/>
            <a:r>
              <a:rPr b="false" i="false" strike="noStrike" sz="1200" u="none">
                <a:solidFill>
                  <a:srgbClr val="FFFFFF"/>
                </a:solidFill>
                <a:latin typeface="Calibri"/>
              </a:rPr>
              <a:t>Do not take more or less of it or take it more often than or for a longer period of time than prescribed by your doctor or stated on the package.</a:t>
            </a:r>
            <a:br/>
            <a:r>
              <a:rPr b="false" i="false" strike="noStrike" sz="1200" u="none">
                <a:solidFill>
                  <a:srgbClr val="FFFFFF"/>
                </a:solidFill>
                <a:latin typeface="Calibri"/>
              </a:rPr>
              <a:t>betamethasone valerate 0.1 25</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betnovate cream india price</a:t>
            </a:r>
            <a:br/>
            <a:r>
              <a:rPr b="false" i="false" strike="noStrike" sz="1200" u="none">
                <a:solidFill>
                  <a:srgbClr val="FFFFFF"/>
                </a:solidFill>
                <a:latin typeface="Calibri"/>
              </a:rPr>
              <a:t>betnovate scalp application boots</a:t>
            </a:r>
            <a:br/>
            <a:r>
              <a:rPr b="false" i="false" strike="noStrike" sz="1200" u="none">
                <a:solidFill>
                  <a:srgbClr val="FFFFFF"/>
                </a:solidFill>
                <a:latin typeface="Calibri"/>
              </a:rPr>
              <a:t>betnovate scalp</a:t>
            </a:r>
            <a:br/>
            <a:r>
              <a:rPr b="false" i="false" strike="noStrike" sz="1200" u="none">
                <a:solidFill>
                  <a:srgbClr val="FFFFFF"/>
                </a:solidFill>
                <a:latin typeface="Calibri"/>
              </a:rPr>
              <a:t>betamethasone valerate lotion for ears</a:t>
            </a:r>
            <a:br/>
            <a:r>
              <a:rPr b="false" i="false" strike="noStrike" sz="1200" u="none">
                <a:solidFill>
                  <a:srgbClr val="FFFFFF"/>
                </a:solidFill>
                <a:latin typeface="Calibri"/>
              </a:rPr>
              <a:t>Tamoxifen significantly protected mice &amp;mdash; none of the control mice survived longer than one day after infection, while about 35 percent of the tamoxifen-treated mice survived five days</a:t>
            </a:r>
            <a:br/>
            <a:r>
              <a:rPr b="false" i="false" strike="noStrike" sz="1200" u="none">
                <a:solidFill>
                  <a:srgbClr val="FFFFFF"/>
                </a:solidFill>
                <a:latin typeface="Calibri"/>
              </a:rPr>
              <a:t>betnovate lotion reviews</a:t>
            </a:r>
            <a:br/>
            <a:r>
              <a:rPr b="false" i="false" strike="noStrike" sz="1200" u="none">
                <a:solidFill>
                  <a:srgbClr val="FFFFFF"/>
                </a:solidFill>
                <a:latin typeface="Calibri"/>
              </a:rPr>
              <a:t>betnovate cream in usa</a:t>
            </a:r>
            <a:br/>
            <a:r>
              <a:rPr b="false" i="false" strike="noStrike" sz="1200" u="none">
                <a:solidFill>
                  <a:srgbClr val="FFFFFF"/>
                </a:solidFill>
                <a:latin typeface="Calibri"/>
              </a:rPr>
              <a:t>betamethasone sodium phosphate nasal drops</a:t>
            </a:r>
            <a:br/>
            <a:r>
              <a:rPr b="false" i="false" strike="noStrike" sz="1200" u="none">
                <a:solidFill>
                  <a:srgbClr val="FFFFFF"/>
                </a:solidFill>
                <a:latin typeface="Calibri"/>
              </a:rPr>
              <a:t>Estrogen-alone therapy has been associated with an increased risk of stroke and deep vein thrombosis (DVT)</a:t>
            </a:r>
            <a:br/>
            <a:r>
              <a:rPr b="false" i="false" strike="noStrike" sz="1200" u="none">
                <a:solidFill>
                  <a:srgbClr val="FFFFFF"/>
                </a:solidFill>
                <a:latin typeface="Calibri"/>
              </a:rPr>
              <a:t>betnovate n on face</a:t>
            </a:r>
            <a:br/>
            <a:r>
              <a:rPr b="false" i="false" strike="noStrike" sz="1200" u="none">
                <a:solidFill>
                  <a:srgbClr val="FFFFFF"/>
                </a:solidFill>
                <a:latin typeface="Calibri"/>
              </a:rPr>
              <a:t>betnovate n in usa</a:t>
            </a:r>
            <a:br/>
            <a:r>
              <a:rPr b="false" i="false" strike="noStrike" sz="1200" u="none">
                <a:solidFill>
                  <a:srgbClr val="FFFFFF"/>
                </a:solidFill>
                <a:latin typeface="Calibri"/>
              </a:rPr>
              <a:t>If you watch the movie, he has the hip movement that gunslingers have in Western movies.0M</a:t>
            </a:r>
            <a:br/>
            <a:r>
              <a:rPr b="false" i="false" strike="noStrike" sz="1200" u="none">
                <a:solidFill>
                  <a:srgbClr val="FFFFFF"/>
                </a:solidFill>
                <a:latin typeface="Calibri"/>
              </a:rPr>
              <a:t>betnovate scalp application spc</a:t>
            </a:r>
            <a:br/>
            <a:r>
              <a:rPr b="false" i="false" strike="noStrike" sz="1200" u="none">
                <a:solidFill>
                  <a:srgbClr val="FFFFFF"/>
                </a:solidFill>
                <a:latin typeface="Calibri"/>
              </a:rPr>
              <a:t>betamethasone valerate lotion over the counter</a:t>
            </a:r>
            <a:br/>
            <a:r>
              <a:rPr b="false" i="false" strike="noStrike" sz="1200" u="none">
                <a:solidFill>
                  <a:srgbClr val="FFFFFF"/>
                </a:solidFill>
                <a:latin typeface="Calibri"/>
              </a:rPr>
              <a:t>betamethasone clotrimazole gentamicin cream uses</a:t>
            </a:r>
            <a:br/>
            <a:r>
              <a:rPr b="false" i="false" strike="noStrike" sz="1200" u="none">
                <a:solidFill>
                  <a:srgbClr val="FFFFFF"/>
                </a:solidFill>
                <a:latin typeface="Calibri"/>
              </a:rPr>
              <a:t>THERE IS ALWAYS MORE THAN ONE WAY TO USE ANTI-DEPRESSANT DRUGS</a:t>
            </a:r>
            <a:br/>
            <a:r>
              <a:rPr b="false" i="false" strike="noStrike" sz="1200" u="none">
                <a:solidFill>
                  <a:srgbClr val="FFFFFF"/>
                </a:solidFill>
                <a:latin typeface="Calibri"/>
              </a:rPr>
              <a:t>buy betamethasone 0.1 ointment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sodium phosphate oral drops</a:t>
            </a:r>
            <a:br/>
            <a:r>
              <a:rPr b="false" i="false" strike="noStrike" sz="1200" u="none">
                <a:solidFill>
                  <a:srgbClr val="FFFFFF"/>
                </a:solidFill>
                <a:latin typeface="Calibri"/>
              </a:rPr>
              <a:t>betamethasone dip aug .05 oint 15gm</a:t>
            </a:r>
            <a:br/>
            <a:r>
              <a:rPr b="false" i="false" strike="noStrike" sz="1200" u="none">
                <a:solidFill>
                  <a:srgbClr val="FFFFFF"/>
                </a:solidFill>
                <a:latin typeface="Calibri"/>
              </a:rPr>
              <a:t>I noticed a small bumb on my neck in my 20&amp;rsquo;s</a:t>
            </a:r>
            <a:br/>
            <a:r>
              <a:rPr b="false" i="false" strike="noStrike" sz="1200" u="none">
                <a:solidFill>
                  <a:srgbClr val="FFFFFF"/>
                </a:solidFill>
                <a:latin typeface="Calibri"/>
              </a:rPr>
              <a:t>buy betnovate rd cream online</a:t>
            </a:r>
            <a:br/>
            <a:r>
              <a:rPr b="false" i="false" strike="noStrike" sz="1200" u="none">
                <a:solidFill>
                  <a:srgbClr val="FFFFFF"/>
                </a:solidFill>
                <a:latin typeface="Calibri"/>
              </a:rPr>
              <a:t>betnovate n cream uk</a:t>
            </a:r>
            <a:br/>
            <a:r>
              <a:rPr b="false" i="false" strike="noStrike" sz="1200" u="none">
                <a:solidFill>
                  <a:srgbClr val="FFFFFF"/>
                </a:solidFill>
                <a:latin typeface="Calibri"/>
              </a:rPr>
              <a:t>There are many here whom have tried and use cymbalta including myself</a:t>
            </a:r>
            <a:br/>
            <a:r>
              <a:rPr b="false" i="false" strike="noStrike" sz="1200" u="none">
                <a:solidFill>
                  <a:srgbClr val="FFFFFF"/>
                </a:solidFill>
                <a:latin typeface="Calibri"/>
              </a:rPr>
              <a:t>what is betamethasone ointment 0.1 used for</a:t>
            </a:r>
            <a:br/>
            <a:r>
              <a:rPr b="false" i="false" strike="noStrike" sz="1200" u="none">
                <a:solidFill>
                  <a:srgbClr val="FFFFFF"/>
                </a:solidFill>
                <a:latin typeface="Calibri"/>
              </a:rPr>
              <a:t>betamethasone dipropionate 0.05 cream otc</a:t>
            </a:r>
            <a:br/>
            <a:r>
              <a:rPr b="false" i="false" strike="noStrike" sz="1200" u="none">
                <a:solidFill>
                  <a:srgbClr val="FFFFFF"/>
                </a:solidFill>
                <a:latin typeface="Calibri"/>
              </a:rPr>
              <a:t>These side effects include greasy stools, hard-to-control bowel movements, headaches, and symptoms of cold or flu</a:t>
            </a:r>
            <a:br/>
            <a:r>
              <a:rPr b="false" i="false" strike="noStrike" sz="1200" u="none">
                <a:solidFill>
                  <a:srgbClr val="FFFFFF"/>
                </a:solidFill>
                <a:latin typeface="Calibri"/>
              </a:rPr>
              <a:t>betamethasone valerate lotion for scalp</a:t>
            </a:r>
            <a:br/>
            <a:r>
              <a:rPr b="false" i="false" strike="noStrike" sz="1200" u="none">
                <a:solidFill>
                  <a:srgbClr val="FFFFFF"/>
                </a:solidFill>
                <a:latin typeface="Calibri"/>
              </a:rPr>
              <a:t>betamethasone dipropionate lotion usp 0.05 price</a:t>
            </a:r>
            <a:br/>
            <a:r>
              <a:rPr b="false" i="false" strike="noStrike" sz="1200" u="none">
                <a:solidFill>
                  <a:srgbClr val="FFFFFF"/>
                </a:solidFill>
                <a:latin typeface="Calibri"/>
              </a:rPr>
              <a:t>Cleveland Clinic School of Cytotechnology is welcoming students who embrace these ideals to engage in our one-year, hands-on education program.</a:t>
            </a:r>
            <a:br/>
            <a:r>
              <a:rPr b="false" i="false" strike="noStrike" sz="1200" u="none">
                <a:solidFill>
                  <a:srgbClr val="FFFFFF"/>
                </a:solidFill>
                <a:latin typeface="Calibri"/>
              </a:rPr>
              <a:t>augmented betamethasone dipropionate ointment .05</a:t>
            </a:r>
            <a:br/>
            <a:r>
              <a:rPr b="false" i="false" strike="noStrike" sz="1200" u="none">
                <a:solidFill>
                  <a:srgbClr val="FFFFFF"/>
                </a:solidFill>
                <a:latin typeface="Calibri"/>
              </a:rPr>
              <a:t>This relaxed cramping muscles (from fibromyalgia) from the first day</a:t>
            </a:r>
            <a:br/>
            <a:r>
              <a:rPr b="false" i="false" strike="noStrike" sz="1200" u="none">
                <a:solidFill>
                  <a:srgbClr val="FFFFFF"/>
                </a:solidFill>
                <a:latin typeface="Calibri"/>
              </a:rPr>
              <a:t>betamethasone 0.05 ointment</a:t>
            </a:r>
            <a:br/>
            <a:r>
              <a:rPr b="false" i="false" strike="noStrike" sz="1200" u="none">
                <a:solidFill>
                  <a:srgbClr val="FFFFFF"/>
                </a:solidFill>
                <a:latin typeface="Calibri"/>
              </a:rPr>
              <a:t>I foolishly assumed that I would be pg by Dec</a:t>
            </a:r>
            <a:br/>
            <a:r>
              <a:rPr b="false" i="false" strike="noStrike" sz="1200" u="none">
                <a:solidFill>
                  <a:srgbClr val="FFFFFF"/>
                </a:solidFill>
                <a:latin typeface="Calibri"/>
              </a:rPr>
              <a:t>betamethasone sodium phosphate preterm labor</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betnovate c skin ointment</a:t>
            </a:r>
            <a:br/>
            <a:r>
              <a:rPr b="false" i="false" strike="noStrike" sz="1200" u="none">
                <a:solidFill>
                  <a:srgbClr val="FFFFFF"/>
                </a:solidFill>
                <a:latin typeface="Calibri"/>
              </a:rPr>
              <a:t>betamethasone lotion uses</a:t>
            </a:r>
            <a:br/>
            <a:r>
              <a:rPr b="false" i="false" strike="noStrike" sz="1200" u="none">
                <a:solidFill>
                  <a:srgbClr val="FFFFFF"/>
                </a:solidFill>
                <a:latin typeface="Calibri"/>
              </a:rPr>
              <a:t>betnovate gm cream</a:t>
            </a:r>
            <a:br/>
            <a:r>
              <a:rPr b="false" i="false" strike="noStrike" sz="1200" u="none">
                <a:solidFill>
                  <a:srgbClr val="FFFFFF"/>
                </a:solidFill>
                <a:latin typeface="Calibri"/>
              </a:rPr>
              <a:t>bad credit personal At times Mars seems to be a frustrating neighbour, one whose secrets are often cloaked in dust and and buried in time</a:t>
            </a:r>
            <a:br/>
            <a:r>
              <a:rPr b="false" i="false" strike="noStrike" sz="1200" u="none">
                <a:solidFill>
                  <a:srgbClr val="FFFFFF"/>
                </a:solidFill>
                <a:latin typeface="Calibri"/>
              </a:rPr>
              <a:t>betamethasone dipropionate augmented</a:t>
            </a:r>
            <a:br/>
            <a:r>
              <a:rPr b="false" i="false" strike="noStrike" sz="1200" u="none">
                <a:solidFill>
                  <a:srgbClr val="FFFFFF"/>
                </a:solidFill>
                <a:latin typeface="Calibri"/>
              </a:rPr>
              <a:t>We hlad MFI, but I was prescribed Femara for my IUI cycles</a:t>
            </a:r>
            <a:br/>
            <a:r>
              <a:rPr b="false" i="false" strike="noStrike" sz="1200" u="none">
                <a:solidFill>
                  <a:srgbClr val="FFFFFF"/>
                </a:solidFill>
                <a:latin typeface="Calibri"/>
              </a:rPr>
              <a:t>betamethasone injection dosage in pregnancy</a:t>
            </a:r>
            <a:br/>
            <a:r>
              <a:rPr b="false" i="false" strike="noStrike" sz="1200" u="none">
                <a:solidFill>
                  <a:srgbClr val="FFFFFF"/>
                </a:solidFill>
                <a:latin typeface="Calibri"/>
              </a:rPr>
              <a:t>It is unwise to discontinue medications on your own because doing so may lead to worsening of your lupus and cause damage to your baby</a:t>
            </a:r>
            <a:br/>
            <a:r>
              <a:rPr b="false" i="false" strike="noStrike" sz="1200" u="none">
                <a:solidFill>
                  <a:srgbClr val="FFFFFF"/>
                </a:solidFill>
                <a:latin typeface="Calibri"/>
              </a:rPr>
              <a:t>betamethasone sodium phosphate tablets+uses</a:t>
            </a:r>
            <a:br/>
            <a:r>
              <a:rPr b="false" i="false" strike="noStrike" sz="1200" u="none">
                <a:solidFill>
                  <a:srgbClr val="FFFFFF"/>
                </a:solidFill>
                <a:latin typeface="Calibri"/>
              </a:rPr>
              <a:t>I trust them more than other private manufacturers of Fin containing products.</a:t>
            </a:r>
            <a:br/>
            <a:r>
              <a:rPr b="false" i="false" strike="noStrike" sz="1200" u="none">
                <a:solidFill>
                  <a:srgbClr val="FFFFFF"/>
                </a:solidFill>
                <a:latin typeface="Calibri"/>
              </a:rPr>
              <a:t>betamethasone dipropionate 0.5 augmented ointment</a:t>
            </a:r>
            <a:br/>
            <a:r>
              <a:rPr b="false" i="false" strike="noStrike" sz="1200" u="none">
                <a:solidFill>
                  <a:srgbClr val="FFFFFF"/>
                </a:solidFill>
                <a:latin typeface="Calibri"/>
              </a:rPr>
              <a:t>betnovate gm cream used</a:t>
            </a:r>
            <a:br/>
            <a:r>
              <a:rPr b="false" i="false" strike="noStrike" sz="1200" u="none">
                <a:solidFill>
                  <a:srgbClr val="FFFFFF"/>
                </a:solidFill>
                <a:latin typeface="Calibri"/>
              </a:rPr>
              <a:t>Thank you for every other excellent post</a:t>
            </a:r>
            <a:br/>
            <a:r>
              <a:rPr b="false" i="false" strike="noStrike" sz="1200" u="none">
                <a:solidFill>
                  <a:srgbClr val="FFFFFF"/>
                </a:solidFill>
                <a:latin typeface="Calibri"/>
              </a:rPr>
              <a:t>can betnovate cream be used for acne</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r>
              <a:rPr b="false" i="false" strike="noStrike" sz="1200" u="none">
                <a:solidFill>
                  <a:srgbClr val="FFFFFF"/>
                </a:solidFill>
                <a:latin typeface="Calibri"/>
              </a:rPr>
              <a:t>can i buy betnovate over the counter</a:t>
            </a:r>
            <a:br/>
            <a:r>
              <a:rPr b="false" i="false" strike="noStrike" sz="1200" u="none">
                <a:solidFill>
                  <a:srgbClr val="FFFFFF"/>
                </a:solidFill>
                <a:latin typeface="Calibri"/>
              </a:rPr>
              <a:t>As an Online Pharmacy we are committed to offering any help or advice that we can, so please feel free to contact us with any questions about alli 60mg Hard Capsules 84 Tablets Pack</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2015-12-20T01:16:40+04:00</dcterms:created>
  <dcterms:modified xsi:type="dcterms:W3CDTF">2015-12-20T01:16:40+04:00</dcterms:modified>
  <dc:title>Betamethasone 0.1 Foreskin - Betamethasone Sodium Phosphate Oral Drops</dc:title>
  <dc:description>Betnovate scalp application used hair loss, betnovate lotion price philippines, betnovate scalp lotion dosage, betamethasone augmented 0.05 topical cream, betamethasone dipropionate 0.05 ointment 45gm tube, what is betamethasone ointment 0.1 used for, betamethasone lotion uses</dc:description>
  <dc:subject>Betamethasone 0.1 Foreskin - Betamethasone Sodium Phosphate Oral Drops</dc:subject>
  <cp:keywords>betamethasone dipropionate cream 0.05 used for, betamethasone valerate cream usp .1, betamethasone valerate ointment usp .1, betamethasone ointment .05, buy betamethasone dipropionate 05, can betnovate c be used for acne, betnovate scalp application cutaneous solution, betnovate scalp application instructions, betamethasone valerate 0.1 25, can betnovate cream be used for acne</cp:keywords>
  <cp:category/>
</cp:coreProperties>
</file>