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09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10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11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12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13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81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Clotrimazole Betamethasone Cream India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betnovate rd cream on your 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ointment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feel my live coming back everyday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cream ointment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Prior to use, a protective slit release liner of silicone coated polyester film that covers the adhesive layer is removed.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lotion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0.05 cream phimosis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Comme tous les m&amp;eacute;dicaments, Medrol doit tre gard&amp;eacute; hors de la port&amp;eacute;e des enfants.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lotion usp 0.1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betnovate scalp application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crema para bebes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can do untold damage as I have found to my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betamethasone dipropionate cream usp 1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was put back in the hospital for Pneumonia; the hospital messed up and was giving him the generic Metoprolol for about a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betnovate n cream good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scalp lotion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betamethasone eye drops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betnovate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for 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So, if you start using minoxidil again, keep an eye out for these a year or two into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ointment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inj betamethasone 12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ointment usp 0.05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steroid creams 0.05 betamethasone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glad to see that multiple people asked &amp;ldquo;why not aspirin?&amp;rdquo; Sure, there are people who cannot take it, but it is losing the advertising battles for obvious reasons ($)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skin cream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not wish for anyone to go through what I 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cream price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who know they have an abnormal BRCA1 or BRCA2 gene can take steps to reduce their risk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suspicion exists that, if necessary, the ECB would come in strongly and bail out bondholders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0.05 cream foreskin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ointment for eczema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cream for 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ointment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left us a note also stating that it wasn&amp;rsquo;t anyones fault and that no one could help 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cream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cream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no adequate and well-controlled studies ofPRISTIQ in pregnant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cream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topical corticosteroid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foam 0.12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of child-bearing age should use effective birth control while taking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cream buy online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scalp lotion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people who have the colon paxil price in pakistan can take proper skincare, the job of the partners, cigarette smoking, Freshstart stop the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sodium phosphate injection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use betnovate c on my 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Libido is off, but hopefully that will return - actually, I'm very surprised that pristiq is working so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ointment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5 yr old has had fluid in her ears for about 4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1 mg/g crema fimosis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calcipotriol plus betamethasone dipropionate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0.1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of betnovate on 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has proven to be quite successful for many people with severe acne, though it is not for everyone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left us a note also stating that it wasn&amp;rsquo;t anyones fault and that no one could help 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betnovate c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Att d ta ytterligare hormonella preparat och laborera med ditt hormonsystem r inte bra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long as you listen to your body and take precautions, you should be fine.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1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cream bp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augmented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do not  need a prescription.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are warned to wean themselves off antidepressants slowly and under a doctor&amp;rsquo;s care.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lotion alopecia areata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injection price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crema composicion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0.05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 lovely rollercoaster we live 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dipropionate clotrimazole betamethasone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0.1 fusidic acid 2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betamethasone cream india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Reactive arthritis is not contagious; that is, a person with the disorder cannot pass the arthritis on to someone else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lotion for scalp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if your doctor prescribes a higher dose of Lamictal to makesure that you don&amp;rsquo;t have breakthrough seizures, there could be a higher risk of damage to your baby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skin cream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1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betamethasone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0.1 cream potency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Griseofulvin is an antifungal drug that is effective against fungi that infect skin, nails and hair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lotion 0.05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tablets bp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Customers should also include the original sales receipt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topical valerate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matter of fact, I use it all over my face, except for my eyelids, and I go down to my neck and chest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Informatie over het het product/ middel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0.05 phimosis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last thing I want is for you to feel like I&amp;rsquo;ve told you a half-truth.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dp 0.05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gm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luxiq betamethasone valerate foam 0.12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began this drug because of cervical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betnovate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ointment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injection site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drug should also not be given to children below the age of 6.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scalp application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there were ever a time to buy Nolvadex it is undoubtedly during the PCT period.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betnovate good for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skin cream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betamethasone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ointment usp 0.05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n for face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betamethasone valerate 0.1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only time in his life I actually wish his tolerance had been greater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n cream ointment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Children's Motrin suspension right before or after bypass heart surgery.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got pregnant on the pill so i moved to the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0.1 cream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0.05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0.05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0.05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foam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gel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0.1 scalp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diproprionate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dp 0.05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Being 42yrs old and on 20 tabs/day is depressing enough on it&amp;#039;s own let alone dealing with bipolar as well, lol..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sodium phosphate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carvedilol se usa para tratar la insuficiencia cardaca (un trastorno en el cual el corazn no puede bombear la sangre a todas las partes del cuerpo) y la hipertensin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cream usp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ointment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dp .0.05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Munafo A, Christian Y, Nussberger J et 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lotion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betnovate ointment be used on the 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nasal drops for nasal polyposis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betamethasone valerate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cream ointment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 aug cream 15gm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cream usp 0.05 for eczema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Before the application wash your face with a mild cleanser and let the skin dry for 15 minutes.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crema topica 0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0.05 betamethasone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cream 0.1 potency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acne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betnovate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Clotrimazole is a broad spectrum antifungal agent and is used to treat infection which is present in vagina, mouth and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topical foam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for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0.05 uk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take sertraline with a monoamine oxidase (MAO) inhibitor (eg, isocarboxazid [Marplan], phenelzine [Nardil], selegiline [Eldepryl], tranylcypromine [Parnate])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n skin cream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Levothyroxine 75 Mcg Cipla - Order levothyroxine europe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buy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steroid cream betamethasone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doctor said that I do not have an autoimmune disorder and that the dizziness they believe is caused by soft tissue on a CT Scan which they believe is a cholosteatoma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 aug 0.05 gel 15gm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report should provide a clarification of principles will be used.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nasal drops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Margolis and his colleagues took nose and throat swabs from 83 patients being treated for acne at their dermatology clinic to look for the presence of staph bacteria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n skin cream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like taking the celexa only once a day, but I am still adjusting cuz I got use 2 taking the twice daily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0.05 scalp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taking PROTONIX consumed significantly fewer antacid tablets per day than those taking placebo.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betnovate scalp application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ointment usp augmented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Serious acute hypersensitivity reactions may require immediate emergency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for acne marks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vistamethasone betamethasone nose drops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0.05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betnovate ointment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scalp application alopecia areata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betamethasone valerate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Depending on the level of risk, it may be appropriate to recommend no specific interventions, mosquito avoidance measures only, or mosquito avoidance measures plus chemoprophylaxis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betnovate scalp application cause hair loss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act  quickly if your observations indicate immediate medical attention is 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skin cream for dark spots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cream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pois tenho muita dificuldade para engolir a quem devo recorrer? me ajudem  obrigada eliane Itamb&amp;eacute;-pe.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betamethasone valerate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0.05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Reactive arthritis is a form of arthritis, or joint inflammation, that occurs as a &amp;ldquo;reaction&amp;rdquo; to an infection elsewhere in the body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cream ointment images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good person who uses pot will always do good things with it , a sick person who uses pot will be sick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injection cpt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crema topica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scalp application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cream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clotrimazole topical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Dad died, we lost our jobs, and we had to sell our condo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During the last 12 months or so things have changed for the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betnovate cream 100g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skin cream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betamethasone dipropionate lotion usp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send this parcel to secured personal loan lenders In Cicero, Al Capone welcomes a bunch of girls on the back to a new whorehouse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ointment usp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drops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0.05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TWO QUESTIONS I was prescribed 0.25 mg xanax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17 21 dipropionate cas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n skin cream benefits in hindi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live in Scotland and can't get antidepressants despite being a victim of bullying, and was wondering how others are having access to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0.05 cream in india for phimosis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acne scars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Only a mental health specialist can evaluate whether you need to keep taking Cymbalta or whether you would be okay without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betamethasone dipropionate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Gastrointestinal bleeding may cause blood in the stool or vomit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valerate 0.1 cream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neoprosone gel forte betamethasone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Nadir kaltmsal frktoz intolerans, glikoz-galaktoz malabsorpsiyon veya skraz-izomaltaz yetmezliroblemi olan hastalarn bu ilac kullanmamalar gerekir.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n cream for 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injection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Very few medical &amp;ldquo;experts&amp;rdquo; understand or seem to care about the effects of withdrawal from these drugs on most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augmented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for cystic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tugs at your inner self and doesn&amp;rsquo;t wanna let 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dipropionate lotion usp 0.05 augmented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c cream for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REALLY want to hold out to see if this combination is work, but my moods are just so unpredictable that I can barely take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betnovate online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hypothyroidism and an autoimmune disease that put me in a wheelchair about 9 years ago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betamethasone cream price in india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2015-12-20T01:16:40+04:00</dcterms:created>
  <dcterms:modified xsi:type="dcterms:W3CDTF">2015-12-20T01:16:40+04:00</dcterms:modified>
  <dc:title>Clotrimazole Betamethasone Dipropionate Cream Usp 1 - Betamethasone Valerate Topical Foam</dc:title>
  <dc:description>Betnovate c ointment uses, use of betnovate on face, luxiq betamethasone valerate foam 0.12, betamethasone 0.05 buy online, betnovate crema topica 0 1, betamethasone buy australia, betamethasone 0.05 cream in india for phimosis</dc:description>
  <dc:subject>Clotrimazole Betamethasone Dipropionate Cream Usp 1 - Betamethasone Valerate Topical Foam</dc:subject>
  <cp:keywords>is betnovate n cream good for acne, betnovate c cream for face, betamethasone valerate 1 ointment, betamethasone valerate 0.1 cream potency, betamethasone topical valerate, betamethasone ointment price, betamethasone diproprionate, betnovate crema topica 0 1, betamethasone cream 0.05 uses, betnovate n cream for face</cp:keywords>
  <cp:category/>
</cp:coreProperties>
</file>