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1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1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1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1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1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2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2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2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2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2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Betnovate N Crema Precio</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Bush, and Vice President Dick Cheney</a:t>
            </a:r>
            <a:br/>
            <a:r>
              <a:rPr b="false" i="false" strike="noStrike" sz="1200" u="none">
                <a:solidFill>
                  <a:srgbClr val="FFFFFF"/>
                </a:solidFill>
                <a:latin typeface="Calibri"/>
              </a:rPr>
              <a:t>betamethasone dipropionate 0.05 (diprolene)</a:t>
            </a:r>
            <a:br/>
            <a:r>
              <a:rPr b="false" i="false" strike="noStrike" sz="1200" u="none">
                <a:solidFill>
                  <a:srgbClr val="FFFFFF"/>
                </a:solidFill>
                <a:latin typeface="Calibri"/>
              </a:rPr>
              <a:t>is betamethasone dipropionate cream used for eczema</a:t>
            </a:r>
            <a:br/>
            <a:r>
              <a:rPr b="false" i="false" strike="noStrike" sz="1200" u="none">
                <a:solidFill>
                  <a:srgbClr val="FFFFFF"/>
                </a:solidFill>
                <a:latin typeface="Calibri"/>
              </a:rPr>
              <a:t>betnovate n cream on face</a:t>
            </a:r>
            <a:br/>
            <a:r>
              <a:rPr b="false" i="false" strike="noStrike" sz="1200" u="none">
                <a:solidFill>
                  <a:srgbClr val="FFFFFF"/>
                </a:solidFill>
                <a:latin typeface="Calibri"/>
              </a:rPr>
              <a:t>buy betamethasone cream 0.1</a:t>
            </a:r>
            <a:br/>
            <a:r>
              <a:rPr b="false" i="false" strike="noStrike" sz="1200" u="none">
                <a:solidFill>
                  <a:srgbClr val="FFFFFF"/>
                </a:solidFill>
                <a:latin typeface="Calibri"/>
              </a:rPr>
              <a:t>buy betamethasone valerate cream bp</a:t>
            </a:r>
            <a:br/>
            <a:r>
              <a:rPr b="false" i="false" strike="noStrike" sz="1200" u="none">
                <a:solidFill>
                  <a:srgbClr val="FFFFFF"/>
                </a:solidFill>
                <a:latin typeface="Calibri"/>
              </a:rPr>
              <a:t>can you buy betnovate online</a:t>
            </a:r>
            <a:br/>
            <a:r>
              <a:rPr b="false" i="false" strike="noStrike" sz="1200" u="none">
                <a:solidFill>
                  <a:srgbClr val="FFFFFF"/>
                </a:solidFill>
                <a:latin typeface="Calibri"/>
              </a:rPr>
              <a:t>I looked to the other side and there was nobody there so I thought I'd probably won it," said Bolt.</a:t>
            </a:r>
            <a:br/>
            <a:r>
              <a:rPr b="false" i="false" strike="noStrike" sz="1200" u="none">
                <a:solidFill>
                  <a:srgbClr val="FFFFFF"/>
                </a:solidFill>
                <a:latin typeface="Calibri"/>
              </a:rPr>
              <a:t>betamethasone valerate 0.1 ointment price</a:t>
            </a:r>
            <a:br/>
            <a:r>
              <a:rPr b="false" i="false" strike="noStrike" sz="1200" u="none">
                <a:solidFill>
                  <a:srgbClr val="FFFFFF"/>
                </a:solidFill>
                <a:latin typeface="Calibri"/>
              </a:rPr>
              <a:t>buy betamethasone valerate cream uk</a:t>
            </a:r>
            <a:br/>
            <a:r>
              <a:rPr b="false" i="false" strike="noStrike" sz="1200" u="none">
                <a:solidFill>
                  <a:srgbClr val="FFFFFF"/>
                </a:solidFill>
                <a:latin typeface="Calibri"/>
              </a:rPr>
              <a:t>betamethasone dipropionate 0.05 clotrimazole 1 gentamicin sulfate 0.1</a:t>
            </a:r>
            <a:br/>
            <a:r>
              <a:rPr b="false" i="false" strike="noStrike" sz="1200" u="none">
                <a:solidFill>
                  <a:srgbClr val="FFFFFF"/>
                </a:solidFill>
                <a:latin typeface="Calibri"/>
              </a:rPr>
              <a:t>I'm a 40-year-old female with large lesion cysts that sometimes bleed and rarely, if ever, heal</a:t>
            </a:r>
            <a:br/>
            <a:r>
              <a:rPr b="false" i="false" strike="noStrike" sz="1200" u="none">
                <a:solidFill>
                  <a:srgbClr val="FFFFFF"/>
                </a:solidFill>
                <a:latin typeface="Calibri"/>
              </a:rPr>
              <a:t>buy betamethasone valerate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 if you're on Pristiq and paying out the wazoo for it, ask your doc to call Wyeth rep and get you a 50% off card</a:t>
            </a:r>
            <a:br/>
            <a:r>
              <a:rPr b="false" i="false" strike="noStrike" sz="1200" u="none">
                <a:solidFill>
                  <a:srgbClr val="FFFFFF"/>
                </a:solidFill>
                <a:latin typeface="Calibri"/>
              </a:rPr>
              <a:t>0.05 betamethasone buy</a:t>
            </a:r>
            <a:br/>
            <a:r>
              <a:rPr b="false" i="false" strike="noStrike" sz="1200" u="none">
                <a:solidFill>
                  <a:srgbClr val="FFFFFF"/>
                </a:solidFill>
                <a:latin typeface="Calibri"/>
              </a:rPr>
              <a:t>Puede ser que esta lista no menciona todos los posibles efectos secundarios</a:t>
            </a:r>
            <a:br/>
            <a:r>
              <a:rPr b="false" i="false" strike="noStrike" sz="1200" u="none">
                <a:solidFill>
                  <a:srgbClr val="FFFFFF"/>
                </a:solidFill>
                <a:latin typeface="Calibri"/>
              </a:rPr>
              <a:t>betamethasone dip aug 0.05 crm</a:t>
            </a:r>
            <a:br/>
            <a:r>
              <a:rPr b="false" i="false" strike="noStrike" sz="1200" u="none">
                <a:solidFill>
                  <a:srgbClr val="FFFFFF"/>
                </a:solidFill>
                <a:latin typeface="Calibri"/>
              </a:rPr>
              <a:t>can you buy betnovate ointment over the counter</a:t>
            </a:r>
            <a:br/>
            <a:r>
              <a:rPr b="false" i="false" strike="noStrike" sz="1200" u="none">
                <a:solidFill>
                  <a:srgbClr val="FFFFFF"/>
                </a:solidFill>
                <a:latin typeface="Calibri"/>
              </a:rPr>
              <a:t>I would love to here your thoughts</a:t>
            </a:r>
            <a:br/>
            <a:r>
              <a:rPr b="false" i="false" strike="noStrike" sz="1200" u="none">
                <a:solidFill>
                  <a:srgbClr val="FFFFFF"/>
                </a:solidFill>
                <a:latin typeface="Calibri"/>
              </a:rPr>
              <a:t>betnovate face cream</a:t>
            </a:r>
            <a:br/>
            <a:r>
              <a:rPr b="false" i="false" strike="noStrike" sz="1200" u="none">
                <a:solidFill>
                  <a:srgbClr val="FFFFFF"/>
                </a:solidFill>
                <a:latin typeface="Calibri"/>
              </a:rPr>
              <a:t>As an Online Pharmacy we are committed to offering any help or advice that we can, so please feel free to contact us with any questions about alli 60mg Hard Capsules 84 Tablets Pack</a:t>
            </a:r>
            <a:br/>
            <a:r>
              <a:rPr b="false" i="false" strike="noStrike" sz="1200" u="none">
                <a:solidFill>
                  <a:srgbClr val="FFFFFF"/>
                </a:solidFill>
                <a:latin typeface="Calibri"/>
              </a:rPr>
              <a:t>betnovate n crema precio</a:t>
            </a:r>
            <a:br/>
            <a:r>
              <a:rPr b="false" i="false" strike="noStrike" sz="1200" u="none">
                <a:solidFill>
                  <a:srgbClr val="FFFFFF"/>
                </a:solidFill>
                <a:latin typeface="Calibri"/>
              </a:rPr>
              <a:t>betnovate ointment 30g</a:t>
            </a:r>
            <a:br/>
            <a:r>
              <a:rPr b="false" i="false" strike="noStrike" sz="1200" u="none">
                <a:solidFill>
                  <a:srgbClr val="FFFFFF"/>
                </a:solidFill>
                <a:latin typeface="Calibri"/>
              </a:rPr>
              <a:t>betamethasone 0.1 eye drops</a:t>
            </a:r>
            <a:br/>
            <a:r>
              <a:rPr b="false" i="false" strike="noStrike" sz="1200" u="none">
                <a:solidFill>
                  <a:srgbClr val="FFFFFF"/>
                </a:solidFill>
                <a:latin typeface="Calibri"/>
              </a:rPr>
              <a:t>betamethasone valerate cream 1/5</a:t>
            </a:r>
            <a:br/>
            <a:r>
              <a:rPr b="false" i="false" strike="noStrike" sz="1200" u="none">
                <a:solidFill>
                  <a:srgbClr val="FFFFFF"/>
                </a:solidFill>
                <a:latin typeface="Calibri"/>
              </a:rPr>
              <a:t>betamethasone dip aug .05</a:t>
            </a:r>
            <a:br/>
            <a:r>
              <a:rPr b="false" i="false" strike="noStrike" sz="1200" u="none">
                <a:solidFill>
                  <a:srgbClr val="FFFFFF"/>
                </a:solidFill>
                <a:latin typeface="Calibri"/>
              </a:rPr>
              <a:t>betamethasone dipropionate 0.05 lotion</a:t>
            </a:r>
            <a:br/>
            <a:r>
              <a:rPr b="false" i="false" strike="noStrike" sz="1200" u="none">
                <a:solidFill>
                  <a:srgbClr val="FFFFFF"/>
                </a:solidFill>
                <a:latin typeface="Calibri"/>
              </a:rPr>
              <a:t>betnovate lotion buy</a:t>
            </a:r>
            <a:br/>
            <a:r>
              <a:rPr b="false" i="false" strike="noStrike" sz="1200" u="none">
                <a:solidFill>
                  <a:srgbClr val="FFFFFF"/>
                </a:solidFill>
                <a:latin typeface="Calibri"/>
              </a:rPr>
              <a:t>In peritoneal dialysis, dialysis can be performed using isotonic sodium chloride solution as the dialysate.</a:t>
            </a:r>
            <a:br/>
            <a:r>
              <a:rPr b="false" i="false" strike="noStrike" sz="1200" u="none">
                <a:solidFill>
                  <a:srgbClr val="FFFFFF"/>
                </a:solidFill>
                <a:latin typeface="Calibri"/>
              </a:rPr>
              <a:t>betamethasone drops 0.1</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"More than 97 percent of our patients purchase their prescriptions through some form of prescription insurance coverage or our Prescription Savings Club," Walgreens spokesman Robert Elfinger said</a:t>
            </a:r>
            <a:br/>
            <a:r>
              <a:rPr b="false" i="false" strike="noStrike" sz="1200" u="none">
                <a:solidFill>
                  <a:srgbClr val="FFFFFF"/>
                </a:solidFill>
                <a:latin typeface="Calibri"/>
              </a:rPr>
              <a:t>diprolene ointment 0.05 betamethasone dipropionate</a:t>
            </a:r>
            <a:br/>
            <a:r>
              <a:rPr b="false" i="false" strike="noStrike" sz="1200" u="none">
                <a:solidFill>
                  <a:srgbClr val="FFFFFF"/>
                </a:solidFill>
                <a:latin typeface="Calibri"/>
              </a:rPr>
              <a:t>I need to charge up my phone http://www.lamarmotte-verbier.com/fr/bons-cadeaux pantoprazole cost cvs "I'm truly sorry for my actions and I am prepared to accept the consequences for them," he said</a:t>
            </a:r>
            <a:br/>
            <a:r>
              <a:rPr b="false" i="false" strike="noStrike" sz="1200" u="none">
                <a:solidFill>
                  <a:srgbClr val="FFFFFF"/>
                </a:solidFill>
                <a:latin typeface="Calibri"/>
              </a:rPr>
              <a:t>betamethasone 0.1 scalp application</a:t>
            </a:r>
            <a:br/>
            <a:r>
              <a:rPr b="false" i="false" strike="noStrike" sz="1200" u="none">
                <a:solidFill>
                  <a:srgbClr val="FFFFFF"/>
                </a:solidFill>
                <a:latin typeface="Calibri"/>
              </a:rPr>
              <a:t>Delusions of magnificence are evidenced by the enduring believing that the politician is hunting expose her impression</a:t>
            </a:r>
            <a:br/>
            <a:r>
              <a:rPr b="false" i="false" strike="noStrike" sz="1200" u="none">
                <a:solidFill>
                  <a:srgbClr val="FFFFFF"/>
                </a:solidFill>
                <a:latin typeface="Calibri"/>
              </a:rPr>
              <a:t>betamethasone valerate cream usp</a:t>
            </a:r>
            <a:br/>
            <a:r>
              <a:rPr b="false" i="false" strike="noStrike" sz="1200" u="none">
                <a:solidFill>
                  <a:srgbClr val="FFFFFF"/>
                </a:solidFill>
                <a:latin typeface="Calibri"/>
              </a:rPr>
              <a:t>betnovate n buy online</a:t>
            </a:r>
            <a:br/>
            <a:r>
              <a:rPr b="false" i="false" strike="noStrike" sz="1200" u="none">
                <a:solidFill>
                  <a:srgbClr val="FFFFFF"/>
                </a:solidFill>
                <a:latin typeface="Calibri"/>
              </a:rPr>
              <a:t>buy betamethasone cream phimosis</a:t>
            </a:r>
            <a:br/>
            <a:r>
              <a:rPr b="false" i="false" strike="noStrike" sz="1200" u="none">
                <a:solidFill>
                  <a:srgbClr val="FFFFFF"/>
                </a:solidFill>
                <a:latin typeface="Calibri"/>
              </a:rPr>
              <a:t>I had never felt so bad before, dizzy, nausous, sleepy and just totally out of it</a:t>
            </a:r>
            <a:br/>
            <a:r>
              <a:rPr b="false" i="false" strike="noStrike" sz="1200" u="none">
                <a:solidFill>
                  <a:srgbClr val="FFFFFF"/>
                </a:solidFill>
                <a:latin typeface="Calibri"/>
              </a:rPr>
              <a:t>using betnovate on your face</a:t>
            </a:r>
            <a:br/>
            <a:r>
              <a:rPr b="false" i="false" strike="noStrike" sz="1200" u="none">
                <a:solidFill>
                  <a:srgbClr val="FFFFFF"/>
                </a:solidFill>
                <a:latin typeface="Calibri"/>
              </a:rPr>
              <a:t>betamethasone 0.1 cream for phimosis</a:t>
            </a:r>
            <a:br/>
            <a:r>
              <a:rPr b="false" i="false" strike="noStrike" sz="1200" u="none">
                <a:solidFill>
                  <a:srgbClr val="FFFFFF"/>
                </a:solidFill>
                <a:latin typeface="Calibri"/>
              </a:rPr>
              <a:t>buy betamethasone cream 0.05</a:t>
            </a:r>
            <a:br/>
            <a:r>
              <a:rPr b="false" i="false" strike="noStrike" sz="1200" u="none">
                <a:solidFill>
                  <a:srgbClr val="FFFFFF"/>
                </a:solidFill>
                <a:latin typeface="Calibri"/>
              </a:rPr>
              <a:t>betamethasone valerate 0.12 foam</a:t>
            </a:r>
            <a:br/>
            <a:r>
              <a:rPr b="false" i="false" strike="noStrike" sz="1200" u="none">
                <a:solidFill>
                  <a:srgbClr val="FFFFFF"/>
                </a:solidFill>
                <a:latin typeface="Calibri"/>
              </a:rPr>
              <a:t>can we use betnovate n on face</a:t>
            </a:r>
            <a:br/>
            <a:r>
              <a:rPr b="false" i="false" strike="noStrike" sz="1200" u="none">
                <a:solidFill>
                  <a:srgbClr val="FFFFFF"/>
                </a:solidFill>
                <a:latin typeface="Calibri"/>
              </a:rPr>
              <a:t>betnovate ointment price in india</a:t>
            </a:r>
            <a:br/>
            <a:r>
              <a:rPr b="false" i="false" strike="noStrike" sz="1200" u="none">
                <a:solidFill>
                  <a:srgbClr val="FFFFFF"/>
                </a:solidFill>
                <a:latin typeface="Calibri"/>
              </a:rPr>
              <a:t>betnovate on face</a:t>
            </a:r>
            <a:br/>
            <a:r>
              <a:rPr b="false" i="false" strike="noStrike" sz="1200" u="none">
                <a:solidFill>
                  <a:srgbClr val="FFFFFF"/>
                </a:solidFill>
                <a:latin typeface="Calibri"/>
              </a:rPr>
              <a:t>betamethasone dipropionate cream price in india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But re: Effexor, I quit taking it when I discovered that it was causing a lot of memory problems</a:t>
            </a:r>
            <a:br/>
            <a:r>
              <a:rPr b="false" i="false" strike="noStrike" sz="1200" u="none">
                <a:solidFill>
                  <a:srgbClr val="FFFFFF"/>
                </a:solidFill>
                <a:latin typeface="Calibri"/>
              </a:rPr>
              <a:t>betamethasone dipropionate ointment usp</a:t>
            </a:r>
            <a:br/>
            <a:r>
              <a:rPr b="false" i="false" strike="noStrike" sz="1200" u="none">
                <a:solidFill>
                  <a:srgbClr val="FFFFFF"/>
                </a:solidFill>
                <a:latin typeface="Calibri"/>
              </a:rPr>
              <a:t>clotrimazole betamethasone dipropionate lotion price</a:t>
            </a:r>
            <a:br/>
            <a:r>
              <a:rPr b="false" i="false" strike="noStrike" sz="1200" u="none">
                <a:solidFill>
                  <a:srgbClr val="FFFFFF"/>
                </a:solidFill>
                <a:latin typeface="Calibri"/>
              </a:rPr>
              <a:t>Once I took the Ovidrel, they recommended having an IUI 36 hours later.</a:t>
            </a:r>
            <a:br/>
            <a:r>
              <a:rPr b="false" i="false" strike="noStrike" sz="1200" u="none">
                <a:solidFill>
                  <a:srgbClr val="FFFFFF"/>
                </a:solidFill>
                <a:latin typeface="Calibri"/>
              </a:rPr>
              <a:t>betnovate gm for fairness</a:t>
            </a:r>
            <a:br/>
            <a:r>
              <a:rPr b="false" i="false" strike="noStrike" sz="1200" u="none">
                <a:solidFill>
                  <a:srgbClr val="FFFFFF"/>
                </a:solidFill>
                <a:latin typeface="Calibri"/>
              </a:rPr>
              <a:t>betamethasone dipropionate augmented 0.05 ointment</a:t>
            </a:r>
            <a:br/>
            <a:r>
              <a:rPr b="false" i="false" strike="noStrike" sz="1200" u="none">
                <a:solidFill>
                  <a:srgbClr val="FFFFFF"/>
                </a:solidFill>
                <a:latin typeface="Calibri"/>
              </a:rPr>
              <a:t>betamethasone sodium phosphate injection ip</a:t>
            </a:r>
            <a:br/>
            <a:r>
              <a:rPr b="false" i="false" strike="noStrike" sz="1200" u="none">
                <a:solidFill>
                  <a:srgbClr val="FFFFFF"/>
                </a:solidFill>
                <a:latin typeface="Calibri"/>
              </a:rPr>
              <a:t>buy betnovate n cream online</a:t>
            </a:r>
            <a:br/>
            <a:r>
              <a:rPr b="false" i="false" strike="noStrike" sz="1200" u="none">
                <a:solidFill>
                  <a:srgbClr val="FFFFFF"/>
                </a:solidFill>
                <a:latin typeface="Calibri"/>
              </a:rPr>
              <a:t>betamethasone valerate cream used for acne</a:t>
            </a:r>
            <a:br/>
            <a:r>
              <a:rPr b="false" i="false" strike="noStrike" sz="1200" u="none">
                <a:solidFill>
                  <a:srgbClr val="FFFFFF"/>
                </a:solidFill>
                <a:latin typeface="Calibri"/>
              </a:rPr>
              <a:t>I was met with some resistance, but when the clerk looked it up - it was there</a:t>
            </a:r>
            <a:br/>
            <a:r>
              <a:rPr b="false" i="false" strike="noStrike" sz="1200" u="none">
                <a:solidFill>
                  <a:srgbClr val="FFFFFF"/>
                </a:solidFill>
                <a:latin typeface="Calibri"/>
              </a:rPr>
              <a:t>betamethasone cream buy online</a:t>
            </a:r>
            <a:br/>
            <a:r>
              <a:rPr b="false" i="false" strike="noStrike" sz="1200" u="none">
                <a:solidFill>
                  <a:srgbClr val="FFFFFF"/>
                </a:solidFill>
                <a:latin typeface="Calibri"/>
              </a:rPr>
              <a:t>where can i buy betnovate c cream</a:t>
            </a:r>
            <a:br/>
            <a:r>
              <a:rPr b="false" i="false" strike="noStrike" sz="1200" u="none">
                <a:solidFill>
                  <a:srgbClr val="FFFFFF"/>
                </a:solidFill>
                <a:latin typeface="Calibri"/>
              </a:rPr>
              <a:t>betamethasone valerate cream uses</a:t>
            </a:r>
            <a:br/>
            <a:r>
              <a:rPr b="false" i="false" strike="noStrike" sz="1200" u="none">
                <a:solidFill>
                  <a:srgbClr val="FFFFFF"/>
                </a:solidFill>
                <a:latin typeface="Calibri"/>
              </a:rPr>
              <a:t>can betamethasone dipropionate cream be used for poison ivy</a:t>
            </a:r>
            <a:br/>
            <a:r>
              <a:rPr b="false" i="false" strike="noStrike" sz="1200" u="none">
                <a:solidFill>
                  <a:srgbClr val="FFFFFF"/>
                </a:solidFill>
                <a:latin typeface="Calibri"/>
              </a:rPr>
              <a:t>betnovate crema para fimosis</a:t>
            </a:r>
            <a:br/>
            <a:r>
              <a:rPr b="false" i="false" strike="noStrike" sz="1200" u="none">
                <a:solidFill>
                  <a:srgbClr val="FFFFFF"/>
                </a:solidFill>
                <a:latin typeface="Calibri"/>
              </a:rPr>
              <a:t>betamethasone dipropionate cream .05</a:t>
            </a:r>
            <a:br/>
            <a:r>
              <a:rPr b="false" i="false" strike="noStrike" sz="1200" u="none">
                <a:solidFill>
                  <a:srgbClr val="FFFFFF"/>
                </a:solidFill>
                <a:latin typeface="Calibri"/>
              </a:rPr>
              <a:t>betamethasone valerate cream 0.1 phimosis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betnovate c cream usa</a:t>
            </a:r>
            <a:br/>
            <a:r>
              <a:rPr b="false" i="false" strike="noStrike" sz="1200" u="none">
                <a:solidFill>
                  <a:srgbClr val="FFFFFF"/>
                </a:solidFill>
                <a:latin typeface="Calibri"/>
              </a:rPr>
              <a:t>Your pediatrician will likely suspect that an infection, such as a leg abscess, is caused by MRSA if it isn&amp;#39;t improving with routine antibiotics.</a:t>
            </a:r>
            <a:br/>
            <a:r>
              <a:rPr b="false" i="false" strike="noStrike" sz="1200" u="none">
                <a:solidFill>
                  <a:srgbClr val="FFFFFF"/>
                </a:solidFill>
                <a:latin typeface="Calibri"/>
              </a:rPr>
              <a:t>where can i buy betnovate cream</a:t>
            </a:r>
            <a:br/>
            <a:r>
              <a:rPr b="false" i="false" strike="noStrike" sz="1200" u="none">
                <a:solidFill>
                  <a:srgbClr val="FFFFFF"/>
                </a:solidFill>
                <a:latin typeface="Calibri"/>
              </a:rPr>
              <a:t>betamethasone valerate lotion 0.1</a:t>
            </a:r>
            <a:br/>
            <a:r>
              <a:rPr b="false" i="false" strike="noStrike" sz="1200" u="none">
                <a:solidFill>
                  <a:srgbClr val="FFFFFF"/>
                </a:solidFill>
                <a:latin typeface="Calibri"/>
              </a:rPr>
              <a:t>betnovate face</a:t>
            </a:r>
            <a:br/>
            <a:r>
              <a:rPr b="false" i="false" strike="noStrike" sz="1200" u="none">
                <a:solidFill>
                  <a:srgbClr val="FFFFFF"/>
                </a:solidFill>
                <a:latin typeface="Calibri"/>
              </a:rPr>
              <a:t>betamethasone 0.1</a:t>
            </a:r>
            <a:br/>
            <a:r>
              <a:rPr b="false" i="false" strike="noStrike" sz="1200" u="none">
                <a:solidFill>
                  <a:srgbClr val="FFFFFF"/>
                </a:solidFill>
                <a:latin typeface="Calibri"/>
              </a:rPr>
              <a:t>betamethasone valerate ointment usp</a:t>
            </a:r>
            <a:br/>
            <a:r>
              <a:rPr b="false" i="false" strike="noStrike" sz="1200" u="none">
                <a:solidFill>
                  <a:srgbClr val="FFFFFF"/>
                </a:solidFill>
                <a:latin typeface="Calibri"/>
              </a:rPr>
              <a:t>0.05 betamethasone cream</a:t>
            </a:r>
            <a:br/>
            <a:r>
              <a:rPr b="false" i="false" strike="noStrike" sz="1200" u="none">
                <a:solidFill>
                  <a:srgbClr val="FFFFFF"/>
                </a:solidFill>
                <a:latin typeface="Calibri"/>
              </a:rPr>
              <a:t>At 12 months, 58% of men in the placebo group had further hair loss (defined as any decrease in hair count from baseline), compared with 14% of men treated with PROPECIA</a:t>
            </a:r>
            <a:br/>
            <a:r>
              <a:rPr b="false" i="false" strike="noStrike" sz="1200" u="none">
                <a:solidFill>
                  <a:srgbClr val="FFFFFF"/>
                </a:solidFill>
                <a:latin typeface="Calibri"/>
              </a:rPr>
              <a:t>buy betamethasone valerate 0.1 cream uk</a:t>
            </a:r>
            <a:br/>
            <a:r>
              <a:rPr b="false" i="false" strike="noStrike" sz="1200" u="none">
                <a:solidFill>
                  <a:srgbClr val="FFFFFF"/>
                </a:solidFill>
                <a:latin typeface="Calibri"/>
              </a:rPr>
              <a:t>gentamicin sulfate betamethasone valerate clotrimazole ointment</a:t>
            </a:r>
            <a:br/>
            <a:r>
              <a:rPr b="false" i="false" strike="noStrike" sz="1200" u="none">
                <a:solidFill>
                  <a:srgbClr val="FFFFFF"/>
                </a:solidFill>
                <a:latin typeface="Calibri"/>
              </a:rPr>
              <a:t>betamethasone topical pregnancy</a:t>
            </a:r>
            <a:br/>
            <a:r>
              <a:rPr b="false" i="false" strike="noStrike" sz="1200" u="none">
                <a:solidFill>
                  <a:srgbClr val="FFFFFF"/>
                </a:solidFill>
                <a:latin typeface="Calibri"/>
              </a:rPr>
              <a:t>buy betamethasone dipropionate ointment online</a:t>
            </a:r>
            <a:br/>
            <a:r>
              <a:rPr b="false" i="false" strike="noStrike" sz="1200" u="none">
                <a:solidFill>
                  <a:srgbClr val="FFFFFF"/>
                </a:solidFill>
                <a:latin typeface="Calibri"/>
              </a:rPr>
              <a:t>betamethasone dipropionate 0.05 oint</a:t>
            </a:r>
            <a:br/>
            <a:r>
              <a:rPr b="false" i="false" strike="noStrike" sz="1200" u="none">
                <a:solidFill>
                  <a:srgbClr val="FFFFFF"/>
                </a:solidFill>
                <a:latin typeface="Calibri"/>
              </a:rPr>
              <a:t>After being on Bisoprolol for just over a year and experiencing daily headaches I went to my GP who suggested I change to Propranolol</a:t>
            </a:r>
            <a:br/>
            <a:r>
              <a:rPr b="false" i="false" strike="noStrike" sz="1200" u="none">
                <a:solidFill>
                  <a:srgbClr val="FFFFFF"/>
                </a:solidFill>
                <a:latin typeface="Calibri"/>
              </a:rPr>
              <a:t>betamethasone cream over the counter uk</a:t>
            </a:r>
            <a:br/>
            <a:r>
              <a:rPr b="false" i="false" strike="noStrike" sz="1200" u="none">
                <a:solidFill>
                  <a:srgbClr val="FFFFFF"/>
                </a:solidFill>
                <a:latin typeface="Calibri"/>
              </a:rPr>
              <a:t>Although his patients experience a huge surge in libido, their sperm count is even lower after hormone treatment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betnovate c good for acne</a:t>
            </a:r>
            <a:br/>
            <a:r>
              <a:rPr b="false" i="false" strike="noStrike" sz="1200" u="none">
                <a:solidFill>
                  <a:srgbClr val="FFFFFF"/>
                </a:solidFill>
                <a:latin typeface="Calibri"/>
              </a:rPr>
              <a:t>betnovate scalp lotion india</a:t>
            </a:r>
            <a:br/>
            <a:r>
              <a:rPr b="false" i="false" strike="noStrike" sz="1200" u="none">
                <a:solidFill>
                  <a:srgbClr val="FFFFFF"/>
                </a:solidFill>
                <a:latin typeface="Calibri"/>
              </a:rPr>
              <a:t>fougera betamethasone valerate lotion usp 0.1</a:t>
            </a:r>
            <a:br/>
            <a:r>
              <a:rPr b="false" i="false" strike="noStrike" sz="1200" u="none">
                <a:solidFill>
                  <a:srgbClr val="FFFFFF"/>
                </a:solidFill>
                <a:latin typeface="Calibri"/>
              </a:rPr>
              <a:t>Para tratamientos subsecuentes, la terapia puede continuar con pentoxifilina oral solamente</a:t>
            </a:r>
            <a:br/>
            <a:r>
              <a:rPr b="false" i="false" strike="noStrike" sz="1200" u="none">
                <a:solidFill>
                  <a:srgbClr val="FFFFFF"/>
                </a:solidFill>
                <a:latin typeface="Calibri"/>
              </a:rPr>
              <a:t>clotrimazole betamethasone lotion</a:t>
            </a:r>
            <a:br/>
            <a:r>
              <a:rPr b="false" i="false" strike="noStrike" sz="1200" u="none">
                <a:solidFill>
                  <a:srgbClr val="FFFFFF"/>
                </a:solidFill>
                <a:latin typeface="Calibri"/>
              </a:rPr>
              <a:t>betamethasone sodium phosphate oral drops for infants</a:t>
            </a:r>
            <a:br/>
            <a:r>
              <a:rPr b="false" i="false" strike="noStrike" sz="1200" u="none">
                <a:solidFill>
                  <a:srgbClr val="FFFFFF"/>
                </a:solidFill>
                <a:latin typeface="Calibri"/>
              </a:rPr>
              <a:t>You can buy acyclovir in your local pharmacy with a prescription from your doctor</a:t>
            </a:r>
            <a:br/>
            <a:r>
              <a:rPr b="false" i="false" strike="noStrike" sz="1200" u="none">
                <a:solidFill>
                  <a:srgbClr val="FFFFFF"/>
                </a:solidFill>
                <a:latin typeface="Calibri"/>
              </a:rPr>
              <a:t>buy betamethasone valerate 0.1 cream</a:t>
            </a:r>
            <a:br/>
            <a:r>
              <a:rPr b="false" i="false" strike="noStrike" sz="1200" u="none">
                <a:solidFill>
                  <a:srgbClr val="FFFFFF"/>
                </a:solidFill>
                <a:latin typeface="Calibri"/>
              </a:rPr>
              <a:t>what is betamethasone valerate ointment usp 0.1 used for</a:t>
            </a:r>
            <a:br/>
            <a:r>
              <a:rPr b="false" i="false" strike="noStrike" sz="1200" u="none">
                <a:solidFill>
                  <a:srgbClr val="FFFFFF"/>
                </a:solidFill>
                <a:latin typeface="Calibri"/>
              </a:rPr>
              <a:t>Placental-site trophoblastic tumor (PSTT) is treated with hysterectomy</a:t>
            </a:r>
            <a:br/>
            <a:r>
              <a:rPr b="false" i="false" strike="noStrike" sz="1200" u="none">
                <a:solidFill>
                  <a:srgbClr val="FFFFFF"/>
                </a:solidFill>
                <a:latin typeface="Calibri"/>
              </a:rPr>
              <a:t>betamethasone dp 0.05 oint</a:t>
            </a:r>
            <a:br/>
            <a:r>
              <a:rPr b="false" i="false" strike="noStrike" sz="1200" u="none">
                <a:solidFill>
                  <a:srgbClr val="FFFFFF"/>
                </a:solidFill>
                <a:latin typeface="Calibri"/>
              </a:rPr>
              <a:t>betamethasone valerate cream bp betnovate uses</a:t>
            </a:r>
            <a:br/>
            <a:r>
              <a:rPr b="false" i="false" strike="noStrike" sz="1200" u="none">
                <a:solidFill>
                  <a:srgbClr val="FFFFFF"/>
                </a:solidFill>
                <a:latin typeface="Calibri"/>
              </a:rPr>
              <a:t>betamethasone valerate cream otc</a:t>
            </a:r>
            <a:br/>
            <a:r>
              <a:rPr b="false" i="false" strike="noStrike" sz="1200" u="none">
                <a:solidFill>
                  <a:srgbClr val="FFFFFF"/>
                </a:solidFill>
                <a:latin typeface="Calibri"/>
              </a:rPr>
              <a:t>betamethasone dipropionate cream over the counter</a:t>
            </a:r>
            <a:br/>
            <a:r>
              <a:rPr b="false" i="false" strike="noStrike" sz="1200" u="none">
                <a:solidFill>
                  <a:srgbClr val="FFFFFF"/>
                </a:solidFill>
                <a:latin typeface="Calibri"/>
              </a:rPr>
              <a:t>betamethasone injection dosage</a:t>
            </a:r>
            <a:br/>
            <a:r>
              <a:rPr b="false" i="false" strike="noStrike" sz="1200" u="none">
                <a:solidFill>
                  <a:srgbClr val="FFFFFF"/>
                </a:solidFill>
                <a:latin typeface="Calibri"/>
              </a:rPr>
              <a:t>The hair from minoxidil tends to be unnoticeable for months and then it suddenly thickens up ( at least for me and my friends who use it &amp;mdash; I think this is why so many people give up on it).</a:t>
            </a:r>
            <a:br/>
            <a:r>
              <a:rPr b="false" i="false" strike="noStrike" sz="1200" u="none">
                <a:solidFill>
                  <a:srgbClr val="FFFFFF"/>
                </a:solidFill>
                <a:latin typeface="Calibri"/>
              </a:rPr>
              <a:t>what is betamethasone dip aug cream used for</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dipropionate otc equivalent</a:t>
            </a:r>
            <a:br/>
            <a:r>
              <a:rPr b="false" i="false" strike="noStrike" sz="1200" u="none">
                <a:solidFill>
                  <a:srgbClr val="FFFFFF"/>
                </a:solidFill>
                <a:latin typeface="Calibri"/>
              </a:rPr>
              <a:t>I&amp;rsquo;m on 125mg of methadone plus my Dr prescribes 4 1mg Xans a day prn</a:t>
            </a:r>
            <a:br/>
            <a:r>
              <a:rPr b="false" i="false" strike="noStrike" sz="1200" u="none">
                <a:solidFill>
                  <a:srgbClr val="FFFFFF"/>
                </a:solidFill>
                <a:latin typeface="Calibri"/>
              </a:rPr>
              <a:t>betamethasone valerate ointment over the counter</a:t>
            </a:r>
            <a:br/>
            <a:r>
              <a:rPr b="false" i="false" strike="noStrike" sz="1200" u="none">
                <a:solidFill>
                  <a:srgbClr val="FFFFFF"/>
                </a:solidFill>
                <a:latin typeface="Calibri"/>
              </a:rPr>
              <a:t>betamethasone dipropionate cream buy online</a:t>
            </a:r>
            <a:br/>
            <a:r>
              <a:rPr b="false" i="false" strike="noStrike" sz="1200" u="none">
                <a:solidFill>
                  <a:srgbClr val="FFFFFF"/>
                </a:solidFill>
                <a:latin typeface="Calibri"/>
              </a:rPr>
              <a:t>betnovate c cream review</a:t>
            </a:r>
            <a:br/>
            <a:r>
              <a:rPr b="false" i="false" strike="noStrike" sz="1200" u="none">
                <a:solidFill>
                  <a:srgbClr val="FFFFFF"/>
                </a:solidFill>
                <a:latin typeface="Calibri"/>
              </a:rPr>
              <a:t>Also from compounding pharmacy 100mg</a:t>
            </a:r>
            <a:br/>
            <a:r>
              <a:rPr b="false" i="false" strike="noStrike" sz="1200" u="none">
                <a:solidFill>
                  <a:srgbClr val="FFFFFF"/>
                </a:solidFill>
                <a:latin typeface="Calibri"/>
              </a:rPr>
              <a:t>betamethasone dipropionate nasal spray</a:t>
            </a:r>
            <a:br/>
            <a:r>
              <a:rPr b="false" i="false" strike="noStrike" sz="1200" u="none">
                <a:solidFill>
                  <a:srgbClr val="FFFFFF"/>
                </a:solidFill>
                <a:latin typeface="Calibri"/>
              </a:rPr>
              <a:t>Seek the advice of a nephrologist when severe alkalosis is present and HCl therapy or dialysis is contemplated.</a:t>
            </a:r>
            <a:br/>
            <a:r>
              <a:rPr b="false" i="false" strike="noStrike" sz="1200" u="none">
                <a:solidFill>
                  <a:srgbClr val="FFFFFF"/>
                </a:solidFill>
                <a:latin typeface="Calibri"/>
              </a:rPr>
              <a:t>betnovate scalp application buy</a:t>
            </a:r>
            <a:br/>
            <a:r>
              <a:rPr b="false" i="false" strike="noStrike" sz="1200" u="none">
                <a:solidFill>
                  <a:srgbClr val="FFFFFF"/>
                </a:solidFill>
                <a:latin typeface="Calibri"/>
              </a:rPr>
              <a:t>I would be interested in what your readings were for tsh t3 and t4, I had my tsh done which was .08 and t4 was .18</a:t>
            </a:r>
            <a:br/>
            <a:r>
              <a:rPr b="false" i="false" strike="noStrike" sz="1200" u="none">
                <a:solidFill>
                  <a:srgbClr val="FFFFFF"/>
                </a:solidFill>
                <a:latin typeface="Calibri"/>
              </a:rPr>
              <a:t>can i buy betnovate ointment over the counter</a:t>
            </a:r>
            <a:br/>
            <a:r>
              <a:rPr b="false" i="false" strike="noStrike" sz="1200" u="none">
                <a:solidFill>
                  <a:srgbClr val="FFFFFF"/>
                </a:solidFill>
                <a:latin typeface="Calibri"/>
              </a:rPr>
              <a:t>The OP can certainly get a prescription for a 7 week trip.</a:t>
            </a:r>
            <a:br/>
            <a:r>
              <a:rPr b="false" i="false" strike="noStrike" sz="1200" u="none">
                <a:solidFill>
                  <a:srgbClr val="FFFFFF"/>
                </a:solidFill>
                <a:latin typeface="Calibri"/>
              </a:rPr>
              <a:t>betnovate scalp application alopecia</a:t>
            </a:r>
            <a:br/>
            <a:r>
              <a:rPr b="false" i="false" strike="noStrike" sz="1200" u="none">
                <a:solidFill>
                  <a:srgbClr val="FFFFFF"/>
                </a:solidFill>
                <a:latin typeface="Calibri"/>
              </a:rPr>
              <a:t>betamethasone eye drops</a:t>
            </a:r>
            <a:br/>
            <a:r>
              <a:rPr b="false" i="false" strike="noStrike" sz="1200" u="none">
                <a:solidFill>
                  <a:srgbClr val="FFFFFF"/>
                </a:solidFill>
                <a:latin typeface="Calibri"/>
              </a:rPr>
              <a:t>betamethasone clotrimazole gentamicin triderm ointment</a:t>
            </a:r>
            <a:br/>
            <a:r>
              <a:rPr b="false" i="false" strike="noStrike" sz="1200" u="none">
                <a:solidFill>
                  <a:srgbClr val="FFFFFF"/>
                </a:solidFill>
                <a:latin typeface="Calibri"/>
              </a:rPr>
              <a:t>Een scrub kan ook de gezonde huidcellen beschadigen waardoor de acne juist verergert</a:t>
            </a:r>
            <a:br/>
            <a:r>
              <a:rPr b="false" i="false" strike="noStrike" sz="1200" u="none">
                <a:solidFill>
                  <a:srgbClr val="FFFFFF"/>
                </a:solidFill>
                <a:latin typeface="Calibri"/>
              </a:rPr>
              <a:t>betamethasone cream buy online india</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valerate ointment usp 0.1</a:t>
            </a:r>
            <a:br/>
            <a:r>
              <a:rPr b="false" i="false" strike="noStrike" sz="1200" u="none">
                <a:solidFill>
                  <a:srgbClr val="FFFFFF"/>
                </a:solidFill>
                <a:latin typeface="Calibri"/>
              </a:rPr>
              <a:t>buy betamethasone valerate cream</a:t>
            </a:r>
            <a:br/>
            <a:r>
              <a:rPr b="false" i="false" strike="noStrike" sz="1200" u="none">
                <a:solidFill>
                  <a:srgbClr val="FFFFFF"/>
                </a:solidFill>
                <a:latin typeface="Calibri"/>
              </a:rPr>
              <a:t>betnovate crema topica para sirve</a:t>
            </a:r>
            <a:br/>
            <a:r>
              <a:rPr b="false" i="false" strike="noStrike" sz="1200" u="none">
                <a:solidFill>
                  <a:srgbClr val="FFFFFF"/>
                </a:solidFill>
                <a:latin typeface="Calibri"/>
              </a:rPr>
              <a:t>Mean serum prolactin dropped from 181.4 mcg/L (range 153 to 213 mcg/L) on the first day to 12.5 mcg/L (range 0.9 to 37 mcg/L) on day 4, and 18.2 mcg/L (range 2 to 36.2 mcg/L) on day 14 after the dose</a:t>
            </a:r>
            <a:br/>
            <a:r>
              <a:rPr b="false" i="false" strike="noStrike" sz="1200" u="none">
                <a:solidFill>
                  <a:srgbClr val="FFFFFF"/>
                </a:solidFill>
                <a:latin typeface="Calibri"/>
              </a:rPr>
              <a:t>buy betamethasone dipropionate ointment usp 0.05</a:t>
            </a:r>
            <a:br/>
            <a:r>
              <a:rPr b="false" i="false" strike="noStrike" sz="1200" u="none">
                <a:solidFill>
                  <a:srgbClr val="FFFFFF"/>
                </a:solidFill>
                <a:latin typeface="Calibri"/>
              </a:rPr>
              <a:t>The pain waxes and wanes in intensity, but never really goes away</a:t>
            </a:r>
            <a:br/>
            <a:r>
              <a:rPr b="false" i="false" strike="noStrike" sz="1200" u="none">
                <a:solidFill>
                  <a:srgbClr val="FFFFFF"/>
                </a:solidFill>
                <a:latin typeface="Calibri"/>
              </a:rPr>
              <a:t>betamethasone valerate cream 0.1 25</a:t>
            </a:r>
            <a:br/>
            <a:r>
              <a:rPr b="false" i="false" strike="noStrike" sz="1200" u="none">
                <a:solidFill>
                  <a:srgbClr val="FFFFFF"/>
                </a:solidFill>
                <a:latin typeface="Calibri"/>
              </a:rPr>
              <a:t>betamethasone dipropionate cream phimosis</a:t>
            </a:r>
            <a:br/>
            <a:r>
              <a:rPr b="false" i="false" strike="noStrike" sz="1200" u="none">
                <a:solidFill>
                  <a:srgbClr val="FFFFFF"/>
                </a:solidFill>
                <a:latin typeface="Calibri"/>
              </a:rPr>
              <a:t>And you will feel so much better</a:t>
            </a:r>
            <a:br/>
            <a:r>
              <a:rPr b="false" i="false" strike="noStrike" sz="1200" u="none">
                <a:solidFill>
                  <a:srgbClr val="FFFFFF"/>
                </a:solidFill>
                <a:latin typeface="Calibri"/>
              </a:rPr>
              <a:t>betnovate ointment over the counter</a:t>
            </a:r>
            <a:br/>
            <a:r>
              <a:rPr b="false" i="false" strike="noStrike" sz="1200" u="none">
                <a:solidFill>
                  <a:srgbClr val="FFFFFF"/>
                </a:solidFill>
                <a:latin typeface="Calibri"/>
              </a:rPr>
              <a:t>I can say my husband of 2 yrs is being patient with me over this, but getting very upset with the doctors</a:t>
            </a:r>
            <a:br/>
            <a:r>
              <a:rPr b="false" i="false" strike="noStrike" sz="1200" u="none">
                <a:solidFill>
                  <a:srgbClr val="FFFFFF"/>
                </a:solidFill>
                <a:latin typeface="Calibri"/>
              </a:rPr>
              <a:t>betamethasone 17 valerate cream 1 4</a:t>
            </a:r>
            <a:br/>
            <a:r>
              <a:rPr b="false" i="false" strike="noStrike" sz="1200" u="none">
                <a:solidFill>
                  <a:srgbClr val="FFFFFF"/>
                </a:solidFill>
                <a:latin typeface="Calibri"/>
              </a:rPr>
              <a:t>betamethasone eye drops price</a:t>
            </a:r>
            <a:br/>
            <a:r>
              <a:rPr b="false" i="false" strike="noStrike" sz="1200" u="none">
                <a:solidFill>
                  <a:srgbClr val="FFFFFF"/>
                </a:solidFill>
                <a:latin typeface="Calibri"/>
              </a:rPr>
              <a:t>It made me rage-y to the point of screaming at people, dogs, cars, the TV, you name it; made me hear voices (I don't have psychotic symptoms otherwise); and it made me suicidal</a:t>
            </a:r>
            <a:br/>
            <a:r>
              <a:rPr b="false" i="false" strike="noStrike" sz="1200" u="none">
                <a:solidFill>
                  <a:srgbClr val="FFFFFF"/>
                </a:solidFill>
                <a:latin typeface="Calibri"/>
              </a:rPr>
              <a:t>betnovate lotion for scalp psoriasis</a:t>
            </a:r>
            <a:br/>
            <a:r>
              <a:rPr b="false" i="false" strike="noStrike" sz="1200" u="none">
                <a:solidFill>
                  <a:srgbClr val="FFFFFF"/>
                </a:solidFill>
                <a:latin typeface="Calibri"/>
              </a:rPr>
              <a:t>clotrimazole/betamethasone dipropionate cream 1 /.05</a:t>
            </a:r>
            <a:br/>
            <a:r>
              <a:rPr b="false" i="false" strike="noStrike" sz="1200" u="none">
                <a:solidFill>
                  <a:srgbClr val="FFFFFF"/>
                </a:solidFill>
                <a:latin typeface="Calibri"/>
              </a:rPr>
              <a:t>betamethasone valerate 0.1 cream</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0.05 betamethasone cream online</a:t>
            </a:r>
            <a:br/>
            <a:r>
              <a:rPr b="false" i="false" strike="noStrike" sz="1200" u="none">
                <a:solidFill>
                  <a:srgbClr val="FFFFFF"/>
                </a:solidFill>
                <a:latin typeface="Calibri"/>
              </a:rPr>
              <a:t>betnovate n for acne</a:t>
            </a:r>
            <a:br/>
            <a:r>
              <a:rPr b="false" i="false" strike="noStrike" sz="1200" u="none">
                <a:solidFill>
                  <a:srgbClr val="FFFFFF"/>
                </a:solidFill>
                <a:latin typeface="Calibri"/>
              </a:rPr>
              <a:t>But re: Effexor, I quit taking it when I discovered that it was causing a lot of memory problems</a:t>
            </a:r>
            <a:br/>
            <a:r>
              <a:rPr b="false" i="false" strike="noStrike" sz="1200" u="none">
                <a:solidFill>
                  <a:srgbClr val="FFFFFF"/>
                </a:solidFill>
                <a:latin typeface="Calibri"/>
              </a:rPr>
              <a:t>betamethasone dipropionate cream uses</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betnovate scalp application for ears</a:t>
            </a:r>
            <a:br/>
            <a:r>
              <a:rPr b="false" i="false" strike="noStrike" sz="1200" u="none">
                <a:solidFill>
                  <a:srgbClr val="FFFFFF"/>
                </a:solidFill>
                <a:latin typeface="Calibri"/>
              </a:rPr>
              <a:t>betnovate crema 0.10 g</a:t>
            </a:r>
            <a:br/>
            <a:r>
              <a:rPr b="false" i="false" strike="noStrike" sz="1200" u="none">
                <a:solidFill>
                  <a:srgbClr val="FFFFFF"/>
                </a:solidFill>
                <a:latin typeface="Calibri"/>
              </a:rPr>
              <a:t>betnovate c for acne</a:t>
            </a:r>
            <a:br/>
            <a:r>
              <a:rPr b="false" i="false" strike="noStrike" sz="1200" u="none">
                <a:solidFill>
                  <a:srgbClr val="FFFFFF"/>
                </a:solidFill>
                <a:latin typeface="Calibri"/>
              </a:rPr>
              <a:t>betnovate cream ebay</a:t>
            </a:r>
            <a:br/>
            <a:r>
              <a:rPr b="false" i="false" strike="noStrike" sz="1200" u="none">
                <a:solidFill>
                  <a:srgbClr val="FFFFFF"/>
                </a:solidFill>
                <a:latin typeface="Calibri"/>
              </a:rPr>
              <a:t>betnovate n cream used for face</a:t>
            </a:r>
            <a:br/>
            <a:r>
              <a:rPr b="false" i="false" strike="noStrike" sz="1200" u="none">
                <a:solidFill>
                  <a:srgbClr val="FFFFFF"/>
                </a:solidFill>
                <a:latin typeface="Calibri"/>
              </a:rPr>
              <a:t>betamethasone dp 0.05 crm</a:t>
            </a:r>
            <a:br/>
            <a:r>
              <a:rPr b="false" i="false" strike="noStrike" sz="1200" u="none">
                <a:solidFill>
                  <a:srgbClr val="FFFFFF"/>
                </a:solidFill>
                <a:latin typeface="Calibri"/>
              </a:rPr>
              <a:t>All 4 patients with EE were healed (Hetzel-Dent score of 0 or 1) at 8 weeks.</a:t>
            </a:r>
            <a:br/>
            <a:r>
              <a:rPr b="false" i="false" strike="noStrike" sz="1200" u="none">
                <a:solidFill>
                  <a:srgbClr val="FFFFFF"/>
                </a:solidFill>
                <a:latin typeface="Calibri"/>
              </a:rPr>
              <a:t>0.05 betamethasone cream over the counter</a:t>
            </a:r>
            <a:br/>
            <a:r>
              <a:rPr b="false" i="false" strike="noStrike" sz="1200" u="none">
                <a:solidFill>
                  <a:srgbClr val="FFFFFF"/>
                </a:solidFill>
                <a:latin typeface="Calibri"/>
              </a:rPr>
              <a:t>betamethasone cream 0.05</a:t>
            </a:r>
            <a:br/>
            <a:r>
              <a:rPr b="false" i="false" strike="noStrike" sz="1200" u="none">
                <a:solidFill>
                  <a:srgbClr val="FFFFFF"/>
                </a:solidFill>
                <a:latin typeface="Calibri"/>
              </a:rPr>
              <a:t>(Finances) Does anyone know of anything I can do to get rid of the infection?</a:t>
            </a:r>
            <a:br/>
            <a:r>
              <a:rPr b="false" i="false" strike="noStrike" sz="1200" u="none">
                <a:solidFill>
                  <a:srgbClr val="FFFFFF"/>
                </a:solidFill>
                <a:latin typeface="Calibri"/>
              </a:rPr>
              <a:t>0.05 betamethasone or betamethasone dipropionate</a:t>
            </a:r>
            <a:br/>
            <a:r>
              <a:rPr b="false" i="false" strike="noStrike" sz="1200" u="none">
                <a:solidFill>
                  <a:srgbClr val="FFFFFF"/>
                </a:solidFill>
                <a:latin typeface="Calibri"/>
              </a:rPr>
              <a:t>Consult with a family doctor first and then seek a referral to a neurologist, if necessary.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betnovate scalp solution</a:t>
            </a:r>
            <a:br/>
            <a:r>
              <a:rPr b="false" i="false" strike="noStrike" sz="1200" u="none">
                <a:solidFill>
                  <a:srgbClr val="FFFFFF"/>
                </a:solidFill>
                <a:latin typeface="Calibri"/>
              </a:rPr>
              <a:t>betamethasone dip aug 0.05 gel</a:t>
            </a:r>
            <a:br/>
            <a:r>
              <a:rPr b="false" i="false" strike="noStrike" sz="1200" u="none">
                <a:solidFill>
                  <a:srgbClr val="FFFFFF"/>
                </a:solidFill>
                <a:latin typeface="Calibri"/>
              </a:rPr>
              <a:t>calcipotriol 0.005 / betamethasone dipropionate 0.05 gel</a:t>
            </a:r>
            <a:br/>
            <a:r>
              <a:rPr b="false" i="false" strike="noStrike" sz="1200" u="none">
                <a:solidFill>
                  <a:srgbClr val="FFFFFF"/>
                </a:solidFill>
                <a:latin typeface="Calibri"/>
              </a:rPr>
              <a:t>betamethasone dipropionate ointment price</a:t>
            </a:r>
            <a:br/>
            <a:r>
              <a:rPr b="false" i="false" strike="noStrike" sz="1200" u="none">
                <a:solidFill>
                  <a:srgbClr val="FFFFFF"/>
                </a:solidFill>
                <a:latin typeface="Calibri"/>
              </a:rPr>
              <a:t>Het is belangrijk om milde producten te gebruiken, aanvullend zou je een exfoliant met salicylzuur kunnen gebruiken en/of benzoylperoxide</a:t>
            </a:r>
            <a:br/>
            <a:r>
              <a:rPr b="false" i="false" strike="noStrike" sz="1200" u="none">
                <a:solidFill>
                  <a:srgbClr val="FFFFFF"/>
                </a:solidFill>
                <a:latin typeface="Calibri"/>
              </a:rPr>
              <a:t>betamethasone valerate cream bp</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2015-12-20T01:16:40+04:00</dcterms:created>
  <dcterms:modified xsi:type="dcterms:W3CDTF">2015-12-20T01:16:40+04:00</dcterms:modified>
  <dc:title>Betamethasone Cream Buy Online - Betnovate Scalp Application Buy</dc:title>
  <dc:description>Is betamethasone dipropionate cream used for eczema, betamethasone dipropionate 0.05 clotrimazole 1 gentamicin sulfate 0.1, betnovate face cream, betamethasone valerate cream usp, what is betamethasone valerate ointment usp 0.1 used for, betamethasone 17 valerate cream 1 4, 0.05 betamethasone cream online</dc:description>
  <dc:subject>Betamethasone Cream Buy Online - Betnovate Scalp Application Buy</dc:subject>
  <cp:keywords>0.05 betamethasone buy, betnovate ointment 30g, betamethasone 0.1 eye drops, can betamethasone dipropionate cream be used for poison ivy, buy betamethasone valerate 0.1 cream uk, gentamicin sulfate betamethasone valerate clotrimazole ointment, betamethasone valerate cream bp betnovate uses, betamethasone cream buy online india, betnovate lotion for scalp psoriasis, betnovate cream ebay</cp:keywords>
  <cp:category/>
</cp:coreProperties>
</file>