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4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4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4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4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4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4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4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5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5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5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5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5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55.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5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Betnovate C Cream Uses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also agree that you must initiate any cause of action within one (1) year after the claim has arisen, or you will be barred from pursuing any cause of action.</a:t>
            </a:r>
            <a:br/>
            <a:r>
              <a:rPr b="false" i="false" strike="noStrike" sz="1200" u="none">
                <a:solidFill>
                  <a:srgbClr val="FFFFFF"/>
                </a:solidFill>
                <a:latin typeface="Calibri"/>
              </a:rPr>
              <a:t>betamethasone dip aug 0.05 oint</a:t>
            </a:r>
            <a:br/>
            <a:r>
              <a:rPr b="false" i="false" strike="noStrike" sz="1200" u="none">
                <a:solidFill>
                  <a:srgbClr val="FFFFFF"/>
                </a:solidFill>
                <a:latin typeface="Calibri"/>
              </a:rPr>
              <a:t>betamethasone tablet uses</a:t>
            </a:r>
            <a:br/>
            <a:r>
              <a:rPr b="false" i="false" strike="noStrike" sz="1200" u="none">
                <a:solidFill>
                  <a:srgbClr val="FFFFFF"/>
                </a:solidFill>
                <a:latin typeface="Calibri"/>
              </a:rPr>
              <a:t>betamethasone drops scalp</a:t>
            </a:r>
            <a:br/>
            <a:r>
              <a:rPr b="false" i="false" strike="noStrike" sz="1200" u="none">
                <a:solidFill>
                  <a:srgbClr val="FFFFFF"/>
                </a:solidFill>
                <a:latin typeface="Calibri"/>
              </a:rPr>
              <a:t>betamethasone dipropionate lotion price</a:t>
            </a:r>
            <a:br/>
            <a:r>
              <a:rPr b="false" i="false" strike="noStrike" sz="1200" u="none">
                <a:solidFill>
                  <a:srgbClr val="FFFFFF"/>
                </a:solidFill>
                <a:latin typeface="Calibri"/>
              </a:rPr>
              <a:t>betamethasone eye drops ingredients</a:t>
            </a:r>
            <a:br/>
            <a:r>
              <a:rPr b="false" i="false" strike="noStrike" sz="1200" u="none">
                <a:solidFill>
                  <a:srgbClr val="FFFFFF"/>
                </a:solidFill>
                <a:latin typeface="Calibri"/>
              </a:rPr>
              <a:t>Strengthening exercises build up the muscles around the joint to better support it</a:t>
            </a:r>
            <a:br/>
            <a:r>
              <a:rPr b="false" i="false" strike="noStrike" sz="1200" u="none">
                <a:solidFill>
                  <a:srgbClr val="FFFFFF"/>
                </a:solidFill>
                <a:latin typeface="Calibri"/>
              </a:rPr>
              <a:t>betnovate c skin cream</a:t>
            </a:r>
            <a:br/>
            <a:r>
              <a:rPr b="false" i="false" strike="noStrike" sz="1200" u="none">
                <a:solidFill>
                  <a:srgbClr val="FFFFFF"/>
                </a:solidFill>
                <a:latin typeface="Calibri"/>
              </a:rPr>
              <a:t>betamethasone dipropionate ointment tube size</a:t>
            </a:r>
            <a:br/>
            <a:r>
              <a:rPr b="false" i="false" strike="noStrike" sz="1200" u="none">
                <a:solidFill>
                  <a:srgbClr val="FFFFFF"/>
                </a:solidFill>
                <a:latin typeface="Calibri"/>
              </a:rPr>
              <a:t>betnovate crema fimosis adultos</a:t>
            </a:r>
            <a:br/>
            <a:r>
              <a:rPr b="false" i="false" strike="noStrike" sz="1200" u="none">
                <a:solidFill>
                  <a:srgbClr val="FFFFFF"/>
                </a:solidFill>
                <a:latin typeface="Calibri"/>
              </a:rPr>
              <a:t>betamethasone dip aug cream</a:t>
            </a:r>
            <a:br/>
            <a:r>
              <a:rPr b="false" i="false" strike="noStrike" sz="1200" u="none">
                <a:solidFill>
                  <a:srgbClr val="FFFFFF"/>
                </a:solidFill>
                <a:latin typeface="Calibri"/>
              </a:rPr>
              <a:t>is betamethasone valerate safe for dogs</a:t>
            </a:r>
            <a:br/>
            <a:r>
              <a:rPr b="false" i="false" strike="noStrike" sz="1200" u="none">
                <a:solidFill>
                  <a:srgbClr val="FFFFFF"/>
                </a:solidFill>
                <a:latin typeface="Calibri"/>
              </a:rPr>
              <a:t>betamethasone topical solution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effexor canada no prescription</a:t>
            </a:r>
            <a:br/>
            <a:r>
              <a:rPr b="false" i="false" strike="noStrike" sz="1200" u="none">
                <a:solidFill>
                  <a:srgbClr val="FFFFFF"/>
                </a:solidFill>
                <a:latin typeface="Calibri"/>
              </a:rPr>
              <a:t>betamethasone dipropionate cream usp augmented 0.05 uses</a:t>
            </a:r>
            <a:br/>
            <a:r>
              <a:rPr b="false" i="false" strike="noStrike" sz="1200" u="none">
                <a:solidFill>
                  <a:srgbClr val="FFFFFF"/>
                </a:solidFill>
                <a:latin typeface="Calibri"/>
              </a:rPr>
              <a:t>how to use betnovate c face cream</a:t>
            </a:r>
            <a:br/>
            <a:r>
              <a:rPr b="false" i="false" strike="noStrike" sz="1200" u="none">
                <a:solidFill>
                  <a:srgbClr val="FFFFFF"/>
                </a:solidFill>
                <a:latin typeface="Calibri"/>
              </a:rPr>
              <a:t>betamethasone injection half life</a:t>
            </a:r>
            <a:br/>
            <a:r>
              <a:rPr b="false" i="false" strike="noStrike" sz="1200" u="none">
                <a:solidFill>
                  <a:srgbClr val="FFFFFF"/>
                </a:solidFill>
                <a:latin typeface="Calibri"/>
              </a:rPr>
              <a:t>gentamicin betamethasone clotrimazole cream</a:t>
            </a:r>
            <a:br/>
            <a:r>
              <a:rPr b="false" i="false" strike="noStrike" sz="1200" u="none">
                <a:solidFill>
                  <a:srgbClr val="FFFFFF"/>
                </a:solidFill>
                <a:latin typeface="Calibri"/>
              </a:rPr>
              <a:t>betamethasone valerate cream usp 0.1 uses</a:t>
            </a:r>
            <a:br/>
            <a:r>
              <a:rPr b="false" i="false" strike="noStrike" sz="1200" u="none">
                <a:solidFill>
                  <a:srgbClr val="FFFFFF"/>
                </a:solidFill>
                <a:latin typeface="Calibri"/>
              </a:rPr>
              <a:t>0.05 betamethasone cream in india</a:t>
            </a:r>
            <a:br/>
            <a:r>
              <a:rPr b="false" i="false" strike="noStrike" sz="1200" u="none">
                <a:solidFill>
                  <a:srgbClr val="FFFFFF"/>
                </a:solidFill>
                <a:latin typeface="Calibri"/>
              </a:rPr>
              <a:t>calcipotriol 0.005 / betamethasone dipropionate 0.05 ointment</a:t>
            </a:r>
            <a:br/>
            <a:r>
              <a:rPr b="false" i="false" strike="noStrike" sz="1200" u="none">
                <a:solidFill>
                  <a:srgbClr val="FFFFFF"/>
                </a:solidFill>
                <a:latin typeface="Calibri"/>
              </a:rPr>
              <a:t>betamethasone 1 ointment</a:t>
            </a:r>
            <a:br/>
            <a:r>
              <a:rPr b="false" i="false" strike="noStrike" sz="1200" u="none">
                <a:solidFill>
                  <a:srgbClr val="FFFFFF"/>
                </a:solidFill>
                <a:latin typeface="Calibri"/>
              </a:rPr>
              <a:t>what is augmented betamethasone dipropionate ointment used for</a:t>
            </a:r>
            <a:br/>
            <a:r>
              <a:rPr b="false" i="false" strike="noStrike" sz="1200" u="none">
                <a:solidFill>
                  <a:srgbClr val="FFFFFF"/>
                </a:solidFill>
                <a:latin typeface="Calibri"/>
              </a:rPr>
              <a:t>The half-life in milk was about 30 hours.[10]</a:t>
            </a:r>
            <a:br/>
            <a:r>
              <a:rPr b="false" i="false" strike="noStrike" sz="1200" u="none">
                <a:solidFill>
                  <a:srgbClr val="FFFFFF"/>
                </a:solidFill>
                <a:latin typeface="Calibri"/>
              </a:rPr>
              <a:t>buy clotrimazole betamethasone</a:t>
            </a:r>
            <a:br/>
            <a:r>
              <a:rPr b="false" i="false" strike="noStrike" sz="1200" u="none">
                <a:solidFill>
                  <a:srgbClr val="FFFFFF"/>
                </a:solidFill>
                <a:latin typeface="Calibri"/>
              </a:rPr>
              <a:t>betamethasone cream 0.05 buy uk</a:t>
            </a:r>
            <a:br/>
            <a:r>
              <a:rPr b="false" i="false" strike="noStrike" sz="1200" u="none">
                <a:solidFill>
                  <a:srgbClr val="FFFFFF"/>
                </a:solidFill>
                <a:latin typeface="Calibri"/>
              </a:rPr>
              <a:t>Wash your hands before applying this medication</a:t>
            </a:r>
            <a:br/>
            <a:r>
              <a:rPr b="false" i="false" strike="noStrike" sz="1200" u="none">
                <a:solidFill>
                  <a:srgbClr val="FFFFFF"/>
                </a:solidFill>
                <a:latin typeface="Calibri"/>
              </a:rPr>
              <a:t>can you buy betnovate cream</a:t>
            </a:r>
            <a:br/>
            <a:r>
              <a:rPr b="false" i="false" strike="noStrike" sz="1200" u="none">
                <a:solidFill>
                  <a:srgbClr val="FFFFFF"/>
                </a:solidFill>
                <a:latin typeface="Calibri"/>
              </a:rPr>
              <a:t>betamethasone valerate foam buy</a:t>
            </a:r>
            <a:br/>
            <a:r>
              <a:rPr b="false" i="false" strike="noStrike" sz="1200" u="none">
                <a:solidFill>
                  <a:srgbClr val="FFFFFF"/>
                </a:solidFill>
                <a:latin typeface="Calibri"/>
              </a:rPr>
              <a:t>betamethasone ointment 0.05</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dipropionate ointment augmented 0.05</a:t>
            </a:r>
            <a:br/>
            <a:r>
              <a:rPr b="false" i="false" strike="noStrike" sz="1200" u="none">
                <a:solidFill>
                  <a:srgbClr val="FFFFFF"/>
                </a:solidFill>
                <a:latin typeface="Calibri"/>
              </a:rPr>
              <a:t>In cases of diarrhea, pull the rabbits pellets and offer steam rolled oats and plenty of hay</a:t>
            </a:r>
            <a:br/>
            <a:r>
              <a:rPr b="false" i="false" strike="noStrike" sz="1200" u="none">
                <a:solidFill>
                  <a:srgbClr val="FFFFFF"/>
                </a:solidFill>
                <a:latin typeface="Calibri"/>
              </a:rPr>
              <a:t>betamethasone injection site</a:t>
            </a:r>
            <a:br/>
            <a:r>
              <a:rPr b="false" i="false" strike="noStrike" sz="1200" u="none">
                <a:solidFill>
                  <a:srgbClr val="FFFFFF"/>
                </a:solidFill>
                <a:latin typeface="Calibri"/>
              </a:rPr>
              <a:t>can betamethasone cream treat acne</a:t>
            </a:r>
            <a:br/>
            <a:r>
              <a:rPr b="false" i="false" strike="noStrike" sz="1200" u="none">
                <a:solidFill>
                  <a:srgbClr val="FFFFFF"/>
                </a:solidFill>
                <a:latin typeface="Calibri"/>
              </a:rPr>
              <a:t>can betnovate n cream be used for acne</a:t>
            </a:r>
            <a:br/>
            <a:r>
              <a:rPr b="false" i="false" strike="noStrike" sz="1200" u="none">
                <a:solidFill>
                  <a:srgbClr val="FFFFFF"/>
                </a:solidFill>
                <a:latin typeface="Calibri"/>
              </a:rPr>
              <a:t>betnovate n cream for dark spots</a:t>
            </a:r>
            <a:br/>
            <a:r>
              <a:rPr b="false" i="false" strike="noStrike" sz="1200" u="none">
                <a:solidFill>
                  <a:srgbClr val="FFFFFF"/>
                </a:solidFill>
                <a:latin typeface="Calibri"/>
              </a:rPr>
              <a:t>betamethasone dipropionate cream usp augmented 0.05</a:t>
            </a:r>
            <a:br/>
            <a:r>
              <a:rPr b="false" i="false" strike="noStrike" sz="1200" u="none">
                <a:solidFill>
                  <a:srgbClr val="FFFFFF"/>
                </a:solidFill>
                <a:latin typeface="Calibri"/>
              </a:rPr>
              <a:t>Then the parents find out and it becomes a media circus</a:t>
            </a:r>
            <a:br/>
            <a:r>
              <a:rPr b="false" i="false" strike="noStrike" sz="1200" u="none">
                <a:solidFill>
                  <a:srgbClr val="FFFFFF"/>
                </a:solidFill>
                <a:latin typeface="Calibri"/>
              </a:rPr>
              <a:t>betamethasone 17 valerate cream</a:t>
            </a:r>
            <a:br/>
            <a:r>
              <a:rPr b="false" i="false" strike="noStrike" sz="1200" u="none">
                <a:solidFill>
                  <a:srgbClr val="FFFFFF"/>
                </a:solidFill>
                <a:latin typeface="Calibri"/>
              </a:rPr>
              <a:t>effects of betnovate on face</a:t>
            </a:r>
            <a:br/>
            <a:r>
              <a:rPr b="false" i="false" strike="noStrike" sz="1200" u="none">
                <a:solidFill>
                  <a:srgbClr val="FFFFFF"/>
                </a:solidFill>
                <a:latin typeface="Calibri"/>
              </a:rPr>
              <a:t>betamethasone dipropionate cream usp 0.05 price</a:t>
            </a:r>
            <a:br/>
            <a:r>
              <a:rPr b="false" i="false" strike="noStrike" sz="1200" u="none">
                <a:solidFill>
                  <a:srgbClr val="FFFFFF"/>
                </a:solidFill>
                <a:latin typeface="Calibri"/>
              </a:rPr>
              <a:t>betamethasone dipropionate lotion for scalp</a:t>
            </a:r>
            <a:br/>
            <a:r>
              <a:rPr b="false" i="false" strike="noStrike" sz="1200" u="none">
                <a:solidFill>
                  <a:srgbClr val="FFFFFF"/>
                </a:solidFill>
                <a:latin typeface="Calibri"/>
              </a:rPr>
              <a:t>betamethasone valerate 0.05 cream</a:t>
            </a:r>
            <a:br/>
            <a:r>
              <a:rPr b="false" i="false" strike="noStrike" sz="1200" u="none">
                <a:solidFill>
                  <a:srgbClr val="FFFFFF"/>
                </a:solidFill>
                <a:latin typeface="Calibri"/>
              </a:rPr>
              <a:t>The antibiotic acts on the anaerobic bacteria which causes the bacterial vaginosis</a:t>
            </a:r>
            <a:br/>
            <a:r>
              <a:rPr b="false" i="false" strike="noStrike" sz="1200" u="none">
                <a:solidFill>
                  <a:srgbClr val="FFFFFF"/>
                </a:solidFill>
                <a:latin typeface="Calibri"/>
              </a:rPr>
              <a:t>clotrimazole betamethasone dipropionate cream usp uses</a:t>
            </a:r>
            <a:br/>
            <a:r>
              <a:rPr b="false" i="false" strike="noStrike" sz="1200" u="none">
                <a:solidFill>
                  <a:srgbClr val="FFFFFF"/>
                </a:solidFill>
                <a:latin typeface="Calibri"/>
              </a:rPr>
              <a:t>fougera betamethasone valerate cream usp 0.1</a:t>
            </a:r>
            <a:br/>
            <a:r>
              <a:rPr b="false" i="false" strike="noStrike" sz="1200" u="none">
                <a:solidFill>
                  <a:srgbClr val="FFFFFF"/>
                </a:solidFill>
                <a:latin typeface="Calibri"/>
              </a:rPr>
              <a:t>betamethasone cream uk buy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betnovate ointment 0.1 uses</a:t>
            </a:r>
            <a:br/>
            <a:r>
              <a:rPr b="false" i="false" strike="noStrike" sz="1200" u="none">
                <a:solidFill>
                  <a:srgbClr val="FFFFFF"/>
                </a:solidFill>
                <a:latin typeface="Calibri"/>
              </a:rPr>
              <a:t>betamethasone valerate cream usp 0.1 en espanol</a:t>
            </a:r>
            <a:br/>
            <a:r>
              <a:rPr b="false" i="false" strike="noStrike" sz="1200" u="none">
                <a:solidFill>
                  <a:srgbClr val="FFFFFF"/>
                </a:solidFill>
                <a:latin typeface="Calibri"/>
              </a:rPr>
              <a:t>betamethasone topical dose</a:t>
            </a:r>
            <a:br/>
            <a:r>
              <a:rPr b="false" i="false" strike="noStrike" sz="1200" u="none">
                <a:solidFill>
                  <a:srgbClr val="FFFFFF"/>
                </a:solidFill>
                <a:latin typeface="Calibri"/>
              </a:rPr>
              <a:t>betamethasone 0.05 phimosis</a:t>
            </a:r>
            <a:br/>
            <a:r>
              <a:rPr b="false" i="false" strike="noStrike" sz="1200" u="none">
                <a:solidFill>
                  <a:srgbClr val="FFFFFF"/>
                </a:solidFill>
                <a:latin typeface="Calibri"/>
              </a:rPr>
              <a:t>betamethasone lotion dosage</a:t>
            </a:r>
            <a:br/>
            <a:r>
              <a:rPr b="false" i="false" strike="noStrike" sz="1200" u="none">
                <a:solidFill>
                  <a:srgbClr val="FFFFFF"/>
                </a:solidFill>
                <a:latin typeface="Calibri"/>
              </a:rPr>
              <a:t>buy betamethasone valerate cream 0.1</a:t>
            </a:r>
            <a:br/>
            <a:r>
              <a:rPr b="false" i="false" strike="noStrike" sz="1200" u="none">
                <a:solidFill>
                  <a:srgbClr val="FFFFFF"/>
                </a:solidFill>
                <a:latin typeface="Calibri"/>
              </a:rPr>
              <a:t>betamethasone valerate 1 mg /g</a:t>
            </a:r>
            <a:br/>
            <a:r>
              <a:rPr b="false" i="false" strike="noStrike" sz="1200" u="none">
                <a:solidFill>
                  <a:srgbClr val="FFFFFF"/>
                </a:solidFill>
                <a:latin typeface="Calibri"/>
              </a:rPr>
              <a:t>An alternative confirmatory method should be considered to verify positive results.</a:t>
            </a:r>
            <a:br/>
            <a:r>
              <a:rPr b="false" i="false" strike="noStrike" sz="1200" u="none">
                <a:solidFill>
                  <a:srgbClr val="FFFFFF"/>
                </a:solidFill>
                <a:latin typeface="Calibri"/>
              </a:rPr>
              <a:t>can you buy betamethasone cream over the counter</a:t>
            </a:r>
            <a:br/>
            <a:r>
              <a:rPr b="false" i="false" strike="noStrike" sz="1200" u="none">
                <a:solidFill>
                  <a:srgbClr val="FFFFFF"/>
                </a:solidFill>
                <a:latin typeface="Calibri"/>
              </a:rPr>
              <a:t>This Patient Information Leaflet provides a summary of the most important information about PREVACID</a:t>
            </a:r>
            <a:br/>
            <a:r>
              <a:rPr b="false" i="false" strike="noStrike" sz="1200" u="none">
                <a:solidFill>
                  <a:srgbClr val="FFFFFF"/>
                </a:solidFill>
                <a:latin typeface="Calibri"/>
              </a:rPr>
              <a:t>betamethasone valerate cream bp 0.1</a:t>
            </a:r>
            <a:br/>
            <a:r>
              <a:rPr b="false" i="false" strike="noStrike" sz="1200" u="none">
                <a:solidFill>
                  <a:srgbClr val="FFFFFF"/>
                </a:solidFill>
                <a:latin typeface="Calibri"/>
              </a:rPr>
              <a:t>betnovate crema para que es</a:t>
            </a:r>
            <a:br/>
            <a:r>
              <a:rPr b="false" i="false" strike="noStrike" sz="1200" u="none">
                <a:solidFill>
                  <a:srgbClr val="FFFFFF"/>
                </a:solidFill>
                <a:latin typeface="Calibri"/>
              </a:rPr>
              <a:t>clotrimazole &amp; betamethasone dipropionate cream usp 1 /0.05 (rx)</a:t>
            </a:r>
            <a:br/>
            <a:r>
              <a:rPr b="false" i="false" strike="noStrike" sz="1200" u="none">
                <a:solidFill>
                  <a:srgbClr val="FFFFFF"/>
                </a:solidFill>
                <a:latin typeface="Calibri"/>
              </a:rPr>
              <a:t>After nothing on the 100 he sent me to a RE</a:t>
            </a:r>
            <a:br/>
            <a:r>
              <a:rPr b="false" i="false" strike="noStrike" sz="1200" u="none">
                <a:solidFill>
                  <a:srgbClr val="FFFFFF"/>
                </a:solidFill>
                <a:latin typeface="Calibri"/>
              </a:rPr>
              <a:t>betamethasone dipropionate ointment uses</a:t>
            </a:r>
            <a:br/>
            <a:r>
              <a:rPr b="false" i="false" strike="noStrike" sz="1200" u="none">
                <a:solidFill>
                  <a:srgbClr val="FFFFFF"/>
                </a:solidFill>
                <a:latin typeface="Calibri"/>
              </a:rPr>
              <a:t>betnovate skin lightening cream reviews</a:t>
            </a:r>
            <a:br/>
            <a:r>
              <a:rPr b="false" i="false" strike="noStrike" sz="1200" u="none">
                <a:solidFill>
                  <a:srgbClr val="FFFFFF"/>
                </a:solidFill>
                <a:latin typeface="Calibri"/>
              </a:rPr>
              <a:t>does betnovate scalp application help hair loss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betnovate cream online</a:t>
            </a:r>
            <a:br/>
            <a:r>
              <a:rPr b="false" i="false" strike="noStrike" sz="1200" u="none">
                <a:solidFill>
                  <a:srgbClr val="FFFFFF"/>
                </a:solidFill>
                <a:latin typeface="Calibri"/>
              </a:rPr>
              <a:t>Studies from Britain have shown an increased risk of developing hepatocellular carcinoma in long-term (&gt;8 years) oral-contraceptive users</a:t>
            </a:r>
            <a:br/>
            <a:r>
              <a:rPr b="false" i="false" strike="noStrike" sz="1200" u="none">
                <a:solidFill>
                  <a:srgbClr val="FFFFFF"/>
                </a:solidFill>
                <a:latin typeface="Calibri"/>
              </a:rPr>
              <a:t>betnovate n cream</a:t>
            </a:r>
            <a:br/>
            <a:r>
              <a:rPr b="false" i="false" strike="noStrike" sz="1200" u="none">
                <a:solidFill>
                  <a:srgbClr val="FFFFFF"/>
                </a:solidFill>
                <a:latin typeface="Calibri"/>
              </a:rPr>
              <a:t>This theoretically will increase intracavernosal concentrations and decrease systemic absorption</a:t>
            </a:r>
            <a:br/>
            <a:r>
              <a:rPr b="false" i="false" strike="noStrike" sz="1200" u="none">
                <a:solidFill>
                  <a:srgbClr val="FFFFFF"/>
                </a:solidFill>
                <a:latin typeface="Calibri"/>
              </a:rPr>
              <a:t>betamethasone 12 mg</a:t>
            </a:r>
            <a:br/>
            <a:r>
              <a:rPr b="false" i="false" strike="noStrike" sz="1200" u="none">
                <a:solidFill>
                  <a:srgbClr val="FFFFFF"/>
                </a:solidFill>
                <a:latin typeface="Calibri"/>
              </a:rPr>
              <a:t>Topiramate does not influence the binding of sodium valproate.</a:t>
            </a:r>
            <a:br/>
            <a:r>
              <a:rPr b="false" i="false" strike="noStrike" sz="1200" u="none">
                <a:solidFill>
                  <a:srgbClr val="FFFFFF"/>
                </a:solidFill>
                <a:latin typeface="Calibri"/>
              </a:rPr>
              <a:t>can i use betnovate n cream on my face</a:t>
            </a:r>
            <a:br/>
            <a:r>
              <a:rPr b="false" i="false" strike="noStrike" sz="1200" u="none">
                <a:solidFill>
                  <a:srgbClr val="FFFFFF"/>
                </a:solidFill>
                <a:latin typeface="Calibri"/>
              </a:rPr>
              <a:t>buy betamethasone dipropionate</a:t>
            </a:r>
            <a:br/>
            <a:r>
              <a:rPr b="false" i="false" strike="noStrike" sz="1200" u="none">
                <a:solidFill>
                  <a:srgbClr val="FFFFFF"/>
                </a:solidFill>
                <a:latin typeface="Calibri"/>
              </a:rPr>
              <a:t>betamethasone dipropionate cream usp 0.05 poison ivy</a:t>
            </a:r>
            <a:br/>
            <a:r>
              <a:rPr b="false" i="false" strike="noStrike" sz="1200" u="none">
                <a:solidFill>
                  <a:srgbClr val="FFFFFF"/>
                </a:solidFill>
                <a:latin typeface="Calibri"/>
              </a:rPr>
              <a:t>A monotherapy trial was conducted in 92 pediatric patients (1 month to 16 years of age) with inadequately-controlled or new-onset partial seizures</a:t>
            </a:r>
            <a:br/>
            <a:r>
              <a:rPr b="false" i="false" strike="noStrike" sz="1200" u="none">
                <a:solidFill>
                  <a:srgbClr val="FFFFFF"/>
                </a:solidFill>
                <a:latin typeface="Calibri"/>
              </a:rPr>
              <a:t>buy clotrimazole betamethasone dipropionate cream</a:t>
            </a:r>
            <a:br/>
            <a:r>
              <a:rPr b="false" i="false" strike="noStrike" sz="1200" u="none">
                <a:solidFill>
                  <a:srgbClr val="FFFFFF"/>
                </a:solidFill>
                <a:latin typeface="Calibri"/>
              </a:rPr>
              <a:t>I can only hope I make it this time</a:t>
            </a:r>
            <a:br/>
            <a:r>
              <a:rPr b="false" i="false" strike="noStrike" sz="1200" u="none">
                <a:solidFill>
                  <a:srgbClr val="FFFFFF"/>
                </a:solidFill>
                <a:latin typeface="Calibri"/>
              </a:rPr>
              <a:t>betnovate n for acne marks</a:t>
            </a:r>
            <a:br/>
            <a:r>
              <a:rPr b="false" i="false" strike="noStrike" sz="1200" u="none">
                <a:solidFill>
                  <a:srgbClr val="FFFFFF"/>
                </a:solidFill>
                <a:latin typeface="Calibri"/>
              </a:rPr>
              <a:t>I had 4 mature, but I&amp;#39;m pregnant with a singleton However, it is always best to talk to your Dr first :)</a:t>
            </a:r>
            <a:br/>
            <a:r>
              <a:rPr b="false" i="false" strike="noStrike" sz="1200" u="none">
                <a:solidFill>
                  <a:srgbClr val="FFFFFF"/>
                </a:solidFill>
                <a:latin typeface="Calibri"/>
              </a:rPr>
              <a:t>betnovate 1 mg/g crema para fimosis</a:t>
            </a:r>
            <a:br/>
            <a:r>
              <a:rPr b="false" i="false" strike="noStrike" sz="1200" u="none">
                <a:solidFill>
                  <a:srgbClr val="FFFFFF"/>
                </a:solidFill>
                <a:latin typeface="Calibri"/>
              </a:rPr>
              <a:t>betnovate c skin cream price</a:t>
            </a:r>
            <a:br/>
            <a:r>
              <a:rPr b="false" i="false" strike="noStrike" sz="1200" u="none">
                <a:solidFill>
                  <a:srgbClr val="FFFFFF"/>
                </a:solidFill>
                <a:latin typeface="Calibri"/>
              </a:rPr>
              <a:t>"Second half, weird interception off a foot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betnovate gm for acne</a:t>
            </a:r>
            <a:br/>
            <a:r>
              <a:rPr b="false" i="false" strike="noStrike" sz="1200" u="none">
                <a:solidFill>
                  <a:srgbClr val="FFFFFF"/>
                </a:solidFill>
                <a:latin typeface="Calibri"/>
              </a:rPr>
              <a:t>buy betamethasone online</a:t>
            </a:r>
            <a:br/>
            <a:r>
              <a:rPr b="false" i="false" strike="noStrike" sz="1200" u="none">
                <a:solidFill>
                  <a:srgbClr val="FFFFFF"/>
                </a:solidFill>
                <a:latin typeface="Calibri"/>
              </a:rPr>
              <a:t>buy betnovate rd ointment</a:t>
            </a:r>
            <a:br/>
            <a:r>
              <a:rPr b="false" i="false" strike="noStrike" sz="1200" u="none">
                <a:solidFill>
                  <a:srgbClr val="FFFFFF"/>
                </a:solidFill>
                <a:latin typeface="Calibri"/>
              </a:rPr>
              <a:t>betamethasone valerate ointment</a:t>
            </a:r>
            <a:br/>
            <a:r>
              <a:rPr b="false" i="false" strike="noStrike" sz="1200" u="none">
                <a:solidFill>
                  <a:srgbClr val="FFFFFF"/>
                </a:solidFill>
                <a:latin typeface="Calibri"/>
              </a:rPr>
              <a:t>Furthermore, online pharmacies don't have a physical store to maintain</a:t>
            </a:r>
            <a:br/>
            <a:r>
              <a:rPr b="false" i="false" strike="noStrike" sz="1200" u="none">
                <a:solidFill>
                  <a:srgbClr val="FFFFFF"/>
                </a:solidFill>
                <a:latin typeface="Calibri"/>
              </a:rPr>
              <a:t>betnovate for acne reviews</a:t>
            </a:r>
            <a:br/>
            <a:r>
              <a:rPr b="false" i="false" strike="noStrike" sz="1200" u="none">
                <a:solidFill>
                  <a:srgbClr val="FFFFFF"/>
                </a:solidFill>
                <a:latin typeface="Calibri"/>
              </a:rPr>
              <a:t>betamethasone ointment price philippines</a:t>
            </a:r>
            <a:br/>
            <a:r>
              <a:rPr b="false" i="false" strike="noStrike" sz="1200" u="none">
                <a:solidFill>
                  <a:srgbClr val="FFFFFF"/>
                </a:solidFill>
                <a:latin typeface="Calibri"/>
              </a:rPr>
              <a:t>betnovate cream online uk</a:t>
            </a:r>
            <a:br/>
            <a:r>
              <a:rPr b="false" i="false" strike="noStrike" sz="1200" u="none">
                <a:solidFill>
                  <a:srgbClr val="FFFFFF"/>
                </a:solidFill>
                <a:latin typeface="Calibri"/>
              </a:rPr>
              <a:t>betamethasone valerate acne treatment</a:t>
            </a:r>
            <a:br/>
            <a:r>
              <a:rPr b="false" i="false" strike="noStrike" sz="1200" u="none">
                <a:solidFill>
                  <a:srgbClr val="FFFFFF"/>
                </a:solidFill>
                <a:latin typeface="Calibri"/>
              </a:rPr>
              <a:t>betnovate skin cream price india</a:t>
            </a:r>
            <a:br/>
            <a:r>
              <a:rPr b="false" i="false" strike="noStrike" sz="1200" u="none">
                <a:solidFill>
                  <a:srgbClr val="FFFFFF"/>
                </a:solidFill>
                <a:latin typeface="Calibri"/>
              </a:rPr>
              <a:t>Las pacientes con aumento del dolor seo, requieren analgesia apropiada</a:t>
            </a:r>
            <a:br/>
            <a:r>
              <a:rPr b="false" i="false" strike="noStrike" sz="1200" u="none">
                <a:solidFill>
                  <a:srgbClr val="FFFFFF"/>
                </a:solidFill>
                <a:latin typeface="Calibri"/>
              </a:rPr>
              <a:t>betamethasone topical</a:t>
            </a:r>
            <a:br/>
            <a:r>
              <a:rPr b="false" i="false" strike="noStrike" sz="1200" u="none">
                <a:solidFill>
                  <a:srgbClr val="FFFFFF"/>
                </a:solidFill>
                <a:latin typeface="Calibri"/>
              </a:rPr>
              <a:t>betnovate crema presentacion</a:t>
            </a:r>
            <a:br/>
            <a:r>
              <a:rPr b="false" i="false" strike="noStrike" sz="1200" u="none">
                <a:solidFill>
                  <a:srgbClr val="FFFFFF"/>
                </a:solidFill>
                <a:latin typeface="Calibri"/>
              </a:rPr>
              <a:t>betamethasone gel ingredients</a:t>
            </a:r>
            <a:br/>
            <a:r>
              <a:rPr b="false" i="false" strike="noStrike" sz="1200" u="none">
                <a:solidFill>
                  <a:srgbClr val="FFFFFF"/>
                </a:solidFill>
                <a:latin typeface="Calibri"/>
              </a:rPr>
              <a:t>As reported in Postgraduate Medicine, more than 80 percent of patients hospitalized with serious complications of NSAIDs never notice any warning signs.</a:t>
            </a:r>
            <a:br/>
            <a:r>
              <a:rPr b="false" i="false" strike="noStrike" sz="1200" u="none">
                <a:solidFill>
                  <a:srgbClr val="FFFFFF"/>
                </a:solidFill>
                <a:latin typeface="Calibri"/>
              </a:rPr>
              <a:t>betnovate crema precio</a:t>
            </a:r>
            <a:br/>
            <a:r>
              <a:rPr b="false" i="false" strike="noStrike" sz="1200" u="none">
                <a:solidFill>
                  <a:srgbClr val="FFFFFF"/>
                </a:solidFill>
                <a:latin typeface="Calibri"/>
              </a:rPr>
              <a:t>triderm (clotrimazole betamethasone dipro. gentamicin)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topical cream over the counter</a:t>
            </a:r>
            <a:br/>
            <a:r>
              <a:rPr b="false" i="false" strike="noStrike" sz="1200" u="none">
                <a:solidFill>
                  <a:srgbClr val="FFFFFF"/>
                </a:solidFill>
                <a:latin typeface="Calibri"/>
              </a:rPr>
              <a:t>If you are no longer feeling the effects of the Vyvanse, you may want to have your adrenals tested</a:t>
            </a:r>
            <a:br/>
            <a:r>
              <a:rPr b="false" i="false" strike="noStrike" sz="1200" u="none">
                <a:solidFill>
                  <a:srgbClr val="FFFFFF"/>
                </a:solidFill>
                <a:latin typeface="Calibri"/>
              </a:rPr>
              <a:t>where can i buy betamethasone cream 0.05</a:t>
            </a:r>
            <a:br/>
            <a:r>
              <a:rPr b="false" i="false" strike="noStrike" sz="1200" u="none">
                <a:solidFill>
                  <a:srgbClr val="FFFFFF"/>
                </a:solidFill>
                <a:latin typeface="Calibri"/>
              </a:rPr>
              <a:t>betamethasone cream 0.05 tight foreskin</a:t>
            </a:r>
            <a:br/>
            <a:r>
              <a:rPr b="false" i="false" strike="noStrike" sz="1200" u="none">
                <a:solidFill>
                  <a:srgbClr val="FFFFFF"/>
                </a:solidFill>
                <a:latin typeface="Calibri"/>
              </a:rPr>
              <a:t>I have come off it before and even went quite some time with no meds, but wihtout fail, it always finds a way back in</a:t>
            </a:r>
            <a:br/>
            <a:r>
              <a:rPr b="false" i="false" strike="noStrike" sz="1200" u="none">
                <a:solidFill>
                  <a:srgbClr val="FFFFFF"/>
                </a:solidFill>
                <a:latin typeface="Calibri"/>
              </a:rPr>
              <a:t>betamethasone eye drops india</a:t>
            </a:r>
            <a:br/>
            <a:r>
              <a:rPr b="false" i="false" strike="noStrike" sz="1200" u="none">
                <a:solidFill>
                  <a:srgbClr val="FFFFFF"/>
                </a:solidFill>
                <a:latin typeface="Calibri"/>
              </a:rPr>
              <a:t>Wenn Sie Risperdal Consta anwenden oder angewendet haben, kann es whrend einer Katarakt-Operation zu einem Zustand kommen, der intraoperatives Floppy Iris Syndrom (IFIS) genannt wird</a:t>
            </a:r>
            <a:br/>
            <a:r>
              <a:rPr b="false" i="false" strike="noStrike" sz="1200" u="none">
                <a:solidFill>
                  <a:srgbClr val="FFFFFF"/>
                </a:solidFill>
                <a:latin typeface="Calibri"/>
              </a:rPr>
              <a:t>betnovate scalp application buy australia</a:t>
            </a:r>
            <a:br/>
            <a:r>
              <a:rPr b="false" i="false" strike="noStrike" sz="1200" u="none">
                <a:solidFill>
                  <a:srgbClr val="FFFFFF"/>
                </a:solidFill>
                <a:latin typeface="Calibri"/>
              </a:rPr>
              <a:t>betamethasone dipropionate cream usp 0.05</a:t>
            </a:r>
            <a:br/>
            <a:r>
              <a:rPr b="false" i="false" strike="noStrike" sz="1200" u="none">
                <a:solidFill>
                  <a:srgbClr val="FFFFFF"/>
                </a:solidFill>
                <a:latin typeface="Calibri"/>
              </a:rPr>
              <a:t>betamethasone dipropionate cream usp</a:t>
            </a:r>
            <a:br/>
            <a:r>
              <a:rPr b="false" i="false" strike="noStrike" sz="1200" u="none">
                <a:solidFill>
                  <a:srgbClr val="FFFFFF"/>
                </a:solidFill>
                <a:latin typeface="Calibri"/>
              </a:rPr>
              <a:t>betamethasone valerate ointment 0.1 uses</a:t>
            </a:r>
            <a:br/>
            <a:r>
              <a:rPr b="false" i="false" strike="noStrike" sz="1200" u="none">
                <a:solidFill>
                  <a:srgbClr val="FFFFFF"/>
                </a:solidFill>
                <a:latin typeface="Calibri"/>
              </a:rPr>
              <a:t>So I&amp;#039;m not sure if it is the lamictal or the result of feeling I&amp;#039;m taking care of myself</a:t>
            </a:r>
            <a:br/>
            <a:r>
              <a:rPr b="false" i="false" strike="noStrike" sz="1200" u="none">
                <a:solidFill>
                  <a:srgbClr val="FFFFFF"/>
                </a:solidFill>
                <a:latin typeface="Calibri"/>
              </a:rPr>
              <a:t>betnovate cream for acne scars</a:t>
            </a:r>
            <a:br/>
            <a:r>
              <a:rPr b="false" i="false" strike="noStrike" sz="1200" u="none">
                <a:solidFill>
                  <a:srgbClr val="FFFFFF"/>
                </a:solidFill>
                <a:latin typeface="Calibri"/>
              </a:rPr>
              <a:t>SERM rebound I believe was their reasoning for the taper but perhaps the four week PCT would not provide for the risk.</a:t>
            </a:r>
            <a:br/>
            <a:r>
              <a:rPr b="false" i="false" strike="noStrike" sz="1200" u="none">
                <a:solidFill>
                  <a:srgbClr val="FFFFFF"/>
                </a:solidFill>
                <a:latin typeface="Calibri"/>
              </a:rPr>
              <a:t>betamethasone lotion 0.05</a:t>
            </a:r>
            <a:br/>
            <a:r>
              <a:rPr b="false" i="false" strike="noStrike" sz="1200" u="none">
                <a:solidFill>
                  <a:srgbClr val="FFFFFF"/>
                </a:solidFill>
                <a:latin typeface="Calibri"/>
              </a:rPr>
              <a:t>Avoid unnecessary exposure to direct sunlight or UV lamps while undergoing treatment as it may increase the sensitivity of the skin.</a:t>
            </a:r>
            <a:br/>
            <a:r>
              <a:rPr b="false" i="false" strike="noStrike" sz="1200" u="none">
                <a:solidFill>
                  <a:srgbClr val="FFFFFF"/>
                </a:solidFill>
                <a:latin typeface="Calibri"/>
              </a:rPr>
              <a:t>betamethasone valerate 0.1 phimosis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valerate for dogs</a:t>
            </a:r>
            <a:br/>
            <a:r>
              <a:rPr b="false" i="false" strike="noStrike" sz="1200" u="none">
                <a:solidFill>
                  <a:srgbClr val="FFFFFF"/>
                </a:solidFill>
                <a:latin typeface="Calibri"/>
              </a:rPr>
              <a:t>betamethasone dipropionate cream used for acne</a:t>
            </a:r>
            <a:br/>
            <a:r>
              <a:rPr b="false" i="false" strike="noStrike" sz="1200" u="none">
                <a:solidFill>
                  <a:srgbClr val="FFFFFF"/>
                </a:solidFill>
                <a:latin typeface="Calibri"/>
              </a:rPr>
              <a:t>Can you also address this for me? I would greatly appreciate any help in proving myself</a:t>
            </a:r>
            <a:br/>
            <a:r>
              <a:rPr b="false" i="false" strike="noStrike" sz="1200" u="none">
                <a:solidFill>
                  <a:srgbClr val="FFFFFF"/>
                </a:solidFill>
                <a:latin typeface="Calibri"/>
              </a:rPr>
              <a:t>buy betamethasone nasal drops</a:t>
            </a:r>
            <a:br/>
            <a:r>
              <a:rPr b="false" i="false" strike="noStrike" sz="1200" u="none">
                <a:solidFill>
                  <a:srgbClr val="FFFFFF"/>
                </a:solidFill>
                <a:latin typeface="Calibri"/>
              </a:rPr>
              <a:t>Store minoxidil foam (for men) at room temperature, between 68 and 77 degrees F (20 and 25 degrees C)</a:t>
            </a:r>
            <a:br/>
            <a:r>
              <a:rPr b="false" i="false" strike="noStrike" sz="1200" u="none">
                <a:solidFill>
                  <a:srgbClr val="FFFFFF"/>
                </a:solidFill>
                <a:latin typeface="Calibri"/>
              </a:rPr>
              <a:t>betnovate crema precio en mexico</a:t>
            </a:r>
            <a:br/>
            <a:r>
              <a:rPr b="false" i="false" strike="noStrike" sz="1200" u="none">
                <a:solidFill>
                  <a:srgbClr val="FFFFFF"/>
                </a:solidFill>
                <a:latin typeface="Calibri"/>
              </a:rPr>
              <a:t>buy betnovate ointment online</a:t>
            </a:r>
            <a:br/>
            <a:r>
              <a:rPr b="false" i="false" strike="noStrike" sz="1200" u="none">
                <a:solidFill>
                  <a:srgbClr val="FFFFFF"/>
                </a:solidFill>
                <a:latin typeface="Calibri"/>
              </a:rPr>
              <a:t>betnovate scalp application buy uk</a:t>
            </a:r>
            <a:br/>
            <a:r>
              <a:rPr b="false" i="false" strike="noStrike" sz="1200" u="none">
                <a:solidFill>
                  <a:srgbClr val="FFFFFF"/>
                </a:solidFill>
                <a:latin typeface="Calibri"/>
              </a:rPr>
              <a:t>betamethasone dipropionate lotion usp .05</a:t>
            </a:r>
            <a:br/>
            <a:r>
              <a:rPr b="false" i="false" strike="noStrike" sz="1200" u="none">
                <a:solidFill>
                  <a:srgbClr val="FFFFFF"/>
                </a:solidFill>
                <a:latin typeface="Calibri"/>
              </a:rPr>
              <a:t>betamethasone neomycin eye drops dosage</a:t>
            </a:r>
            <a:br/>
            <a:r>
              <a:rPr b="false" i="false" strike="noStrike" sz="1200" u="none">
                <a:solidFill>
                  <a:srgbClr val="FFFFFF"/>
                </a:solidFill>
                <a:latin typeface="Calibri"/>
              </a:rPr>
              <a:t>betamethasone 17 valerate msds</a:t>
            </a:r>
            <a:br/>
            <a:r>
              <a:rPr b="false" i="false" strike="noStrike" sz="1200" u="none">
                <a:solidFill>
                  <a:srgbClr val="FFFFFF"/>
                </a:solidFill>
                <a:latin typeface="Calibri"/>
              </a:rPr>
              <a:t>I have been told that bleeding in clomid pregnancy is common however they can never predict what is goin to happen.</a:t>
            </a:r>
            <a:br/>
            <a:r>
              <a:rPr b="false" i="false" strike="noStrike" sz="1200" u="none">
                <a:solidFill>
                  <a:srgbClr val="FFFFFF"/>
                </a:solidFill>
                <a:latin typeface="Calibri"/>
              </a:rPr>
              <a:t>clotrimazole betamethasone</a:t>
            </a:r>
            <a:br/>
            <a:r>
              <a:rPr b="false" i="false" strike="noStrike" sz="1200" u="none">
                <a:solidFill>
                  <a:srgbClr val="FFFFFF"/>
                </a:solidFill>
                <a:latin typeface="Calibri"/>
              </a:rPr>
              <a:t>Visual symptoms such as blurring, double vision, or seeing spots occur in 1 to 2 percent of women, and usually resolve when treatment stops.</a:t>
            </a:r>
            <a:br/>
            <a:r>
              <a:rPr b="false" i="false" strike="noStrike" sz="1200" u="none">
                <a:solidFill>
                  <a:srgbClr val="FFFFFF"/>
                </a:solidFill>
                <a:latin typeface="Calibri"/>
              </a:rPr>
              <a:t>0.05 betamethasone india</a:t>
            </a:r>
            <a:br/>
            <a:r>
              <a:rPr b="false" i="false" strike="noStrike" sz="1200" u="none">
                <a:solidFill>
                  <a:srgbClr val="FFFFFF"/>
                </a:solidFill>
                <a:latin typeface="Calibri"/>
              </a:rPr>
              <a:t>para que es el betnovate crema</a:t>
            </a:r>
            <a:br/>
            <a:r>
              <a:rPr b="false" i="false" strike="noStrike" sz="1200" u="none">
                <a:solidFill>
                  <a:srgbClr val="FFFFFF"/>
                </a:solidFill>
                <a:latin typeface="Calibri"/>
              </a:rPr>
              <a:t>betamethasone 1 ointment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0.05 buy online uk</a:t>
            </a:r>
            <a:br/>
            <a:r>
              <a:rPr b="false" i="false" strike="noStrike" sz="1200" u="none">
                <a:solidFill>
                  <a:srgbClr val="FFFFFF"/>
                </a:solidFill>
                <a:latin typeface="Calibri"/>
              </a:rPr>
              <a:t>Quiero saber si es cierto que ese tipo de pastillas del da siguiente tiene probabilidad que en vez de evitar un embarazo haga que peque ms como se dice.</a:t>
            </a:r>
            <a:br/>
            <a:r>
              <a:rPr b="false" i="false" strike="noStrike" sz="1200" u="none">
                <a:solidFill>
                  <a:srgbClr val="FFFFFF"/>
                </a:solidFill>
                <a:latin typeface="Calibri"/>
              </a:rPr>
              <a:t>betnovate for acne treatment</a:t>
            </a:r>
            <a:br/>
            <a:r>
              <a:rPr b="false" i="false" strike="noStrike" sz="1200" u="none">
                <a:solidFill>
                  <a:srgbClr val="FFFFFF"/>
                </a:solidFill>
                <a:latin typeface="Calibri"/>
              </a:rPr>
              <a:t>order betnovate online</a:t>
            </a:r>
            <a:br/>
            <a:r>
              <a:rPr b="false" i="false" strike="noStrike" sz="1200" u="none">
                <a:solidFill>
                  <a:srgbClr val="FFFFFF"/>
                </a:solidFill>
                <a:latin typeface="Calibri"/>
              </a:rPr>
              <a:t>betnovate c cream usage</a:t>
            </a:r>
            <a:br/>
            <a:r>
              <a:rPr b="false" i="false" strike="noStrike" sz="1200" u="none">
                <a:solidFill>
                  <a:srgbClr val="FFFFFF"/>
                </a:solidFill>
                <a:latin typeface="Calibri"/>
              </a:rPr>
              <a:t>ratio ectosone cream 0.1 betamethasone val 0.1</a:t>
            </a:r>
            <a:br/>
            <a:r>
              <a:rPr b="false" i="false" strike="noStrike" sz="1200" u="none">
                <a:solidFill>
                  <a:srgbClr val="FFFFFF"/>
                </a:solidFill>
                <a:latin typeface="Calibri"/>
              </a:rPr>
              <a:t>my withdrawl from paxil is severe physically and emotionally</a:t>
            </a:r>
            <a:br/>
            <a:r>
              <a:rPr b="false" i="false" strike="noStrike" sz="1200" u="none">
                <a:solidFill>
                  <a:srgbClr val="FFFFFF"/>
                </a:solidFill>
                <a:latin typeface="Calibri"/>
              </a:rPr>
              <a:t>betamethasone sodium</a:t>
            </a:r>
            <a:br/>
            <a:r>
              <a:rPr b="false" i="false" strike="noStrike" sz="1200" u="none">
                <a:solidFill>
                  <a:srgbClr val="FFFFFF"/>
                </a:solidFill>
                <a:latin typeface="Calibri"/>
              </a:rPr>
              <a:t>buy betnovate cream online uk</a:t>
            </a:r>
            <a:br/>
            <a:r>
              <a:rPr b="false" i="false" strike="noStrike" sz="1200" u="none">
                <a:solidFill>
                  <a:srgbClr val="FFFFFF"/>
                </a:solidFill>
                <a:latin typeface="Calibri"/>
              </a:rPr>
              <a:t>betnovate n skin cream benefits</a:t>
            </a:r>
            <a:br/>
            <a:r>
              <a:rPr b="false" i="false" strike="noStrike" sz="1200" u="none">
                <a:solidFill>
                  <a:srgbClr val="FFFFFF"/>
                </a:solidFill>
                <a:latin typeface="Calibri"/>
              </a:rPr>
              <a:t>Which means you shouldn''t take any supplements which contain vit a, while dealing with your treatment</a:t>
            </a:r>
            <a:br/>
            <a:r>
              <a:rPr b="false" i="false" strike="noStrike" sz="1200" u="none">
                <a:solidFill>
                  <a:srgbClr val="FFFFFF"/>
                </a:solidFill>
                <a:latin typeface="Calibri"/>
              </a:rPr>
              <a:t>betnovate scalp lotion hair growth</a:t>
            </a:r>
            <a:br/>
            <a:r>
              <a:rPr b="false" i="false" strike="noStrike" sz="1200" u="none">
                <a:solidFill>
                  <a:srgbClr val="FFFFFF"/>
                </a:solidFill>
                <a:latin typeface="Calibri"/>
              </a:rPr>
              <a:t>betamethasone valerate cream o 1</a:t>
            </a:r>
            <a:br/>
            <a:r>
              <a:rPr b="false" i="false" strike="noStrike" sz="1200" u="none">
                <a:solidFill>
                  <a:srgbClr val="FFFFFF"/>
                </a:solidFill>
                <a:latin typeface="Calibri"/>
              </a:rPr>
              <a:t>betamethasone sodium phosphate tablets</a:t>
            </a:r>
            <a:br/>
            <a:r>
              <a:rPr b="false" i="false" strike="noStrike" sz="1200" u="none">
                <a:solidFill>
                  <a:srgbClr val="FFFFFF"/>
                </a:solidFill>
                <a:latin typeface="Calibri"/>
              </a:rPr>
              <a:t>betamethasone 1 ointment170</a:t>
            </a:r>
            <a:br/>
            <a:r>
              <a:rPr b="false" i="false" strike="noStrike" sz="1200" u="none">
                <a:solidFill>
                  <a:srgbClr val="FFFFFF"/>
                </a:solidFill>
                <a:latin typeface="Calibri"/>
              </a:rPr>
              <a:t>Skulle det visa sig att du mr mycket dligt pga biverkningar ska du uppska lkare fr provtagning, rdgivning och eventuell behandling</a:t>
            </a:r>
            <a:br/>
            <a:r>
              <a:rPr b="false" i="false" strike="noStrike" sz="1200" u="none">
                <a:solidFill>
                  <a:srgbClr val="FFFFFF"/>
                </a:solidFill>
                <a:latin typeface="Calibri"/>
              </a:rPr>
              <a:t>betnovate c cream for scars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latter condition affects the gums, making eating painful</a:t>
            </a:r>
            <a:br/>
            <a:r>
              <a:rPr b="false" i="false" strike="noStrike" sz="1200" u="none">
                <a:solidFill>
                  <a:srgbClr val="FFFFFF"/>
                </a:solidFill>
                <a:latin typeface="Calibri"/>
              </a:rPr>
              <a:t>is betnovate n good for acne</a:t>
            </a:r>
            <a:br/>
            <a:r>
              <a:rPr b="false" i="false" strike="noStrike" sz="1200" u="none">
                <a:solidFill>
                  <a:srgbClr val="FFFFFF"/>
                </a:solidFill>
                <a:latin typeface="Calibri"/>
              </a:rPr>
              <a:t>betamethasone 1 mg</a:t>
            </a:r>
            <a:br/>
            <a:r>
              <a:rPr b="false" i="false" strike="noStrike" sz="1200" u="none">
                <a:solidFill>
                  <a:srgbClr val="FFFFFF"/>
                </a:solidFill>
                <a:latin typeface="Calibri"/>
              </a:rPr>
              <a:t>betamethasone dipropionate cream usp 0.05 for poison ivy</a:t>
            </a:r>
            <a:br/>
            <a:r>
              <a:rPr b="false" i="false" strike="noStrike" sz="1200" u="none">
                <a:solidFill>
                  <a:srgbClr val="FFFFFF"/>
                </a:solidFill>
                <a:latin typeface="Calibri"/>
              </a:rPr>
              <a:t>betamethasone 0.1 phimosis</a:t>
            </a:r>
            <a:br/>
            <a:r>
              <a:rPr b="false" i="false" strike="noStrike" sz="1200" u="none">
                <a:solidFill>
                  <a:srgbClr val="FFFFFF"/>
                </a:solidFill>
                <a:latin typeface="Calibri"/>
              </a:rPr>
              <a:t>betamethasone cream 0.05 boots</a:t>
            </a:r>
            <a:br/>
            <a:r>
              <a:rPr b="false" i="false" strike="noStrike" sz="1200" u="none">
                <a:solidFill>
                  <a:srgbClr val="FFFFFF"/>
                </a:solidFill>
                <a:latin typeface="Calibri"/>
              </a:rPr>
              <a:t>betnovate skin cream for fairness</a:t>
            </a:r>
            <a:br/>
            <a:r>
              <a:rPr b="false" i="false" strike="noStrike" sz="1200" u="none">
                <a:solidFill>
                  <a:srgbClr val="FFFFFF"/>
                </a:solidFill>
                <a:latin typeface="Calibri"/>
              </a:rPr>
              <a:t>betamethasone cream price</a:t>
            </a:r>
            <a:br/>
            <a:r>
              <a:rPr b="false" i="false" strike="noStrike" sz="1200" u="none">
                <a:solidFill>
                  <a:srgbClr val="FFFFFF"/>
                </a:solidFill>
                <a:latin typeface="Calibri"/>
              </a:rPr>
              <a:t>At least Dan's only affects your skin externally</a:t>
            </a:r>
            <a:br/>
            <a:r>
              <a:rPr b="false" i="false" strike="noStrike" sz="1200" u="none">
                <a:solidFill>
                  <a:srgbClr val="FFFFFF"/>
                </a:solidFill>
                <a:latin typeface="Calibri"/>
              </a:rPr>
              <a:t>betamethasone dipropionate lotion buy online</a:t>
            </a:r>
            <a:br/>
            <a:r>
              <a:rPr b="false" i="false" strike="noStrike" sz="1200" u="none">
                <a:solidFill>
                  <a:srgbClr val="FFFFFF"/>
                </a:solidFill>
                <a:latin typeface="Calibri"/>
              </a:rPr>
              <a:t>clotrimazole betamethasone cream 15gm</a:t>
            </a:r>
            <a:br/>
            <a:r>
              <a:rPr b="false" i="false" strike="noStrike" sz="1200" u="none">
                <a:solidFill>
                  <a:srgbClr val="FFFFFF"/>
                </a:solidFill>
                <a:latin typeface="Calibri"/>
              </a:rPr>
              <a:t>It is also called Wellbutrin or Zyban</a:t>
            </a:r>
            <a:br/>
            <a:r>
              <a:rPr b="false" i="false" strike="noStrike" sz="1200" u="none">
                <a:solidFill>
                  <a:srgbClr val="FFFFFF"/>
                </a:solidFill>
                <a:latin typeface="Calibri"/>
              </a:rPr>
              <a:t>betnovate n for acne scars</a:t>
            </a:r>
            <a:br/>
            <a:r>
              <a:rPr b="false" i="false" strike="noStrike" sz="1200" u="none">
                <a:solidFill>
                  <a:srgbClr val="FFFFFF"/>
                </a:solidFill>
                <a:latin typeface="Calibri"/>
              </a:rPr>
              <a:t>The latter condition affects the gums, making eating painful</a:t>
            </a:r>
            <a:br/>
            <a:r>
              <a:rPr b="false" i="false" strike="noStrike" sz="1200" u="none">
                <a:solidFill>
                  <a:srgbClr val="FFFFFF"/>
                </a:solidFill>
                <a:latin typeface="Calibri"/>
              </a:rPr>
              <a:t>betamethasone otc</a:t>
            </a:r>
            <a:br/>
            <a:r>
              <a:rPr b="false" i="false" strike="noStrike" sz="1200" u="none">
                <a:solidFill>
                  <a:srgbClr val="FFFFFF"/>
                </a:solidFill>
                <a:latin typeface="Calibri"/>
              </a:rPr>
              <a:t>precio del betnovate crema</a:t>
            </a:r>
            <a:br/>
            <a:r>
              <a:rPr b="false" i="false" strike="noStrike" sz="1200" u="none">
                <a:solidFill>
                  <a:srgbClr val="FFFFFF"/>
                </a:solidFill>
                <a:latin typeface="Calibri"/>
              </a:rPr>
              <a:t>Could you tell me the dialing code for ? migraine prescription topamax vp Overall, the researchers found a 9 percent increased risk of type 2 diabetes in people taking statins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dip aug 05 oint 15gm</a:t>
            </a:r>
            <a:br/>
            <a:r>
              <a:rPr b="false" i="false" strike="noStrike" sz="1200" u="none">
                <a:solidFill>
                  <a:srgbClr val="FFFFFF"/>
                </a:solidFill>
                <a:latin typeface="Calibri"/>
              </a:rPr>
              <a:t>Find a Doctor that understands this</a:t>
            </a:r>
            <a:br/>
            <a:r>
              <a:rPr b="false" i="false" strike="noStrike" sz="1200" u="none">
                <a:solidFill>
                  <a:srgbClr val="FFFFFF"/>
                </a:solidFill>
                <a:latin typeface="Calibri"/>
              </a:rPr>
              <a:t>betnovate cream for acne</a:t>
            </a:r>
            <a:br/>
            <a:r>
              <a:rPr b="false" i="false" strike="noStrike" sz="1200" u="none">
                <a:solidFill>
                  <a:srgbClr val="FFFFFF"/>
                </a:solidFill>
                <a:latin typeface="Calibri"/>
              </a:rPr>
              <a:t>Found your blog b/c my ears have been hurting since been realllyy sick this past week, and indeed, the garlic and olive oil bit already seems to be helping</a:t>
            </a:r>
            <a:br/>
            <a:r>
              <a:rPr b="false" i="false" strike="noStrike" sz="1200" u="none">
                <a:solidFill>
                  <a:srgbClr val="FFFFFF"/>
                </a:solidFill>
                <a:latin typeface="Calibri"/>
              </a:rPr>
              <a:t>betamethasone valerate</a:t>
            </a:r>
            <a:br/>
            <a:r>
              <a:rPr b="false" i="false" strike="noStrike" sz="1200" u="none">
                <a:solidFill>
                  <a:srgbClr val="FFFFFF"/>
                </a:solidFill>
                <a:latin typeface="Calibri"/>
              </a:rPr>
              <a:t>betamethasone val 0.1 cream 15gm</a:t>
            </a:r>
            <a:br/>
            <a:r>
              <a:rPr b="false" i="false" strike="noStrike" sz="1200" u="none">
                <a:solidFill>
                  <a:srgbClr val="FFFFFF"/>
                </a:solidFill>
                <a:latin typeface="Calibri"/>
              </a:rPr>
              <a:t>betnovate c cream for acne</a:t>
            </a:r>
            <a:br/>
            <a:r>
              <a:rPr b="false" i="false" strike="noStrike" sz="1200" u="none">
                <a:solidFill>
                  <a:srgbClr val="FFFFFF"/>
                </a:solidFill>
                <a:latin typeface="Calibri"/>
              </a:rPr>
              <a:t>betnovate scalp lotion for ears</a:t>
            </a:r>
            <a:br/>
            <a:r>
              <a:rPr b="false" i="false" strike="noStrike" sz="1200" u="none">
                <a:solidFill>
                  <a:srgbClr val="FFFFFF"/>
                </a:solidFill>
                <a:latin typeface="Calibri"/>
              </a:rPr>
              <a:t>0V We have now got to roll up our sleeves even though we've come a long way</a:t>
            </a:r>
            <a:br/>
            <a:r>
              <a:rPr b="false" i="false" strike="noStrike" sz="1200" u="none">
                <a:solidFill>
                  <a:srgbClr val="FFFFFF"/>
                </a:solidFill>
                <a:latin typeface="Calibri"/>
              </a:rPr>
              <a:t>betnovate c cream uses</a:t>
            </a:r>
            <a:br/>
            <a:r>
              <a:rPr b="false" i="false" strike="noStrike" sz="1200" u="none">
                <a:solidFill>
                  <a:srgbClr val="FFFFFF"/>
                </a:solidFill>
                <a:latin typeface="Calibri"/>
              </a:rPr>
              <a:t>betamethasone dipropionate lotion</a:t>
            </a:r>
            <a:br/>
            <a:r>
              <a:rPr b="false" i="false" strike="noStrike" sz="1200" u="none">
                <a:solidFill>
                  <a:srgbClr val="FFFFFF"/>
                </a:solidFill>
                <a:latin typeface="Calibri"/>
              </a:rPr>
              <a:t>best injection site for betamethasone</a:t>
            </a:r>
            <a:br/>
            <a:r>
              <a:rPr b="false" i="false" strike="noStrike" sz="1200" u="none">
                <a:solidFill>
                  <a:srgbClr val="FFFFFF"/>
                </a:solidFill>
                <a:latin typeface="Calibri"/>
              </a:rPr>
              <a:t>where can i buy betamethasone valerate ointment</a:t>
            </a:r>
            <a:br/>
            <a:r>
              <a:rPr b="false" i="false" strike="noStrike" sz="1200" u="none">
                <a:solidFill>
                  <a:srgbClr val="FFFFFF"/>
                </a:solidFill>
                <a:latin typeface="Calibri"/>
              </a:rPr>
              <a:t>betnovate c skin cream used for</a:t>
            </a:r>
            <a:br/>
            <a:r>
              <a:rPr b="false" i="false" strike="noStrike" sz="1200" u="none">
                <a:solidFill>
                  <a:srgbClr val="FFFFFF"/>
                </a:solidFill>
                <a:latin typeface="Calibri"/>
              </a:rPr>
              <a:t>Don&amp;#39;t get me wrong I am so grateful for being on the tablets, but they aren&amp;#39;t a long term answer, for me I have to learn to let bad stuff go over me</a:t>
            </a:r>
            <a:br/>
            <a:r>
              <a:rPr b="false" i="false" strike="noStrike" sz="1200" u="none">
                <a:solidFill>
                  <a:srgbClr val="FFFFFF"/>
                </a:solidFill>
                <a:latin typeface="Calibri"/>
              </a:rPr>
              <a:t>betamethasone valerate cream bp for phimosis</a:t>
            </a:r>
            <a:br/>
            <a:r>
              <a:rPr b="false" i="false" strike="noStrike" sz="1200" u="none">
                <a:solidFill>
                  <a:srgbClr val="FFFFFF"/>
                </a:solidFill>
                <a:latin typeface="Calibri"/>
              </a:rPr>
              <a:t>clotrimazole betamethasone for eczema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val .1 cream</a:t>
            </a:r>
            <a:br/>
            <a:r>
              <a:rPr b="false" i="false" strike="noStrike" sz="1200" u="none">
                <a:solidFill>
                  <a:srgbClr val="FFFFFF"/>
                </a:solidFill>
                <a:latin typeface="Calibri"/>
              </a:rPr>
              <a:t>betamethasone valerate 0.1 cream price</a:t>
            </a:r>
            <a:br/>
            <a:r>
              <a:rPr b="false" i="false" strike="noStrike" sz="1200" u="none">
                <a:solidFill>
                  <a:srgbClr val="FFFFFF"/>
                </a:solidFill>
                <a:latin typeface="Calibri"/>
              </a:rPr>
              <a:t>betamethasone sodium phosphate uses</a:t>
            </a:r>
            <a:br/>
            <a:r>
              <a:rPr b="false" i="false" strike="noStrike" sz="1200" u="none">
                <a:solidFill>
                  <a:srgbClr val="FFFFFF"/>
                </a:solidFill>
                <a:latin typeface="Calibri"/>
              </a:rPr>
              <a:t>taro clotrimazole betamethasone dipropionate cream uses</a:t>
            </a:r>
            <a:br/>
            <a:r>
              <a:rPr b="false" i="false" strike="noStrike" sz="1200" u="none">
                <a:solidFill>
                  <a:srgbClr val="FFFFFF"/>
                </a:solidFill>
                <a:latin typeface="Calibri"/>
              </a:rPr>
              <a:t>betnovate crema topica</a:t>
            </a:r>
            <a:br/>
            <a:r>
              <a:rPr b="false" i="false" strike="noStrike" sz="1200" u="none">
                <a:solidFill>
                  <a:srgbClr val="FFFFFF"/>
                </a:solidFill>
                <a:latin typeface="Calibri"/>
              </a:rPr>
              <a:t>betnovate ointment india</a:t>
            </a:r>
            <a:br/>
            <a:r>
              <a:rPr b="false" i="false" strike="noStrike" sz="1200" u="none">
                <a:solidFill>
                  <a:srgbClr val="FFFFFF"/>
                </a:solidFill>
                <a:latin typeface="Calibri"/>
              </a:rPr>
              <a:t>buy betnovate online</a:t>
            </a:r>
            <a:br/>
            <a:r>
              <a:rPr b="false" i="false" strike="noStrike" sz="1200" u="none">
                <a:solidFill>
                  <a:srgbClr val="FFFFFF"/>
                </a:solidFill>
                <a:latin typeface="Calibri"/>
              </a:rPr>
              <a:t>where can i buy betnovate n cream</a:t>
            </a:r>
            <a:br/>
            <a:r>
              <a:rPr b="false" i="false" strike="noStrike" sz="1200" u="none">
                <a:solidFill>
                  <a:srgbClr val="FFFFFF"/>
                </a:solidFill>
                <a:latin typeface="Calibri"/>
              </a:rPr>
              <a:t>This event will be co-hosted by National Parks Conservation Association.</a:t>
            </a:r>
            <a:br/>
            <a:r>
              <a:rPr b="false" i="false" strike="noStrike" sz="1200" u="none">
                <a:solidFill>
                  <a:srgbClr val="FFFFFF"/>
                </a:solidFill>
                <a:latin typeface="Calibri"/>
              </a:rPr>
              <a:t>betnovate lotion 0.1</a:t>
            </a:r>
            <a:br/>
            <a:r>
              <a:rPr b="false" i="false" strike="noStrike" sz="1200" u="none">
                <a:solidFill>
                  <a:srgbClr val="FFFFFF"/>
                </a:solidFill>
                <a:latin typeface="Calibri"/>
              </a:rPr>
              <a:t>theres also natural products at the health food store like sprouts</a:t>
            </a:r>
            <a:br/>
            <a:r>
              <a:rPr b="false" i="false" strike="noStrike" sz="1200" u="none">
                <a:solidFill>
                  <a:srgbClr val="FFFFFF"/>
                </a:solidFill>
                <a:latin typeface="Calibri"/>
              </a:rPr>
              <a:t>betamethasone ointment philippines</a:t>
            </a:r>
            <a:br/>
            <a:r>
              <a:rPr b="false" i="false" strike="noStrike" sz="1200" u="none">
                <a:solidFill>
                  <a:srgbClr val="FFFFFF"/>
                </a:solidFill>
                <a:latin typeface="Calibri"/>
              </a:rPr>
              <a:t>betnovate n skin cream reviews</a:t>
            </a:r>
            <a:br/>
            <a:r>
              <a:rPr b="false" i="false" strike="noStrike" sz="1200" u="none">
                <a:solidFill>
                  <a:srgbClr val="FFFFFF"/>
                </a:solidFill>
                <a:latin typeface="Calibri"/>
              </a:rPr>
              <a:t>betamethasone valerate cream usp 0.1 cost</a:t>
            </a:r>
            <a:br/>
            <a:r>
              <a:rPr b="false" i="false" strike="noStrike" sz="1200" u="none">
                <a:solidFill>
                  <a:srgbClr val="FFFFFF"/>
                </a:solidFill>
                <a:latin typeface="Calibri"/>
              </a:rPr>
              <a:t>The physiologic mechanism of erection of the penis involves release of nitric oxide (NO) in the corpus cavernosum during sexual stimulation</a:t>
            </a:r>
            <a:br/>
            <a:r>
              <a:rPr b="false" i="false" strike="noStrike" sz="1200" u="none">
                <a:solidFill>
                  <a:srgbClr val="FFFFFF"/>
                </a:solidFill>
                <a:latin typeface="Calibri"/>
              </a:rPr>
              <a:t>betamethasone cream</a:t>
            </a:r>
            <a:br/>
            <a:r>
              <a:rPr b="false" i="false" strike="noStrike" sz="1200" u="none">
                <a:solidFill>
                  <a:srgbClr val="FFFFFF"/>
                </a:solidFill>
                <a:latin typeface="Calibri"/>
              </a:rPr>
              <a:t>gentamicin betamethasone drops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sodium phosphate injection ingredients</a:t>
            </a:r>
            <a:br/>
            <a:r>
              <a:rPr b="false" i="false" strike="noStrike" sz="1200" u="none">
                <a:solidFill>
                  <a:srgbClr val="FFFFFF"/>
                </a:solidFill>
                <a:latin typeface="Calibri"/>
              </a:rPr>
              <a:t>betnovate n ointment uses</a:t>
            </a:r>
            <a:br/>
            <a:r>
              <a:rPr b="false" i="false" strike="noStrike" sz="1200" u="none">
                <a:solidFill>
                  <a:srgbClr val="FFFFFF"/>
                </a:solidFill>
                <a:latin typeface="Calibri"/>
              </a:rPr>
              <a:t>My husband hates me at the ,moment and I just don&amp;rsquo;t think I can go on.</a:t>
            </a:r>
            <a:br/>
            <a:r>
              <a:rPr b="false" i="false" strike="noStrike" sz="1200" u="none">
                <a:solidFill>
                  <a:srgbClr val="FFFFFF"/>
                </a:solidFill>
                <a:latin typeface="Calibri"/>
              </a:rPr>
              <a:t>betamethasone valerate lotion</a:t>
            </a:r>
            <a:br/>
            <a:r>
              <a:rPr b="false" i="false" strike="noStrike" sz="1200" u="none">
                <a:solidFill>
                  <a:srgbClr val="FFFFFF"/>
                </a:solidFill>
                <a:latin typeface="Calibri"/>
              </a:rPr>
              <a:t>betamethasone tablets pil</a:t>
            </a:r>
            <a:br/>
            <a:r>
              <a:rPr b="false" i="false" strike="noStrike" sz="1200" u="none">
                <a:solidFill>
                  <a:srgbClr val="FFFFFF"/>
                </a:solidFill>
                <a:latin typeface="Calibri"/>
              </a:rPr>
              <a:t>betamethasone acne</a:t>
            </a:r>
            <a:br/>
            <a:r>
              <a:rPr b="false" i="false" strike="noStrike" sz="1200" u="none">
                <a:solidFill>
                  <a:srgbClr val="FFFFFF"/>
                </a:solidFill>
                <a:latin typeface="Calibri"/>
              </a:rPr>
              <a:t>I think anyone who's experienced clinical depression and how serious and severe this disease can be will agree</a:t>
            </a:r>
            <a:br/>
            <a:r>
              <a:rPr b="false" i="false" strike="noStrike" sz="1200" u="none">
                <a:solidFill>
                  <a:srgbClr val="FFFFFF"/>
                </a:solidFill>
                <a:latin typeface="Calibri"/>
              </a:rPr>
              <a:t>betamethasone injection for dogs</a:t>
            </a:r>
            <a:br/>
            <a:r>
              <a:rPr b="false" i="false" strike="noStrike" sz="1200" u="none">
                <a:solidFill>
                  <a:srgbClr val="FFFFFF"/>
                </a:solidFill>
                <a:latin typeface="Calibri"/>
              </a:rPr>
              <a:t>betamethasone dipropionate 0.05 ointment</a:t>
            </a:r>
            <a:br/>
            <a:r>
              <a:rPr b="false" i="false" strike="noStrike" sz="1200" u="none">
                <a:solidFill>
                  <a:srgbClr val="FFFFFF"/>
                </a:solidFill>
                <a:latin typeface="Calibri"/>
              </a:rPr>
              <a:t>I was in a room with him and the &amp;ldquo;beckoning hand&amp;rdquo; and he walked twords me and looked at me</a:t>
            </a:r>
            <a:br/>
            <a:r>
              <a:rPr b="false" i="false" strike="noStrike" sz="1200" u="none">
                <a:solidFill>
                  <a:srgbClr val="FFFFFF"/>
                </a:solidFill>
                <a:latin typeface="Calibri"/>
              </a:rPr>
              <a:t>betamethasone dip aug</a:t>
            </a:r>
            <a:br/>
            <a:r>
              <a:rPr b="false" i="false" strike="noStrike" sz="1200" u="none">
                <a:solidFill>
                  <a:srgbClr val="FFFFFF"/>
                </a:solidFill>
                <a:latin typeface="Calibri"/>
              </a:rPr>
              <a:t>betnovate n skin cream</a:t>
            </a:r>
            <a:br/>
            <a:r>
              <a:rPr b="false" i="false" strike="noStrike" sz="1200" u="none">
                <a:solidFill>
                  <a:srgbClr val="FFFFFF"/>
                </a:solidFill>
                <a:latin typeface="Calibri"/>
              </a:rPr>
              <a:t>what is betamethasone dipropionate gel used for</a:t>
            </a:r>
            <a:br/>
            <a:r>
              <a:rPr b="false" i="false" strike="noStrike" sz="1200" u="none">
                <a:solidFill>
                  <a:srgbClr val="FFFFFF"/>
                </a:solidFill>
                <a:latin typeface="Calibri"/>
              </a:rPr>
              <a:t>Not able to string a conversation together, of course</a:t>
            </a:r>
            <a:br/>
            <a:r>
              <a:rPr b="false" i="false" strike="noStrike" sz="1200" u="none">
                <a:solidFill>
                  <a:srgbClr val="FFFFFF"/>
                </a:solidFill>
                <a:latin typeface="Calibri"/>
              </a:rPr>
              <a:t>gentamicin sulfate betamethasone sodium phosphate eye drops</a:t>
            </a:r>
            <a:br/>
            <a:r>
              <a:rPr b="false" i="false" strike="noStrike" sz="1200" u="none">
                <a:solidFill>
                  <a:srgbClr val="FFFFFF"/>
                </a:solidFill>
                <a:latin typeface="Calibri"/>
              </a:rPr>
              <a:t>betamethasone dipropionate cream 0.05 (augmented) glenmark generics</a:t>
            </a:r>
            <a:br/>
            <a:r>
              <a:rPr b="false" i="false" strike="noStrike" sz="1200" u="none">
                <a:solidFill>
                  <a:srgbClr val="FFFFFF"/>
                </a:solidFill>
                <a:latin typeface="Calibri"/>
              </a:rPr>
              <a:t>buy betamethasone valerate cream usp 0.1</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been on both neurontin and Lyrica</a:t>
            </a:r>
            <a:br/>
            <a:r>
              <a:rPr b="false" i="false" strike="noStrike" sz="1200" u="none">
                <a:solidFill>
                  <a:srgbClr val="FFFFFF"/>
                </a:solidFill>
                <a:latin typeface="Calibri"/>
              </a:rPr>
              <a:t>betnovate ointment buy online</a:t>
            </a:r>
            <a:br/>
            <a:r>
              <a:rPr b="false" i="false" strike="noStrike" sz="1200" u="none">
                <a:solidFill>
                  <a:srgbClr val="FFFFFF"/>
                </a:solidFill>
                <a:latin typeface="Calibri"/>
              </a:rPr>
              <a:t>betamethasone valerate over the counter</a:t>
            </a:r>
            <a:br/>
            <a:r>
              <a:rPr b="false" i="false" strike="noStrike" sz="1200" u="none">
                <a:solidFill>
                  <a:srgbClr val="FFFFFF"/>
                </a:solidFill>
                <a:latin typeface="Calibri"/>
              </a:rPr>
              <a:t>betamethasone dipropionate topical lotion information</a:t>
            </a:r>
            <a:br/>
            <a:r>
              <a:rPr b="false" i="false" strike="noStrike" sz="1200" u="none">
                <a:solidFill>
                  <a:srgbClr val="FFFFFF"/>
                </a:solidFill>
                <a:latin typeface="Calibri"/>
              </a:rPr>
              <a:t>is betnovate c good for face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2015-12-20T01:16:39+04:00</dcterms:created>
  <dcterms:modified xsi:type="dcterms:W3CDTF">2015-12-20T01:16:39+04:00</dcterms:modified>
  <dc:title>Betamethasone Dipropionate Ointment Augmented 0.05 - Buy Clotrimazole Betamethasone Dipropionate Cream</dc:title>
  <dc:description>Betamethasone injection half life, betnovate n skin cream benefits, betamethasone 0.1 phimosis, betnovate n for acne scars, betamethasone valerate cream bp for phimosis, betnovate n ointment uses, betnovate ointment buy online</dc:description>
  <dc:subject>Betamethasone Dipropionate Ointment Augmented 0.05 - Buy Clotrimazole Betamethasone Dipropionate Cream</dc:subject>
  <cp:keywords>betamethasone injection half life, betnovate n cream for dark spots, effects of betnovate on face, betamethasone valerate cream usp 0.1 en espanol, betnovate skin lightening cream reviews, betnovate scalp application buy australia, betnovate scalp application buy uk, betnovate scalp lotion hair growth, betamethasone dipropionate lotion buy online, best injection site for betamethasone</cp:keywords>
  <cp:category/>
</cp:coreProperties>
</file>