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 <Relationship Id="rId15" Type="http://schemas.openxmlformats.org/officeDocument/2006/relationships/slide" Target="slides/slide13.xml"/>
 <Relationship Id="rId16" Type="http://schemas.openxmlformats.org/officeDocument/2006/relationships/slide" Target="slides/slide1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038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039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040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041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042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043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044.jp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045.jp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046.jp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047.jp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048.jp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049.jpg"/>
</Relationships>

</file>

<file path=ppt/slides/_rels/slide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050.jpg"/>
</Relationships>

</file>

<file path=ppt/slides/_rels/slide1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051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Where Can I Buy Legit Nolvadex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tamoxifen 20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tamoxifen-price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citrato de tamoxifeno 20mg comprar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nolvadex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nolvadex uk pharmacy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Also it&amp;#39;s know to produce "suicidal thoughts"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tamoxifen citrate 40 mg x 40ct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liquid tamoxifen dosage pct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best place buy nolvadex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nolvadex tamoxifeno 20 mg 15 tabs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como tomar tamoxifeno 20mg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tamoxifen generic drug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4 hydroxytamoxifen sigma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nolvadex online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Tonight I took 8 or 10mg, I can&amp;rsquo;t remember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tamoxifeno 20mg efeitos colaterais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tamoxifeno 20mg com 30 comprimidos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legit nolvadex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tamoxifen weight gain treatments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same applies to head-coverings.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research chemicals nolvadex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primary active ingredient in Celexa is citalopram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nolvadex muscle loss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research labs nolvadex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tamoxifen treatment for endometrial cancer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to buy nolvadex in usa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research chemical serm nolvadex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tamoxifen citrate tablets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tamoxifen mylan 20 mg biverkningar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Il prezzo medio delle scarpe prodotte throughout france vece, Di 32 european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different manufacturers of tamoxifen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nolvadex price in pakistan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tamoxifen research chemical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tamoxifen postmenopausal symptoms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Gebeliin son devresinde, yenidoanlarda kernikterus riski asndan Bactrim'in kullanlmasndan kanlmaldr.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nolvadex alone as pct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nolvadex in the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started in one eye and after her rubbing it now it&amp;rsquo;s in both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nolvadex require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low doses of tamoxifen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nolvadex no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generic nolvadex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My 2 year old has had a 102 fever and hasn&amp;rsquo;t let me put her down, so it made me feel even hotter The dizziness&amp;rdquo; Oh the dizziness&amp;rdquo;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steroid forums where to buy nolvadex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nolvadex sale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tamoxifen citrate tablets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nolvadex for research purposes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average price nolvadex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nolvadex require a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medication is used on the skin to treat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nolvadex 10mg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tamoxifen cancer care ontario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Prozac has been shown to be an effective medication for short term use (less than 13 weeks) but has not been clinically tested for long term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tamoxifen for men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Ik ben nog altijd op zoek naar een vervangings product voor mijn zelfbruiner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liquid tamoxifen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When we first start feeling ill, high doses of Vitamin D3 (NOT D2 or prescription) will help fight this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tamoxifen dosage forms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tamoxifen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to buy tamoxifen citrate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nolvadex reverse gyno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tamoxifen citrate 10 mg x 60ml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tamoxifen price in philippines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nolvadex 20mg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tamoxifen dosage post cycle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non prescription tamoxifen citrate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nolvadex in the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 not take Cipralex if you take medicines for heart rhythm problems or medicines that may affect the heart&amp;rsquo;s rhythm, such as Class IA and III antiarrhythmics, antipsychotics (e.g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tamoxifen citrate dosage bodybuilding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 se conoce si levofloxacin causar dao al beb&amp;eacute; nonato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tamoxifen dosage to reduce gyno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 igual, dgale a su m&amp;eacute;dico si usted est recibiendo tratamiento de quimioterapia o radicacin.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nolvadex pct anavar only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Either ask your husband directly or find out on your own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5mg tamoxifen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tamoxifen citrate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breast cancer prevention trial tamoxifen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only orals were used, therapy should start immediately, even the last day of the stack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tamoxifen cre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With same-sex marriages now set to resume in California, about 30 percent of Americans live in states where SSM is legal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nolvadex e depressione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tamoxifen cysts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Signs and symptoms of hyponatremia include headache,difficulty concentrating, memory impairment, confusion, weakness, andunsteadiness, which may lead to falls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nolvadex in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40 mg tamoxifen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tamoxifeno 10mg pre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tamoxifen citrate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was met with some resistance, but when the clerk looked it up - it was there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tamoxifeno 20mg pre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tamoxifen 10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nolvadex online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tamoxifeno cinfa 20 mg precio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tamoxifen 10 mg 250 tablet muadili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Any doctors advice about bouncing the drug up and down depending on how you are feeling is just plain wrong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tamoxifen resistance in breast cancer elucidating mechanisms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Seven of these studies found that allergy management was successful in relieving the disease in 75-90% of patients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nolvadex reverse gyno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extreme peptide tamoxifen citrate dosage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nolvadex uk forum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legal purchase nolvadex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have been to multiple physicians for help but they seem to lack the knowledge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tamoxifeno 10mg com 30 comprimidos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order nolvadex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nolvadex tamoxifen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tamoxifen costs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nolvadex uk for sale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nolvadex 10mg pct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60 mg tamoxifen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nolvadex online legal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 hot flash on tamoxifen metabolism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 major side effects after yrs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best online pharmacy for nolvadex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now have been given HIGH doses of PABA to decrease my Thyroid Anti-Bodies and I went through a Chelation iv and urine test to find out my Metals were way out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nolvadex / tamoxifen buy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tamoxifen 10mg or 20mg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nolvadex 20mg or 40mg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citrato de tamoxifeno 20 mg como tomar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tamoxifen metabolism test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illegal order nolvadex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it illegal to purchase nolvadex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Even ongoing contraception which elevate baseline blood-clot risk carry a way lower risk of blood-clots then pregnancy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40 mg tamoxifen daily for gyno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Have been taking Prozac for about 3 months now and due to the fact that I want to become pregnant, my LPN has decided to take me off my medications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nolvadex for sale in south africa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tamoxifen cause postmenopausal bleeding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Ibuprofen is also a non-steroidal anti-inflammatory drug that is used in the treatment of pain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tamoxifen ebewe 20 mg doping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nolvadex pct review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takes a long time to get in and out of your system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nolvadex research drugs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Neurotoxic effects, including seizures and peripheral neuropathy, have been reported after 5 to 7 days of doses of 6 g to 10.4 g every other day.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nolvadex uk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best price tamoxifen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nolvadex legal to buy in the us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tamoxifen citrate tablets usp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nolvadex pct dosage length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legit online pharmacy nolvadex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generic tamoxifen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tamoxifen dosage on cycle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There is no adapalene cream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nolvadex pct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tamoxifen msds sigma aldrich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1911 could lead interest rates to drop by as much as 2 percent for millions of borrowers this summer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nolvadex reverse my gyno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tamoxifen tablets 20mg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tamoxifen pink pills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nolvadex help build muscle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mean migraine headache frequency rate at baseline wasapproximately 5.5 migraine headaches/28 days and was similar across treatmentgroups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online pharmacy uk nolvadex</a:t>
            </a:r>
            <a:b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nolvadex 10 mg tabletas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liquid nolvadex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nolvadex 10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They say I have thyroiditis but I feel fine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nolvadex tamoxifen 20 mg 15 tabs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nolvadex reverse gyno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tamoxifen effective in prevention of breast cancer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Under ordinary circumstances, new skin cells are created in the basal layer of the skin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tamoxifen doses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nolvadex drug test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0.1 and 0.3 adapalene gel and cream are available in UK, Canada, Australia, United States, Germany, France, Belgium, Austria, Finland, Italy, Spain, Sweden, Norway, Ireland, Scotland, etc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nolvadex buy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to purchase nolvadex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tamoxifen used for in bodybuilding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buy nolvadex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During the firm's conference call, CEO Klaus Kleinfeld said Alcoa's "projection of an 11% demand growth for aluminum in China is really confirmed."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tamoxifen citrate get rid of gyno</a:t>
            </a:r>
            <a:b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citrato de tamoxifeno 10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nolvadex 10mg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These are often described as cash equivalents in balance sheets but they are not idle cash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tamoxifen msds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best research chemical nolvadex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still have massive headaches that come and go all the time, lack energy, am fatigued, the list goes 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tamoxifen 40 mg daily gyno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can lead to constipation, and in extreme cases things can get lodged in their intestines and need to be removed by a surgical vet.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tamoxifen postmenopausal breast cancer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think the problem started when she starte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tamoxifen free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get nolvadex in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tamoxifeno 20 mg 14 tabletas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Daca va simtiti ametit sau slabit cand utilizati comprimatele, trebuie sa evitati sa conduceti vehicule sau sa aveti activitati care implica atentie deosebita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liquid tamoxifen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buying tamoxifen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Clinical trials directly comparing various chemotherapy combinations and dosage regimens are currently ongoing</a:t>
            </a:r>
            <a:b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nolvadex prescription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fact, the FDA (Food and Drug Administration) noted that the manufacturer sold low potency Synthroid between 1990 and 1992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genox tamoxifen 10mg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nolvadex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consolidation of loans The sites data show that 30 percent of people who apply for a job on Mondays advance to the next stage of the hiring process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tamoxifeno 20mg tomar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nolvadex sale no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purity solutions tamoxifen citrate pct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tamoxifen manufacturer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 amoxicilina es un antibitico que perteneciente al grupo de las penicilinas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tamoxifen citrate in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nolvadex 10 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Jagkurar pett preparat, samma dos i 4 veckor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to get nolvadex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Inflammatory bowel disease (IBD) is another concern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20 mg tamoxifen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tamoxifen citrate pct for sale</a:t>
            </a:r>
            <a:b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nolvadex online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tamoxifeno 20 mg en hombres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will bring the closure that we have never been able to get.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nolvadex research products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Stop using this medication and see your doctor immediately.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tamoxifen citrate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tamoxifeno 20 mg efectos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this study, median duration of bleeding was 12 days.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tamoxifen doses breast cancer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buying nolvadex online legal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liquid nolvadex sale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authors found a significant inverse relationship between patient age and effective dose in their patient population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cheapest nolvadex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tamoxifen cause breast cysts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nolvadex rx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40 mg nolvadex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Les comprim&amp;eacute;s ne doivent pas tre fractionn&amp;eacute;s car il ne s&amp;rsquo;agit pas de comprim&amp;eacute;s s&amp;eacute;cables.</a:t>
            </a:r>
            <a:b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nolvadex (tamoxifen) 20 mg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citrato tamoxifeno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tamoxifen citrate post cycle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tamoxifen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Despite its social network aspirations, Hair Loss Talk is currently not so active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nolvadex (tamoxifen citrate)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Colaboradores que suele su meses general en el primer intervalos del vista es cuadrada, precio cytotec (misoprostol) 200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tamoxifen in treatment of intraductal breast cancer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2015-12-20T01:16:59+04:00</dcterms:created>
  <dcterms:modified xsi:type="dcterms:W3CDTF">2015-12-20T01:16:59+04:00</dcterms:modified>
  <dc:title>Tamoxifen Generic Drug - Can Tamoxifen Cause Postmenopausal Bleeding</dc:title>
  <dc:description>Best place buy nolvadex uk, research chemical serm nolvadex, tamoxifen cancer care ontario, citrato de tamoxifeno 20 mg como tomar, generic tamoxifen pink pills, does nolvadex reverse gyno, where can i buy nolvadex (tamoxifen citrate)</dc:description>
  <dc:subject>Tamoxifen Generic Drug - Can Tamoxifen Cause Postmenopausal Bleeding</dc:subject>
  <cp:keywords>nolvadex uk pharmacy, different manufacturers of tamoxifen, tamoxifen resistance in breast cancer elucidating mechanisms, where to buy nolvadex uk forum, a hot flash on tamoxifen metabolism, generic tamoxifen pink pills, nolvadex tamoxifen 20 mg 15 tabs, tamoxifen msds, tamoxifen citrate pct for sale, tamoxifen citrate post cycle dosage</cp:keywords>
  <cp:category/>
</cp:coreProperties>
</file>