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0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3.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4.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5.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Olmesartan 40 Mg Daily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benicar hct 40mg/12.5</a:t>
            </a:r>
            <a:br/>
            <a:r>
              <a:rPr b="false" i="false" strike="noStrike" sz="1200" u="none">
                <a:solidFill>
                  <a:srgbClr val="FFFFFF"/>
                </a:solidFill>
                <a:latin typeface="Calibri"/>
              </a:rPr>
              <a:t>fda olmesartan</a:t>
            </a:r>
            <a:br/>
            <a:r>
              <a:rPr b="false" i="false" strike="noStrike" sz="1200" u="none">
                <a:solidFill>
                  <a:srgbClr val="FFFFFF"/>
                </a:solidFill>
                <a:latin typeface="Calibri"/>
              </a:rPr>
              <a:t>benicar coupons</a:t>
            </a:r>
            <a:br/>
            <a:r>
              <a:rPr b="false" i="false" strike="noStrike" sz="1200" u="none">
                <a:solidFill>
                  <a:srgbClr val="FFFFFF"/>
                </a:solidFill>
                <a:latin typeface="Calibri"/>
              </a:rPr>
              <a:t>benicar hct savings card</a:t>
            </a:r>
            <a:br/>
            <a:r>
              <a:rPr b="false" i="false" strike="noStrike" sz="1200" u="none">
                <a:solidFill>
                  <a:srgbClr val="FFFFFF"/>
                </a:solidFill>
                <a:latin typeface="Calibri"/>
              </a:rPr>
              <a:t>benicar hct reviews</a:t>
            </a:r>
            <a:br/>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benicar costco</a:t>
            </a:r>
            <a:br/>
            <a:r>
              <a:rPr b="false" i="false" strike="noStrike" sz="1200" u="none">
                <a:solidFill>
                  <a:srgbClr val="FFFFFF"/>
                </a:solidFill>
                <a:latin typeface="Calibri"/>
              </a:rPr>
              <a:t>Source Naturals Red Yeast Rice Coq10 Quiz Breast Augmentation Second Hand Smoke Lortab How Does Asthma Effect Our Heart</a:t>
            </a:r>
            <a:br/>
            <a:r>
              <a:rPr b="false" i="false" strike="noStrike" sz="1200" u="none">
                <a:solidFill>
                  <a:srgbClr val="FFFFFF"/>
                </a:solidFill>
                <a:latin typeface="Calibri"/>
              </a:rPr>
              <a:t>benicar hct prices walgreens</a:t>
            </a:r>
            <a:br/>
            <a:r>
              <a:rPr b="false" i="false" strike="noStrike" sz="1200" u="none">
                <a:solidFill>
                  <a:srgbClr val="FFFFFF"/>
                </a:solidFill>
                <a:latin typeface="Calibri"/>
              </a:rPr>
              <a:t>coupon for benicar hct</a:t>
            </a:r>
            <a:br/>
            <a:r>
              <a:rPr b="false" i="false" strike="noStrike" sz="1200" u="none">
                <a:solidFill>
                  <a:srgbClr val="FFFFFF"/>
                </a:solidFill>
                <a:latin typeface="Calibri"/>
              </a:rPr>
              <a:t>benicar 40/25 hct</a:t>
            </a:r>
            <a:br/>
            <a:r>
              <a:rPr b="false" i="false" strike="noStrike" sz="1200" u="none">
                <a:solidFill>
                  <a:srgbClr val="FFFFFF"/>
                </a:solidFill>
                <a:latin typeface="Calibri"/>
              </a:rPr>
              <a:t>What should be shaken well before measuring a cephalexin such lines.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hct user reviews</a:t>
            </a:r>
            <a:br/>
            <a:r>
              <a:rPr b="false" i="false" strike="noStrike" sz="1200" u="none">
                <a:solidFill>
                  <a:srgbClr val="FFFFFF"/>
                </a:solidFill>
                <a:latin typeface="Calibri"/>
              </a:rPr>
              <a:t>generic drug for benicar hct</a:t>
            </a:r>
            <a:br/>
            <a:r>
              <a:rPr b="false" i="false" strike="noStrike" sz="1200" u="none">
                <a:solidFill>
                  <a:srgbClr val="FFFFFF"/>
                </a:solidFill>
                <a:latin typeface="Calibri"/>
              </a:rPr>
              <a:t>benicar dose marshall protocol</a:t>
            </a:r>
            <a:br/>
            <a:r>
              <a:rPr b="false" i="false" strike="noStrike" sz="1200" u="none">
                <a:solidFill>
                  <a:srgbClr val="FFFFFF"/>
                </a:solidFill>
                <a:latin typeface="Calibri"/>
              </a:rPr>
              <a:t>I applaud you for the courage of your instinct</a:t>
            </a:r>
            <a:br/>
            <a:r>
              <a:rPr b="false" i="false" strike="noStrike" sz="1200" u="none">
                <a:solidFill>
                  <a:srgbClr val="FFFFFF"/>
                </a:solidFill>
                <a:latin typeface="Calibri"/>
              </a:rPr>
              <a:t>is there a generic for benicar 20mg</a:t>
            </a:r>
            <a:br/>
            <a:r>
              <a:rPr b="false" i="false" strike="noStrike" sz="1200" u="none">
                <a:solidFill>
                  <a:srgbClr val="FFFFFF"/>
                </a:solidFill>
                <a:latin typeface="Calibri"/>
              </a:rPr>
              <a:t>cost of benicar 20 mg at walmart</a:t>
            </a:r>
            <a:br/>
            <a:r>
              <a:rPr b="false" i="false" strike="noStrike" sz="1200" u="none">
                <a:solidFill>
                  <a:srgbClr val="FFFFFF"/>
                </a:solidFill>
                <a:latin typeface="Calibri"/>
              </a:rPr>
              <a:t>benicar hct printable coupon</a:t>
            </a:r>
            <a:br/>
            <a:r>
              <a:rPr b="false" i="false" strike="noStrike" sz="1200" u="none">
                <a:solidFill>
                  <a:srgbClr val="FFFFFF"/>
                </a:solidFill>
                <a:latin typeface="Calibri"/>
              </a:rPr>
              <a:t>olmesartan medoxomil amlodipine hctz</a:t>
            </a:r>
            <a:br/>
            <a:r>
              <a:rPr b="false" i="false" strike="noStrike" sz="1200" u="none">
                <a:solidFill>
                  <a:srgbClr val="FFFFFF"/>
                </a:solidFill>
                <a:latin typeface="Calibri"/>
              </a:rPr>
              <a:t>Propranolol juga bisa digunakan untuk mencegah serangan migrain</a:t>
            </a:r>
            <a:br/>
            <a:r>
              <a:rPr b="false" i="false" strike="noStrike" sz="1200" u="none">
                <a:solidFill>
                  <a:srgbClr val="FFFFFF"/>
                </a:solidFill>
                <a:latin typeface="Calibri"/>
              </a:rPr>
              <a:t>generic for benicar</a:t>
            </a:r>
            <a:br/>
            <a:r>
              <a:rPr b="false" i="false" strike="noStrike" sz="1200" u="none">
                <a:solidFill>
                  <a:srgbClr val="FFFFFF"/>
                </a:solidFill>
                <a:latin typeface="Calibri"/>
              </a:rPr>
              <a:t>coupons for benicar</a:t>
            </a:r>
            <a:br/>
            <a:r>
              <a:rPr b="false" i="false" strike="noStrike" sz="1200" u="none">
                <a:solidFill>
                  <a:srgbClr val="FFFFFF"/>
                </a:solidFill>
                <a:latin typeface="Calibri"/>
              </a:rPr>
              <a:t>benicar prices walgreens</a:t>
            </a:r>
            <a:br/>
            <a:r>
              <a:rPr b="false" i="false" strike="noStrike" sz="1200" u="none">
                <a:solidFill>
                  <a:srgbClr val="FFFFFF"/>
                </a:solidFill>
                <a:latin typeface="Calibri"/>
              </a:rPr>
              <a:t>buy benicar online cheap</a:t>
            </a:r>
            <a:br/>
            <a:r>
              <a:rPr b="false" i="false" strike="noStrike" sz="1200" u="none">
                <a:solidFill>
                  <a:srgbClr val="FFFFFF"/>
                </a:solidFill>
                <a:latin typeface="Calibri"/>
              </a:rPr>
              <a:t>buy benicar hct online</a:t>
            </a:r>
            <a:br/>
            <a:r>
              <a:rPr b="false" i="false" strike="noStrike" sz="1200" u="none">
                <a:solidFill>
                  <a:srgbClr val="FFFFFF"/>
                </a:solidFill>
                <a:latin typeface="Calibri"/>
              </a:rPr>
              <a:t>benicar generic release</a:t>
            </a:r>
            <a:br/>
            <a:r>
              <a:rPr b="false" i="false" strike="noStrike" sz="1200" u="none">
                <a:solidFill>
                  <a:srgbClr val="FFFFFF"/>
                </a:solidFill>
                <a:latin typeface="Calibri"/>
              </a:rPr>
              <a:t>benicar hct 40 25 mg tablets</a:t>
            </a:r>
            <a:br/>
            <a:r>
              <a:rPr b="false" i="false" strike="noStrike" sz="1200" u="none">
                <a:solidFill>
                  <a:srgbClr val="FFFFFF"/>
                </a:solidFill>
                <a:latin typeface="Calibri"/>
              </a:rPr>
              <a:t>I&amp;rsquo;m not telling anyone here how to take anything, but sometimes, a higher amount is needing when fighting infections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savings that last card</a:t>
            </a:r>
            <a:br/>
            <a:r>
              <a:rPr b="false" i="false" strike="noStrike" sz="1200" u="none">
                <a:solidFill>
                  <a:srgbClr val="FFFFFF"/>
                </a:solidFill>
                <a:latin typeface="Calibri"/>
              </a:rPr>
              <a:t>order benicar</a:t>
            </a:r>
            <a:br/>
            <a:r>
              <a:rPr b="false" i="false" strike="noStrike" sz="1200" u="none">
                <a:solidFill>
                  <a:srgbClr val="FFFFFF"/>
                </a:solidFill>
                <a:latin typeface="Calibri"/>
              </a:rPr>
              <a:t>benicar 5mg</a:t>
            </a:r>
            <a:br/>
            <a:r>
              <a:rPr b="false" i="false" strike="noStrike" sz="1200" u="none">
                <a:solidFill>
                  <a:srgbClr val="FFFFFF"/>
                </a:solidFill>
                <a:latin typeface="Calibri"/>
              </a:rPr>
              <a:t>COPING SKILLS are what people need to learn, develop, and practice to deal with anxiety</a:t>
            </a:r>
            <a:br/>
            <a:r>
              <a:rPr b="false" i="false" strike="noStrike" sz="1200" u="none">
                <a:solidFill>
                  <a:srgbClr val="FFFFFF"/>
                </a:solidFill>
                <a:latin typeface="Calibri"/>
              </a:rPr>
              <a:t>benicar cost comparison</a:t>
            </a:r>
            <a:br/>
            <a:r>
              <a:rPr b="false" i="false" strike="noStrike" sz="1200" u="none">
                <a:solidFill>
                  <a:srgbClr val="FFFFFF"/>
                </a:solidFill>
                <a:latin typeface="Calibri"/>
              </a:rPr>
              <a:t>bula benicar anlo 40mg 5mg</a:t>
            </a:r>
            <a:br/>
            <a:r>
              <a:rPr b="false" i="false" strike="noStrike" sz="1200" u="none">
                <a:solidFill>
                  <a:srgbClr val="FFFFFF"/>
                </a:solidFill>
                <a:latin typeface="Calibri"/>
              </a:rPr>
              <a:t>olmesartan medoxomil buy online</a:t>
            </a:r>
            <a:br/>
            <a:r>
              <a:rPr b="false" i="false" strike="noStrike" sz="1200" u="none">
                <a:solidFill>
                  <a:srgbClr val="FFFFFF"/>
                </a:solidFill>
                <a:latin typeface="Calibri"/>
              </a:rPr>
              <a:t>olmesartan medoxomil tab 20mg</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is there a generic drug for benicar hct</a:t>
            </a:r>
            <a:br/>
            <a:r>
              <a:rPr b="false" i="false" strike="noStrike" sz="1200" u="none">
                <a:solidFill>
                  <a:srgbClr val="FFFFFF"/>
                </a:solidFill>
                <a:latin typeface="Calibri"/>
              </a:rPr>
              <a:t>benicar coupon pictures</a:t>
            </a:r>
            <a:br/>
            <a:r>
              <a:rPr b="false" i="false" strike="noStrike" sz="1200" u="none">
                <a:solidFill>
                  <a:srgbClr val="FFFFFF"/>
                </a:solidFill>
                <a:latin typeface="Calibri"/>
              </a:rPr>
              <a:t>Optum does not knowingly collect personal information from any person under the age of 18.</a:t>
            </a:r>
            <a:br/>
            <a:r>
              <a:rPr b="false" i="false" strike="noStrike" sz="1200" u="none">
                <a:solidFill>
                  <a:srgbClr val="FFFFFF"/>
                </a:solidFill>
                <a:latin typeface="Calibri"/>
              </a:rPr>
              <a:t>discount coupons for benicar</a:t>
            </a:r>
            <a:br/>
            <a:r>
              <a:rPr b="false" i="false" strike="noStrike" sz="1200" u="none">
                <a:solidFill>
                  <a:srgbClr val="FFFFFF"/>
                </a:solidFill>
                <a:latin typeface="Calibri"/>
              </a:rPr>
              <a:t>olmesartan 20 mg daily</a:t>
            </a:r>
            <a:br/>
            <a:r>
              <a:rPr b="false" i="false" strike="noStrike" sz="1200" u="none">
                <a:solidFill>
                  <a:srgbClr val="FFFFFF"/>
                </a:solidFill>
                <a:latin typeface="Calibri"/>
              </a:rPr>
              <a:t>benicar hct dose</a:t>
            </a:r>
            <a:br/>
            <a:r>
              <a:rPr b="false" i="false" strike="noStrike" sz="1200" u="none">
                <a:solidFill>
                  <a:srgbClr val="FFFFFF"/>
                </a:solidFill>
                <a:latin typeface="Calibri"/>
              </a:rPr>
              <a:t>benicar discount program</a:t>
            </a:r>
            <a:br/>
            <a:r>
              <a:rPr b="false" i="false" strike="noStrike" sz="1200" u="none">
                <a:solidFill>
                  <a:srgbClr val="FFFFFF"/>
                </a:solidFill>
                <a:latin typeface="Calibri"/>
              </a:rPr>
              <a:t>benicar hct generic alternative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retail cost of benicar hct</a:t>
            </a:r>
            <a:br/>
            <a:r>
              <a:rPr b="false" i="false" strike="noStrike" sz="1200" u="none">
                <a:solidFill>
                  <a:srgbClr val="FFFFFF"/>
                </a:solidFill>
                <a:latin typeface="Calibri"/>
              </a:rPr>
              <a:t>benicar hct missed dose</a:t>
            </a:r>
            <a:br/>
            <a:r>
              <a:rPr b="false" i="false" strike="noStrike" sz="1200" u="none">
                <a:solidFill>
                  <a:srgbClr val="FFFFFF"/>
                </a:solidFill>
                <a:latin typeface="Calibri"/>
              </a:rPr>
              <a:t>benicar maximum daily dose</a:t>
            </a:r>
            <a:br/>
            <a:r>
              <a:rPr b="false" i="false" strike="noStrike" sz="1200" u="none">
                <a:solidFill>
                  <a:srgbClr val="FFFFFF"/>
                </a:solidFill>
                <a:latin typeface="Calibri"/>
              </a:rPr>
              <a:t>During the physical exam, your doctor will feel along your breastbone for areas of tenderness or swelling</a:t>
            </a:r>
            <a:br/>
            <a:r>
              <a:rPr b="false" i="false" strike="noStrike" sz="1200" u="none">
                <a:solidFill>
                  <a:srgbClr val="FFFFFF"/>
                </a:solidFill>
                <a:latin typeface="Calibri"/>
              </a:rPr>
              <a:t>benicar hct generic equivalent</a:t>
            </a:r>
            <a:br/>
            <a:r>
              <a:rPr b="false" i="false" strike="noStrike" sz="1200" u="none">
                <a:solidFill>
                  <a:srgbClr val="FFFFFF"/>
                </a:solidFill>
                <a:latin typeface="Calibri"/>
              </a:rPr>
              <a:t>benicar price costco</a:t>
            </a:r>
            <a:br/>
            <a:r>
              <a:rPr b="false" i="false" strike="noStrike" sz="1200" u="none">
                <a:solidFill>
                  <a:srgbClr val="FFFFFF"/>
                </a:solidFill>
                <a:latin typeface="Calibri"/>
              </a:rPr>
              <a:t>olmesartan medoxomil price</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daiichi sankyo benicar coupons</a:t>
            </a:r>
            <a:br/>
            <a:r>
              <a:rPr b="false" i="false" strike="noStrike" sz="1200" u="none">
                <a:solidFill>
                  <a:srgbClr val="FFFFFF"/>
                </a:solidFill>
                <a:latin typeface="Calibri"/>
              </a:rPr>
              <a:t>benicar hct max dose</a:t>
            </a:r>
            <a:br/>
            <a:r>
              <a:rPr b="false" i="false" strike="noStrike" sz="1200" u="none">
                <a:solidFill>
                  <a:srgbClr val="FFFFFF"/>
                </a:solidFill>
                <a:latin typeface="Calibri"/>
              </a:rPr>
              <a:t>benicar hct generic</a:t>
            </a:r>
            <a:br/>
            <a:r>
              <a:rPr b="false" i="false" strike="noStrike" sz="1200" u="none">
                <a:solidFill>
                  <a:srgbClr val="FFFFFF"/>
                </a:solidFill>
                <a:latin typeface="Calibri"/>
              </a:rPr>
              <a:t>is there a generic for benicar 40 mg</a:t>
            </a:r>
            <a:br/>
            <a:r>
              <a:rPr b="false" i="false" strike="noStrike" sz="1200" u="none">
                <a:solidFill>
                  <a:srgbClr val="FFFFFF"/>
                </a:solidFill>
                <a:latin typeface="Calibri"/>
              </a:rPr>
              <a:t>I was on Celexa for over a decade</a:t>
            </a:r>
            <a:br/>
            <a:r>
              <a:rPr b="false" i="false" strike="noStrike" sz="1200" u="none">
                <a:solidFill>
                  <a:srgbClr val="FFFFFF"/>
                </a:solidFill>
                <a:latin typeface="Calibri"/>
              </a:rPr>
              <a:t>benicar hct 40</a:t>
            </a:r>
            <a:br/>
            <a:r>
              <a:rPr b="false" i="false" strike="noStrike" sz="1200" u="none">
                <a:solidFill>
                  <a:srgbClr val="FFFFFF"/>
                </a:solidFill>
                <a:latin typeface="Calibri"/>
              </a:rPr>
              <a:t>Do not stop taking the medication, even if you feel better</a:t>
            </a:r>
            <a:br/>
            <a:r>
              <a:rPr b="false" i="false" strike="noStrike" sz="1200" u="none">
                <a:solidFill>
                  <a:srgbClr val="FFFFFF"/>
                </a:solidFill>
                <a:latin typeface="Calibri"/>
              </a:rPr>
              <a:t>olmesartan 20 mg mk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hct coupon card</a:t>
            </a:r>
            <a:br/>
            <a:r>
              <a:rPr b="false" i="false" strike="noStrike" sz="1200" u="none">
                <a:solidFill>
                  <a:srgbClr val="FFFFFF"/>
                </a:solidFill>
                <a:latin typeface="Calibri"/>
              </a:rPr>
              <a:t>benicar discount</a:t>
            </a:r>
            <a:br/>
            <a:r>
              <a:rPr b="false" i="false" strike="noStrike" sz="1200" u="none">
                <a:solidFill>
                  <a:srgbClr val="FFFFFF"/>
                </a:solidFill>
                <a:latin typeface="Calibri"/>
              </a:rPr>
              <a:t>I felt fine in school, besides always being tired</a:t>
            </a:r>
            <a:br/>
            <a:r>
              <a:rPr b="false" i="false" strike="noStrike" sz="1200" u="none">
                <a:solidFill>
                  <a:srgbClr val="FFFFFF"/>
                </a:solidFill>
                <a:latin typeface="Calibri"/>
              </a:rPr>
              <a:t>benicar beta blocker or ace inhibitor</a:t>
            </a:r>
            <a:br/>
            <a:r>
              <a:rPr b="false" i="false" strike="noStrike" sz="1200" u="none">
                <a:solidFill>
                  <a:srgbClr val="FFFFFF"/>
                </a:solidFill>
                <a:latin typeface="Calibri"/>
              </a:rPr>
              <a:t>(Finances) Does anyone know of anything I can do to get rid of the infection?</a:t>
            </a:r>
            <a:br/>
            <a:r>
              <a:rPr b="false" i="false" strike="noStrike" sz="1200" u="none">
                <a:solidFill>
                  <a:srgbClr val="FFFFFF"/>
                </a:solidFill>
                <a:latin typeface="Calibri"/>
              </a:rPr>
              <a:t>benicar 40 mg cost</a:t>
            </a:r>
            <a:br/>
            <a:r>
              <a:rPr b="false" i="false" strike="noStrike" sz="1200" u="none">
                <a:solidFill>
                  <a:srgbClr val="FFFFFF"/>
                </a:solidFill>
                <a:latin typeface="Calibri"/>
              </a:rPr>
              <a:t>is there a generic substitute for benicar</a:t>
            </a:r>
            <a:br/>
            <a:r>
              <a:rPr b="false" i="false" strike="noStrike" sz="1200" u="none">
                <a:solidFill>
                  <a:srgbClr val="FFFFFF"/>
                </a:solidFill>
                <a:latin typeface="Calibri"/>
              </a:rPr>
              <a:t>buy benicar uk</a:t>
            </a:r>
            <a:br/>
            <a:r>
              <a:rPr b="false" i="false" strike="noStrike" sz="1200" u="none">
                <a:solidFill>
                  <a:srgbClr val="FFFFFF"/>
                </a:solidFill>
                <a:latin typeface="Calibri"/>
              </a:rPr>
              <a:t>benicar anlo 40/10mg com 30 comprimidos revestidos</a:t>
            </a:r>
            <a:br/>
            <a:r>
              <a:rPr b="false" i="false" strike="noStrike" sz="1200" u="none">
                <a:solidFill>
                  <a:srgbClr val="FFFFFF"/>
                </a:solidFill>
                <a:latin typeface="Calibri"/>
              </a:rPr>
              <a:t>benicar hct prices walmart</a:t>
            </a:r>
            <a:br/>
            <a:r>
              <a:rPr b="false" i="false" strike="noStrike" sz="1200" u="none">
                <a:solidFill>
                  <a:srgbClr val="FFFFFF"/>
                </a:solidFill>
                <a:latin typeface="Calibri"/>
              </a:rPr>
              <a:t>benicar anlo 40 mg 5 mg</a:t>
            </a:r>
            <a:br/>
            <a:r>
              <a:rPr b="false" i="false" strike="noStrike" sz="1200" u="none">
                <a:solidFill>
                  <a:srgbClr val="FFFFFF"/>
                </a:solidFill>
                <a:latin typeface="Calibri"/>
              </a:rPr>
              <a:t>olmesartan hctz amlodipine</a:t>
            </a:r>
            <a:br/>
            <a:r>
              <a:rPr b="false" i="false" strike="noStrike" sz="1200" u="none">
                <a:solidFill>
                  <a:srgbClr val="FFFFFF"/>
                </a:solidFill>
                <a:latin typeface="Calibri"/>
              </a:rPr>
              <a:t>benicar discount card</a:t>
            </a:r>
            <a:br/>
            <a:r>
              <a:rPr b="false" i="false" strike="noStrike" sz="1200" u="none">
                <a:solidFill>
                  <a:srgbClr val="FFFFFF"/>
                </a:solidFill>
                <a:latin typeface="Calibri"/>
              </a:rPr>
              <a:t>coupon for benicar</a:t>
            </a:r>
            <a:br/>
            <a:r>
              <a:rPr b="false" i="false" strike="noStrike" sz="1200" u="none">
                <a:solidFill>
                  <a:srgbClr val="FFFFFF"/>
                </a:solidFill>
                <a:latin typeface="Calibri"/>
              </a:rPr>
              <a:t>Store minoxidil foam (for men) at room temperature, between 68 and 77 degrees F (20 and 25 degrees C)</a:t>
            </a:r>
            <a:br/>
            <a:r>
              <a:rPr b="false" i="false" strike="noStrike" sz="1200" u="none">
                <a:solidFill>
                  <a:srgbClr val="FFFFFF"/>
                </a:solidFill>
                <a:latin typeface="Calibri"/>
              </a:rPr>
              <a:t>cost of benicar</a:t>
            </a:r>
            <a:br/>
            <a:r>
              <a:rPr b="false" i="false" strike="noStrike" sz="1200" u="none">
                <a:solidFill>
                  <a:srgbClr val="FFFFFF"/>
                </a:solidFill>
                <a:latin typeface="Calibri"/>
              </a:rPr>
              <a:t>Some dieters lost far more weight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olmesartan medoxomil cost</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price of benicar 20 mg</a:t>
            </a:r>
            <a:br/>
            <a:r>
              <a:rPr b="false" i="false" strike="noStrike" sz="1200" u="none">
                <a:solidFill>
                  <a:srgbClr val="FFFFFF"/>
                </a:solidFill>
                <a:latin typeface="Calibri"/>
              </a:rPr>
              <a:t>In about 25% of women Glucophage causes side effects which may include abdominal discomfort, cramping, diarrhea and nausea</a:t>
            </a:r>
            <a:br/>
            <a:r>
              <a:rPr b="false" i="false" strike="noStrike" sz="1200" u="none">
                <a:solidFill>
                  <a:srgbClr val="FFFFFF"/>
                </a:solidFill>
                <a:latin typeface="Calibri"/>
              </a:rPr>
              <a:t>benicar 20mg</a:t>
            </a:r>
            <a:br/>
            <a:r>
              <a:rPr b="false" i="false" strike="noStrike" sz="1200" u="none">
                <a:solidFill>
                  <a:srgbClr val="FFFFFF"/>
                </a:solidFill>
                <a:latin typeface="Calibri"/>
              </a:rPr>
              <a:t>This drug has been a life saver, without it I constantly worry, fear almost everything</a:t>
            </a:r>
            <a:br/>
            <a:r>
              <a:rPr b="false" i="false" strike="noStrike" sz="1200" u="none">
                <a:solidFill>
                  <a:srgbClr val="FFFFFF"/>
                </a:solidFill>
                <a:latin typeface="Calibri"/>
              </a:rPr>
              <a:t>hydrochlorothiazide olmesartan price</a:t>
            </a:r>
            <a:br/>
            <a:r>
              <a:rPr b="false" i="false" strike="noStrike" sz="1200" u="none">
                <a:solidFill>
                  <a:srgbClr val="FFFFFF"/>
                </a:solidFill>
                <a:latin typeface="Calibri"/>
              </a:rPr>
              <a:t>benicar hct price costco</a:t>
            </a:r>
            <a:br/>
            <a:r>
              <a:rPr b="false" i="false" strike="noStrike" sz="1200" u="none">
                <a:solidFill>
                  <a:srgbClr val="FFFFFF"/>
                </a:solidFill>
                <a:latin typeface="Calibri"/>
              </a:rPr>
              <a:t>when will generic benicar hct be available</a:t>
            </a:r>
            <a:br/>
            <a:r>
              <a:rPr b="false" i="false" strike="noStrike" sz="1200" u="none">
                <a:solidFill>
                  <a:srgbClr val="FFFFFF"/>
                </a:solidFill>
                <a:latin typeface="Calibri"/>
              </a:rPr>
              <a:t>olmesartan hctz</a:t>
            </a:r>
            <a:br/>
            <a:r>
              <a:rPr b="false" i="false" strike="noStrike" sz="1200" u="none">
                <a:solidFill>
                  <a:srgbClr val="FFFFFF"/>
                </a:solidFill>
                <a:latin typeface="Calibri"/>
              </a:rPr>
              <a:t>I have been withdrawing off of Pristiq for the past two months</a:t>
            </a:r>
            <a:br/>
            <a:r>
              <a:rPr b="false" i="false" strike="noStrike" sz="1200" u="none">
                <a:solidFill>
                  <a:srgbClr val="FFFFFF"/>
                </a:solidFill>
                <a:latin typeface="Calibri"/>
              </a:rPr>
              <a:t>olmesartan price</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benicar 5 mg</a:t>
            </a:r>
            <a:br/>
            <a:r>
              <a:rPr b="false" i="false" strike="noStrike" sz="1200" u="none">
                <a:solidFill>
                  <a:srgbClr val="FFFFFF"/>
                </a:solidFill>
                <a:latin typeface="Calibri"/>
              </a:rPr>
              <a:t>coupons for benicar hct</a:t>
            </a:r>
            <a:br/>
            <a:r>
              <a:rPr b="false" i="false" strike="noStrike" sz="1200" u="none">
                <a:solidFill>
                  <a:srgbClr val="FFFFFF"/>
                </a:solidFill>
                <a:latin typeface="Calibri"/>
              </a:rPr>
              <a:t>I&amp;rsquo;m just starting to go off after 16 months on Pristiq 50mg</a:t>
            </a:r>
            <a:br/>
            <a:r>
              <a:rPr b="false" i="false" strike="noStrike" sz="1200" u="none">
                <a:solidFill>
                  <a:srgbClr val="FFFFFF"/>
                </a:solidFill>
                <a:latin typeface="Calibri"/>
              </a:rPr>
              <a:t>olmesartan 40 mg daily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hct discount card</a:t>
            </a:r>
            <a:br/>
            <a:r>
              <a:rPr b="false" i="false" strike="noStrike" sz="1200" u="none">
                <a:solidFill>
                  <a:srgbClr val="FFFFFF"/>
                </a:solidFill>
                <a:latin typeface="Calibri"/>
              </a:rPr>
              <a:t>Para tratamientos subsecuentes, la terapia puede continuar con pentoxifilina oral solamente</a:t>
            </a:r>
            <a:br/>
            <a:r>
              <a:rPr b="false" i="false" strike="noStrike" sz="1200" u="none">
                <a:solidFill>
                  <a:srgbClr val="FFFFFF"/>
                </a:solidFill>
                <a:latin typeface="Calibri"/>
              </a:rPr>
              <a:t>is there a generic equivalent for benicar hct</a:t>
            </a:r>
            <a:br/>
            <a:r>
              <a:rPr b="false" i="false" strike="noStrike" sz="1200" u="none">
                <a:solidFill>
                  <a:srgbClr val="FFFFFF"/>
                </a:solidFill>
                <a:latin typeface="Calibri"/>
              </a:rPr>
              <a:t>Clonidine USP from the drug reservoir then begins to flow through the rate-controlling membrane and the adhesive layer of the system into the systemic circulation via the capillaries beneath the skin</a:t>
            </a:r>
            <a:br/>
            <a:r>
              <a:rPr b="false" i="false" strike="noStrike" sz="1200" u="none">
                <a:solidFill>
                  <a:srgbClr val="FFFFFF"/>
                </a:solidFill>
                <a:latin typeface="Calibri"/>
              </a:rPr>
              <a:t>fda olmesartan sprue</a:t>
            </a:r>
            <a:br/>
            <a:r>
              <a:rPr b="false" i="false" strike="noStrike" sz="1200" u="none">
                <a:solidFill>
                  <a:srgbClr val="FFFFFF"/>
                </a:solidFill>
                <a:latin typeface="Calibri"/>
              </a:rPr>
              <a:t>benicar hct 20 12.5mg tablets</a:t>
            </a:r>
            <a:br/>
            <a:r>
              <a:rPr b="false" i="false" strike="noStrike" sz="1200" u="none">
                <a:solidFill>
                  <a:srgbClr val="FFFFFF"/>
                </a:solidFill>
                <a:latin typeface="Calibri"/>
              </a:rPr>
              <a:t>No judgements, hard feelings or anger should be involved, otherwise he will simply shut you out</a:t>
            </a:r>
            <a:br/>
            <a:r>
              <a:rPr b="false" i="false" strike="noStrike" sz="1200" u="none">
                <a:solidFill>
                  <a:srgbClr val="FFFFFF"/>
                </a:solidFill>
                <a:latin typeface="Calibri"/>
              </a:rPr>
              <a:t>free coupons for benicar</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olmesartan hct</a:t>
            </a:r>
            <a:br/>
            <a:r>
              <a:rPr b="false" i="false" strike="noStrike" sz="1200" u="none">
                <a:solidFill>
                  <a:srgbClr val="FFFFFF"/>
                </a:solidFill>
                <a:latin typeface="Calibri"/>
              </a:rPr>
              <a:t>generic benicar alternatives</a:t>
            </a:r>
            <a:br/>
            <a:r>
              <a:rPr b="false" i="false" strike="noStrike" sz="1200" u="none">
                <a:solidFill>
                  <a:srgbClr val="FFFFFF"/>
                </a:solidFill>
                <a:latin typeface="Calibri"/>
              </a:rPr>
              <a:t>benicar hct price</a:t>
            </a:r>
            <a:br/>
            <a:r>
              <a:rPr b="false" i="false" strike="noStrike" sz="1200" u="none">
                <a:solidFill>
                  <a:srgbClr val="FFFFFF"/>
                </a:solidFill>
                <a:latin typeface="Calibri"/>
              </a:rPr>
              <a:t>benicar hct 20/12.5mg</a:t>
            </a:r>
            <a:br/>
            <a:r>
              <a:rPr b="false" i="false" strike="noStrike" sz="1200" u="none">
                <a:solidFill>
                  <a:srgbClr val="FFFFFF"/>
                </a:solidFill>
                <a:latin typeface="Calibri"/>
              </a:rPr>
              <a:t>cost of benicar hct at walmart</a:t>
            </a:r>
            <a:br/>
            <a:r>
              <a:rPr b="false" i="false" strike="noStrike" sz="1200" u="none">
                <a:solidFill>
                  <a:srgbClr val="FFFFFF"/>
                </a:solidFill>
                <a:latin typeface="Calibri"/>
              </a:rPr>
              <a:t>benicar hct dose range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benicar generic name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By comparison, in postmenopausal women, tamoxifen can act as an ER agonist in bone and increase bone mass</a:t>
            </a:r>
            <a:br/>
            <a:r>
              <a:rPr b="false" i="false" strike="noStrike" sz="1200" u="none">
                <a:solidFill>
                  <a:srgbClr val="FFFFFF"/>
                </a:solidFill>
                <a:latin typeface="Calibri"/>
              </a:rPr>
              <a:t>cost of benicar hct</a:t>
            </a:r>
            <a:br/>
            <a:r>
              <a:rPr b="false" i="false" strike="noStrike" sz="1200" u="none">
                <a:solidFill>
                  <a:srgbClr val="FFFFFF"/>
                </a:solidFill>
                <a:latin typeface="Calibri"/>
              </a:rPr>
              <a:t>benicar hct 40 12.5 price</a:t>
            </a:r>
            <a:br/>
            <a:r>
              <a:rPr b="false" i="false" strike="noStrike" sz="1200" u="none">
                <a:solidFill>
                  <a:srgbClr val="FFFFFF"/>
                </a:solidFill>
                <a:latin typeface="Calibri"/>
              </a:rPr>
              <a:t>olmesartan benicar cost</a:t>
            </a:r>
            <a:br/>
            <a:r>
              <a:rPr b="false" i="false" strike="noStrike" sz="1200" u="none">
                <a:solidFill>
                  <a:srgbClr val="FFFFFF"/>
                </a:solidFill>
                <a:latin typeface="Calibri"/>
              </a:rPr>
              <a:t>price of benicar at walgreens</a:t>
            </a:r>
            <a:br/>
            <a:r>
              <a:rPr b="false" i="false" strike="noStrike" sz="1200" u="none">
                <a:solidFill>
                  <a:srgbClr val="FFFFFF"/>
                </a:solidFill>
                <a:latin typeface="Calibri"/>
              </a:rPr>
              <a:t>benicar hct maximum dose</a:t>
            </a:r>
            <a:br/>
            <a:r>
              <a:rPr b="false" i="false" strike="noStrike" sz="1200" u="none">
                <a:solidFill>
                  <a:srgbClr val="FFFFFF"/>
                </a:solidFill>
                <a:latin typeface="Calibri"/>
              </a:rPr>
              <a:t>how much does benicar cost at walmart</a:t>
            </a:r>
            <a:br/>
            <a:r>
              <a:rPr b="false" i="false" strike="noStrike" sz="1200" u="none">
                <a:solidFill>
                  <a:srgbClr val="FFFFFF"/>
                </a:solidFill>
                <a:latin typeface="Calibri"/>
              </a:rPr>
              <a:t>benicar hct 40mg 25mg</a:t>
            </a:r>
            <a:br/>
            <a:r>
              <a:rPr b="false" i="false" strike="noStrike" sz="1200" u="none">
                <a:solidFill>
                  <a:srgbClr val="FFFFFF"/>
                </a:solidFill>
                <a:latin typeface="Calibri"/>
              </a:rPr>
              <a:t>I now have a 10 level fusion which went very well and my discomfort is tolerable</a:t>
            </a:r>
            <a:br/>
            <a:r>
              <a:rPr b="false" i="false" strike="noStrike" sz="1200" u="none">
                <a:solidFill>
                  <a:srgbClr val="FFFFFF"/>
                </a:solidFill>
                <a:latin typeface="Calibri"/>
              </a:rPr>
              <a:t>fda olmesartan roadmap</a:t>
            </a:r>
            <a:br/>
            <a:r>
              <a:rPr b="false" i="false" strike="noStrike" sz="1200" u="none">
                <a:solidFill>
                  <a:srgbClr val="FFFFFF"/>
                </a:solidFill>
                <a:latin typeface="Calibri"/>
              </a:rPr>
              <a:t>To reduce the risk of dizziness and lightheadedness, get up slowly when rising from a sitting or lying position</a:t>
            </a:r>
            <a:br/>
            <a:r>
              <a:rPr b="false" i="false" strike="noStrike" sz="1200" u="none">
                <a:solidFill>
                  <a:srgbClr val="FFFFFF"/>
                </a:solidFill>
                <a:latin typeface="Calibri"/>
              </a:rPr>
              <a:t>benicar dose conversion</a:t>
            </a:r>
            <a:br/>
            <a:r>
              <a:rPr b="false" i="false" strike="noStrike" sz="1200" u="none">
                <a:solidFill>
                  <a:srgbClr val="FFFFFF"/>
                </a:solidFill>
                <a:latin typeface="Calibri"/>
              </a:rPr>
              <a:t>is there a generic version of benicar hct</a:t>
            </a:r>
            <a:br/>
            <a:r>
              <a:rPr b="false" i="false" strike="noStrike" sz="1200" u="none">
                <a:solidFill>
                  <a:srgbClr val="FFFFFF"/>
                </a:solidFill>
                <a:latin typeface="Calibri"/>
              </a:rPr>
              <a:t>- st ve alt solunum yollar enfeksiyonu, grip, yz kemiklerinin iindeki hava boluklarnn iltihab (sinzit), viral enfeksiyon, bademcik iltihab, bron iltihab, yerleik enfeksiyon, sellit, deri alt absesi</a:t>
            </a:r>
            <a:br/>
            <a:r>
              <a:rPr b="false" i="false" strike="noStrike" sz="1200" u="none">
                <a:solidFill>
                  <a:srgbClr val="FFFFFF"/>
                </a:solidFill>
                <a:latin typeface="Calibri"/>
              </a:rPr>
              <a:t>benicar 20 mg generic</a:t>
            </a:r>
            <a:br/>
            <a:r>
              <a:rPr b="false" i="false" strike="noStrike" sz="1200" u="none">
                <a:solidFill>
                  <a:srgbClr val="FFFFFF"/>
                </a:solidFill>
                <a:latin typeface="Calibri"/>
              </a:rPr>
              <a:t>how much does benicar hct cost at walmart</a:t>
            </a:r>
            <a:br/>
            <a:r>
              <a:rPr b="false" i="false" strike="noStrike" sz="1200" u="none">
                <a:solidFill>
                  <a:srgbClr val="FFFFFF"/>
                </a:solidFill>
                <a:latin typeface="Calibri"/>
              </a:rPr>
              <a:t>us fda olmesartan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olmesartan+amlodipine+hctz combination</a:t>
            </a:r>
            <a:br/>
            <a:r>
              <a:rPr b="false" i="false" strike="noStrike" sz="1200" u="none">
                <a:solidFill>
                  <a:srgbClr val="FFFFFF"/>
                </a:solidFill>
                <a:latin typeface="Calibri"/>
              </a:rPr>
              <a:t>generic for benicar hct 20 12.5 mg</a:t>
            </a:r>
            <a:br/>
            <a:r>
              <a:rPr b="false" i="false" strike="noStrike" sz="1200" u="none">
                <a:solidFill>
                  <a:srgbClr val="FFFFFF"/>
                </a:solidFill>
                <a:latin typeface="Calibri"/>
              </a:rPr>
              <a:t>benicar hct canada</a:t>
            </a:r>
            <a:br/>
            <a:r>
              <a:rPr b="false" i="false" strike="noStrike" sz="1200" u="none">
                <a:solidFill>
                  <a:srgbClr val="FFFFFF"/>
                </a:solidFill>
                <a:latin typeface="Calibri"/>
              </a:rPr>
              <a:t>olmesartan medoxomil costo</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benicar hct 40/12.5mg</a:t>
            </a:r>
            <a:br/>
            <a:r>
              <a:rPr b="false" i="false" strike="noStrike" sz="1200" u="none">
                <a:solidFill>
                  <a:srgbClr val="FFFFFF"/>
                </a:solidFill>
                <a:latin typeface="Calibri"/>
              </a:rPr>
              <a:t>The following information includes only the average doses of adapalene and benzoyl peroxide</a:t>
            </a:r>
            <a:br/>
            <a:r>
              <a:rPr b="false" i="false" strike="noStrike" sz="1200" u="none">
                <a:solidFill>
                  <a:srgbClr val="FFFFFF"/>
                </a:solidFill>
                <a:latin typeface="Calibri"/>
              </a:rPr>
              <a:t>benicar amlo 40mg/5mg</a:t>
            </a:r>
            <a:br/>
            <a:r>
              <a:rPr b="false" i="false" strike="noStrike" sz="1200" u="none">
                <a:solidFill>
                  <a:srgbClr val="FFFFFF"/>
                </a:solidFill>
                <a:latin typeface="Calibri"/>
              </a:rPr>
              <a:t>benicar 40 mg tablets</a:t>
            </a:r>
            <a:br/>
            <a:r>
              <a:rPr b="false" i="false" strike="noStrike" sz="1200" u="none">
                <a:solidFill>
                  <a:srgbClr val="FFFFFF"/>
                </a:solidFill>
                <a:latin typeface="Calibri"/>
              </a:rPr>
              <a:t>benicar coupon card</a:t>
            </a:r>
            <a:br/>
            <a:r>
              <a:rPr b="false" i="false" strike="noStrike" sz="1200" u="none">
                <a:solidFill>
                  <a:srgbClr val="FFFFFF"/>
                </a:solidFill>
                <a:latin typeface="Calibri"/>
              </a:rPr>
              <a:t>cheap benicar hct</a:t>
            </a:r>
            <a:br/>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benicar hct 40 25 mg price</a:t>
            </a:r>
            <a:br/>
            <a:r>
              <a:rPr b="false" i="false" strike="noStrike" sz="1200" u="none">
                <a:solidFill>
                  <a:srgbClr val="FFFFFF"/>
                </a:solidFill>
                <a:latin typeface="Calibri"/>
              </a:rPr>
              <a:t>benicar hct 40mg/25mg</a:t>
            </a:r>
            <a:br/>
            <a:r>
              <a:rPr b="false" i="false" strike="noStrike" sz="1200" u="none">
                <a:solidFill>
                  <a:srgbClr val="FFFFFF"/>
                </a:solidFill>
                <a:latin typeface="Calibri"/>
              </a:rPr>
              <a:t>cheap benicar online</a:t>
            </a:r>
            <a:br/>
            <a:r>
              <a:rPr b="false" i="false" strike="noStrike" sz="1200" u="none">
                <a:solidFill>
                  <a:srgbClr val="FFFFFF"/>
                </a:solidFill>
                <a:latin typeface="Calibri"/>
              </a:rPr>
              <a:t>benicar 40 mg generic</a:t>
            </a:r>
            <a:br/>
            <a:r>
              <a:rPr b="false" i="false" strike="noStrike" sz="1200" u="none">
                <a:solidFill>
                  <a:srgbClr val="FFFFFF"/>
                </a:solidFill>
                <a:latin typeface="Calibri"/>
              </a:rPr>
              <a:t>generic for benicar drug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beta blocker</a:t>
            </a:r>
            <a:br/>
            <a:r>
              <a:rPr b="false" i="false" strike="noStrike" sz="1200" u="none">
                <a:solidFill>
                  <a:srgbClr val="FFFFFF"/>
                </a:solidFill>
                <a:latin typeface="Calibri"/>
              </a:rPr>
              <a:t>benicar 20 mg price</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benicar 20 mg generico</a:t>
            </a:r>
            <a:br/>
            <a:r>
              <a:rPr b="false" i="false" strike="noStrike" sz="1200" u="none">
                <a:solidFill>
                  <a:srgbClr val="FFFFFF"/>
                </a:solidFill>
                <a:latin typeface="Calibri"/>
              </a:rPr>
              <a:t>benicar prices</a:t>
            </a:r>
            <a:br/>
            <a:r>
              <a:rPr b="false" i="false" strike="noStrike" sz="1200" u="none">
                <a:solidFill>
                  <a:srgbClr val="FFFFFF"/>
                </a:solidFill>
                <a:latin typeface="Calibri"/>
              </a:rPr>
              <a:t>For example, after five years of hair loss, the chance of success with Rogaine is severely reduced</a:t>
            </a:r>
            <a:br/>
            <a:r>
              <a:rPr b="false" i="false" strike="noStrike" sz="1200" u="none">
                <a:solidFill>
                  <a:srgbClr val="FFFFFF"/>
                </a:solidFill>
                <a:latin typeface="Calibri"/>
              </a:rPr>
              <a:t>benicar copay savings card</a:t>
            </a:r>
            <a:br/>
            <a:r>
              <a:rPr b="false" i="false" strike="noStrike" sz="1200" u="none">
                <a:solidFill>
                  <a:srgbClr val="FFFFFF"/>
                </a:solidFill>
                <a:latin typeface="Calibri"/>
              </a:rPr>
              <a:t>benicar 20 mg cost</a:t>
            </a:r>
            <a:br/>
            <a:r>
              <a:rPr b="false" i="false" strike="noStrike" sz="1200" u="none">
                <a:solidFill>
                  <a:srgbClr val="FFFFFF"/>
                </a:solidFill>
                <a:latin typeface="Calibri"/>
              </a:rPr>
              <a:t>printable coupon for benicar</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compare benicar prices</a:t>
            </a:r>
            <a:br/>
            <a:r>
              <a:rPr b="false" i="false" strike="noStrike" sz="1200" u="none">
                <a:solidFill>
                  <a:srgbClr val="FFFFFF"/>
                </a:solidFill>
                <a:latin typeface="Calibri"/>
              </a:rPr>
              <a:t>benicar 40 mg coupon</a:t>
            </a:r>
            <a:br/>
            <a:r>
              <a:rPr b="false" i="false" strike="noStrike" sz="1200" u="none">
                <a:solidFill>
                  <a:srgbClr val="FFFFFF"/>
                </a:solidFill>
                <a:latin typeface="Calibri"/>
              </a:rPr>
              <a:t>Lack of antibiotics should not serve as an obstacle to receiving care.</a:t>
            </a:r>
            <a:br/>
            <a:r>
              <a:rPr b="false" i="false" strike="noStrike" sz="1200" u="none">
                <a:solidFill>
                  <a:srgbClr val="FFFFFF"/>
                </a:solidFill>
                <a:latin typeface="Calibri"/>
              </a:rPr>
              <a:t>olmesartan cost effectiveness</a:t>
            </a:r>
            <a:br/>
            <a:r>
              <a:rPr b="false" i="false" strike="noStrike" sz="1200" u="none">
                <a:solidFill>
                  <a:srgbClr val="FFFFFF"/>
                </a:solidFill>
                <a:latin typeface="Calibri"/>
              </a:rPr>
              <a:t>benicar htc</a:t>
            </a:r>
            <a:br/>
            <a:r>
              <a:rPr b="false" i="false" strike="noStrike" sz="1200" u="none">
                <a:solidFill>
                  <a:srgbClr val="FFFFFF"/>
                </a:solidFill>
                <a:latin typeface="Calibri"/>
              </a:rPr>
              <a:t>benicar equivalent generic</a:t>
            </a:r>
            <a:br/>
            <a:r>
              <a:rPr b="false" i="false" strike="noStrike" sz="1200" u="none">
                <a:solidFill>
                  <a:srgbClr val="FFFFFF"/>
                </a:solidFill>
                <a:latin typeface="Calibri"/>
              </a:rPr>
              <a:t>alternatives to benicar hct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 first, I thought I had blue raccoon eyes</a:t>
            </a:r>
            <a:br/>
            <a:r>
              <a:rPr b="false" i="false" strike="noStrike" sz="1200" u="none">
                <a:solidFill>
                  <a:srgbClr val="FFFFFF"/>
                </a:solidFill>
                <a:latin typeface="Calibri"/>
              </a:rPr>
              <a:t>is there a generic for benicar 40</a:t>
            </a:r>
            <a:br/>
            <a:r>
              <a:rPr b="false" i="false" strike="noStrike" sz="1200" u="none">
                <a:solidFill>
                  <a:srgbClr val="FFFFFF"/>
                </a:solidFill>
                <a:latin typeface="Calibri"/>
              </a:rPr>
              <a:t>activate benicar savings card</a:t>
            </a:r>
            <a:br/>
            <a:r>
              <a:rPr b="false" i="false" strike="noStrike" sz="1200" u="none">
                <a:solidFill>
                  <a:srgbClr val="FFFFFF"/>
                </a:solidFill>
                <a:latin typeface="Calibri"/>
              </a:rPr>
              <a:t>cost of benicar hct 40 25</a:t>
            </a:r>
            <a:br/>
            <a:r>
              <a:rPr b="false" i="false" strike="noStrike" sz="1200" u="none">
                <a:solidFill>
                  <a:srgbClr val="FFFFFF"/>
                </a:solidFill>
                <a:latin typeface="Calibri"/>
              </a:rPr>
              <a:t>generic alternatives to benicar hct</a:t>
            </a:r>
            <a:br/>
            <a:r>
              <a:rPr b="false" i="false" strike="noStrike" sz="1200" u="none">
                <a:solidFill>
                  <a:srgbClr val="FFFFFF"/>
                </a:solidFill>
                <a:latin typeface="Calibri"/>
              </a:rPr>
              <a:t>fda olmesartan warning</a:t>
            </a:r>
            <a:br/>
            <a:r>
              <a:rPr b="false" i="false" strike="noStrike" sz="1200" u="none">
                <a:solidFill>
                  <a:srgbClr val="FFFFFF"/>
                </a:solidFill>
                <a:latin typeface="Calibri"/>
              </a:rPr>
              <a:t>printable benicar coupons</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drug equivalent benicar hct</a:t>
            </a:r>
            <a:br/>
            <a:r>
              <a:rPr b="false" i="false" strike="noStrike" sz="1200" u="none">
                <a:solidFill>
                  <a:srgbClr val="FFFFFF"/>
                </a:solidFill>
                <a:latin typeface="Calibri"/>
              </a:rPr>
              <a:t>It will typically be between 28 to 32 days for most women, but some women have shorter cycles and some have far longer</a:t>
            </a:r>
            <a:br/>
            <a:r>
              <a:rPr b="false" i="false" strike="noStrike" sz="1200" u="none">
                <a:solidFill>
                  <a:srgbClr val="FFFFFF"/>
                </a:solidFill>
                <a:latin typeface="Calibri"/>
              </a:rPr>
              <a:t>price of benicar at costco</a:t>
            </a:r>
            <a:br/>
            <a:r>
              <a:rPr b="false" i="false" strike="noStrike" sz="1200" u="none">
                <a:solidFill>
                  <a:srgbClr val="FFFFFF"/>
                </a:solidFill>
                <a:latin typeface="Calibri"/>
              </a:rPr>
              <a:t>We have found the NDT works best for her and are trying to level out to the right dose</a:t>
            </a:r>
            <a:br/>
            <a:r>
              <a:rPr b="false" i="false" strike="noStrike" sz="1200" u="none">
                <a:solidFill>
                  <a:srgbClr val="FFFFFF"/>
                </a:solidFill>
                <a:latin typeface="Calibri"/>
              </a:rPr>
              <a:t>benicar hct online</a:t>
            </a:r>
            <a:br/>
            <a:r>
              <a:rPr b="false" i="false" strike="noStrike" sz="1200" u="none">
                <a:solidFill>
                  <a:srgbClr val="FFFFFF"/>
                </a:solidFill>
                <a:latin typeface="Calibri"/>
              </a:rPr>
              <a:t>benicar hct 10 mg</a:t>
            </a:r>
            <a:br/>
            <a:r>
              <a:rPr b="false" i="false" strike="noStrike" sz="1200" u="none">
                <a:solidFill>
                  <a:srgbClr val="FFFFFF"/>
                </a:solidFill>
                <a:latin typeface="Calibri"/>
              </a:rPr>
              <a:t>price of benicar hct</a:t>
            </a:r>
            <a:br/>
            <a:r>
              <a:rPr b="false" i="false" strike="noStrike" sz="1200" u="none">
                <a:solidFill>
                  <a:srgbClr val="FFFFFF"/>
                </a:solidFill>
                <a:latin typeface="Calibri"/>
              </a:rPr>
              <a:t>Some researchers worry that this kind of system is inherently less predictable</a:t>
            </a:r>
            <a:br/>
            <a:r>
              <a:rPr b="false" i="false" strike="noStrike" sz="1200" u="none">
                <a:solidFill>
                  <a:srgbClr val="FFFFFF"/>
                </a:solidFill>
                <a:latin typeface="Calibri"/>
              </a:rPr>
              <a:t>benicar 20</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benicar hct</a:t>
            </a:r>
            <a:br/>
            <a:r>
              <a:rPr b="false" i="false" strike="noStrike" sz="1200" u="none">
                <a:solidFill>
                  <a:srgbClr val="FFFFFF"/>
                </a:solidFill>
                <a:latin typeface="Calibri"/>
              </a:rPr>
              <a:t>This morning's customer would, in all likelihood, have self-medicated until his worsening asthma took him to his GP</a:t>
            </a:r>
            <a:br/>
            <a:r>
              <a:rPr b="false" i="false" strike="noStrike" sz="1200" u="none">
                <a:solidFill>
                  <a:srgbClr val="FFFFFF"/>
                </a:solidFill>
                <a:latin typeface="Calibri"/>
              </a:rPr>
              <a:t>benicar hct costco</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generic name for benicar hct</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benicar dosage sizes</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is benicar hct a beta blocker</a:t>
            </a:r>
            <a:br/>
            <a:r>
              <a:rPr b="false" i="false" strike="noStrike" sz="1200" u="none">
                <a:solidFill>
                  <a:srgbClr val="FFFFFF"/>
                </a:solidFill>
                <a:latin typeface="Calibri"/>
              </a:rPr>
              <a:t>olmesartan hctz 20 12.5 mg</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benicar dosing</a:t>
            </a:r>
            <a:br/>
            <a:r>
              <a:rPr b="false" i="false" strike="noStrike" sz="1200" u="none">
                <a:solidFill>
                  <a:srgbClr val="FFFFFF"/>
                </a:solidFill>
                <a:latin typeface="Calibri"/>
              </a:rPr>
              <a:t>benicar hct 40 12.5 mg efectos secundarios</a:t>
            </a:r>
            <a:br/>
            <a:r>
              <a:rPr b="false" i="false" strike="noStrike" sz="1200" u="none">
                <a:solidFill>
                  <a:srgbClr val="FFFFFF"/>
                </a:solidFill>
                <a:latin typeface="Calibri"/>
              </a:rPr>
              <a:t>They use ice, rocks or beaches to rest</a:t>
            </a:r>
            <a:br/>
            <a:r>
              <a:rPr b="false" i="false" strike="noStrike" sz="1200" u="none">
                <a:solidFill>
                  <a:srgbClr val="FFFFFF"/>
                </a:solidFill>
                <a:latin typeface="Calibri"/>
              </a:rPr>
              <a:t>benicar hct dosage</a:t>
            </a:r>
            <a:br/>
            <a:r>
              <a:rPr b="false" i="false" strike="noStrike" sz="1200" u="none">
                <a:solidFill>
                  <a:srgbClr val="FFFFFF"/>
                </a:solidFill>
                <a:latin typeface="Calibri"/>
              </a:rPr>
              <a:t>benicar hct 40mg 12.5mg</a:t>
            </a:r>
            <a:br/>
            <a:r>
              <a:rPr b="false" i="false" strike="noStrike" sz="1200" u="none">
                <a:solidFill>
                  <a:srgbClr val="FFFFFF"/>
                </a:solidFill>
                <a:latin typeface="Calibri"/>
              </a:rPr>
              <a:t>generic benicar 20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oral tablet 20 mg information</a:t>
            </a:r>
            <a:br/>
            <a:r>
              <a:rPr b="false" i="false" strike="noStrike" sz="1200" u="none">
                <a:solidFill>
                  <a:srgbClr val="FFFFFF"/>
                </a:solidFill>
                <a:latin typeface="Calibri"/>
              </a:rPr>
              <a:t>As far as going blind because of pink eye</a:t>
            </a:r>
            <a:br/>
            <a:r>
              <a:rPr b="false" i="false" strike="noStrike" sz="1200" u="none">
                <a:solidFill>
                  <a:srgbClr val="FFFFFF"/>
                </a:solidFill>
                <a:latin typeface="Calibri"/>
              </a:rPr>
              <a:t>benicar 20 mg pill identification</a:t>
            </a:r>
            <a:br/>
            <a:r>
              <a:rPr b="false" i="false" strike="noStrike" sz="1200" u="none">
                <a:solidFill>
                  <a:srgbClr val="FFFFFF"/>
                </a:solidFill>
                <a:latin typeface="Calibri"/>
              </a:rPr>
              <a:t>benicar generic equivalent</a:t>
            </a:r>
            <a:br/>
            <a:r>
              <a:rPr b="false" i="false" strike="noStrike" sz="1200" u="none">
                <a:solidFill>
                  <a:srgbClr val="FFFFFF"/>
                </a:solidFill>
                <a:latin typeface="Calibri"/>
              </a:rPr>
              <a:t>benicar equivalent lisinopril</a:t>
            </a:r>
            <a:br/>
            <a:r>
              <a:rPr b="false" i="false" strike="noStrike" sz="1200" u="none">
                <a:solidFill>
                  <a:srgbClr val="FFFFFF"/>
                </a:solidFill>
                <a:latin typeface="Calibri"/>
              </a:rPr>
              <a:t>Be aware that different veterinary research or teaching hospitals may  have different theories about what sorts of protocols work best</a:t>
            </a:r>
            <a:br/>
            <a:r>
              <a:rPr b="false" i="false" strike="noStrike" sz="1200" u="none">
                <a:solidFill>
                  <a:srgbClr val="FFFFFF"/>
                </a:solidFill>
                <a:latin typeface="Calibri"/>
              </a:rPr>
              <a:t>benicar 20 mg coupon</a:t>
            </a:r>
            <a:br/>
            <a:r>
              <a:rPr b="false" i="false" strike="noStrike" sz="1200" u="none">
                <a:solidFill>
                  <a:srgbClr val="FFFFFF"/>
                </a:solidFill>
                <a:latin typeface="Calibri"/>
              </a:rPr>
              <a:t>As a patient, is the risk of sexual side effects something which you are willing to accept given the possible benefits of the drug?</a:t>
            </a:r>
            <a:br/>
            <a:r>
              <a:rPr b="false" i="false" strike="noStrike" sz="1200" u="none">
                <a:solidFill>
                  <a:srgbClr val="FFFFFF"/>
                </a:solidFill>
                <a:latin typeface="Calibri"/>
              </a:rPr>
              <a:t>benicar hct discount program</a:t>
            </a:r>
            <a:br/>
            <a:r>
              <a:rPr b="false" i="false" strike="noStrike" sz="1200" u="none">
                <a:solidFill>
                  <a:srgbClr val="FFFFFF"/>
                </a:solidFill>
                <a:latin typeface="Calibri"/>
              </a:rPr>
              <a:t>benicar anlo 20/5 mg</a:t>
            </a:r>
            <a:br/>
            <a:r>
              <a:rPr b="false" i="false" strike="noStrike" sz="1200" u="none">
                <a:solidFill>
                  <a:srgbClr val="FFFFFF"/>
                </a:solidFill>
                <a:latin typeface="Calibri"/>
              </a:rPr>
              <a:t>benicar online coupon</a:t>
            </a:r>
            <a:br/>
            <a:r>
              <a:rPr b="false" i="false" strike="noStrike" sz="1200" u="none">
                <a:solidFill>
                  <a:srgbClr val="FFFFFF"/>
                </a:solidFill>
                <a:latin typeface="Calibri"/>
              </a:rPr>
              <a:t>Indomethacin given concomitantly with digoxin has been reported to increase the serum concentration and prolong the half-life of digoxin</a:t>
            </a:r>
            <a:br/>
            <a:r>
              <a:rPr b="false" i="false" strike="noStrike" sz="1200" u="none">
                <a:solidFill>
                  <a:srgbClr val="FFFFFF"/>
                </a:solidFill>
                <a:latin typeface="Calibri"/>
              </a:rPr>
              <a:t>buy benicar hct</a:t>
            </a:r>
            <a:br/>
            <a:r>
              <a:rPr b="false" i="false" strike="noStrike" sz="1200" u="none">
                <a:solidFill>
                  <a:srgbClr val="FFFFFF"/>
                </a:solidFill>
                <a:latin typeface="Calibri"/>
              </a:rPr>
              <a:t>price of benicar @ costco</a:t>
            </a:r>
            <a:br/>
            <a:r>
              <a:rPr b="false" i="false" strike="noStrike" sz="1200" u="none">
                <a:solidFill>
                  <a:srgbClr val="FFFFFF"/>
                </a:solidFill>
                <a:latin typeface="Calibri"/>
              </a:rPr>
              <a:t>benicar coupon program</a:t>
            </a:r>
            <a:br/>
            <a:r>
              <a:rPr b="false" i="false" strike="noStrike" sz="1200" u="none">
                <a:solidFill>
                  <a:srgbClr val="FFFFFF"/>
                </a:solidFill>
                <a:latin typeface="Calibri"/>
              </a:rPr>
              <a:t>benicar 40 mg tablet</a:t>
            </a:r>
            <a:br/>
            <a:r>
              <a:rPr b="false" i="false" strike="noStrike" sz="1200" u="none">
                <a:solidFill>
                  <a:srgbClr val="FFFFFF"/>
                </a:solidFill>
                <a:latin typeface="Calibri"/>
              </a:rPr>
              <a:t>benicar generic</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price canada</a:t>
            </a:r>
            <a:br/>
            <a:r>
              <a:rPr b="false" i="false" strike="noStrike" sz="1200" u="none">
                <a:solidFill>
                  <a:srgbClr val="FFFFFF"/>
                </a:solidFill>
                <a:latin typeface="Calibri"/>
              </a:rPr>
              <a:t>benicar generic cost</a:t>
            </a:r>
            <a:br/>
            <a:r>
              <a:rPr b="false" i="false" strike="noStrike" sz="1200" u="none">
                <a:solidFill>
                  <a:srgbClr val="FFFFFF"/>
                </a:solidFill>
                <a:latin typeface="Calibri"/>
              </a:rPr>
              <a:t>Left untreated, the condition can lead to chronic pelvic pain, abnormal pregnancies and infertility in many instances</a:t>
            </a:r>
            <a:br/>
            <a:r>
              <a:rPr b="false" i="false" strike="noStrike" sz="1200" u="none">
                <a:solidFill>
                  <a:srgbClr val="FFFFFF"/>
                </a:solidFill>
                <a:latin typeface="Calibri"/>
              </a:rPr>
              <a:t>benicar anlo 20/5mg</a:t>
            </a:r>
            <a:br/>
            <a:r>
              <a:rPr b="false" i="false" strike="noStrike" sz="1200" u="none">
                <a:solidFill>
                  <a:srgbClr val="FFFFFF"/>
                </a:solidFill>
                <a:latin typeface="Calibri"/>
              </a:rPr>
              <a:t>benicar hct 40 25 coupons</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benicar dosage 40 25</a:t>
            </a:r>
            <a:br/>
            <a:r>
              <a:rPr b="false" i="false" strike="noStrike" sz="1200" u="none">
                <a:solidFill>
                  <a:srgbClr val="FFFFFF"/>
                </a:solidFill>
                <a:latin typeface="Calibri"/>
              </a:rPr>
              <a:t>When reinfection does occur, azoles are the most frequently used therapy.</a:t>
            </a:r>
            <a:br/>
            <a:r>
              <a:rPr b="false" i="false" strike="noStrike" sz="1200" u="none">
                <a:solidFill>
                  <a:srgbClr val="FFFFFF"/>
                </a:solidFill>
                <a:latin typeface="Calibri"/>
              </a:rPr>
              <a:t>buy cheap benicar</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buy generic benicar online</a:t>
            </a:r>
            <a:br/>
            <a:r>
              <a:rPr b="false" i="false" strike="noStrike" sz="1200" u="none">
                <a:solidFill>
                  <a:srgbClr val="FFFFFF"/>
                </a:solidFill>
                <a:latin typeface="Calibri"/>
              </a:rPr>
              <a:t>is there a generic for benicar hct 40 25</a:t>
            </a:r>
            <a:br/>
            <a:r>
              <a:rPr b="false" i="false" strike="noStrike" sz="1200" u="none">
                <a:solidFill>
                  <a:srgbClr val="FFFFFF"/>
                </a:solidFill>
                <a:latin typeface="Calibri"/>
              </a:rPr>
              <a:t>benicar generic version</a:t>
            </a:r>
            <a:br/>
            <a:r>
              <a:rPr b="false" i="false" strike="noStrike" sz="1200" u="none">
                <a:solidFill>
                  <a:srgbClr val="FFFFFF"/>
                </a:solidFill>
                <a:latin typeface="Calibri"/>
              </a:rPr>
              <a:t>benicar price in india</a:t>
            </a:r>
            <a:br/>
            <a:r>
              <a:rPr b="false" i="false" strike="noStrike" sz="1200" u="none">
                <a:solidFill>
                  <a:srgbClr val="FFFFFF"/>
                </a:solidFill>
                <a:latin typeface="Calibri"/>
              </a:rPr>
              <a:t>After drying the granules are passed through a mill fitted with asuitable screen and weighed</a:t>
            </a:r>
            <a:br/>
            <a:r>
              <a:rPr b="false" i="false" strike="noStrike" sz="1200" u="none">
                <a:solidFill>
                  <a:srgbClr val="FFFFFF"/>
                </a:solidFill>
                <a:latin typeface="Calibri"/>
              </a:rPr>
              <a:t>purchase benicar online</a:t>
            </a:r>
            <a:br/>
            <a:r>
              <a:rPr b="false" i="false" strike="noStrike" sz="1200" u="none">
                <a:solidFill>
                  <a:srgbClr val="FFFFFF"/>
                </a:solidFill>
                <a:latin typeface="Calibri"/>
              </a:rPr>
              <a:t>benicar 40/25 price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 Nitrati (medicamente utilizate in tratamentul unor afectiuni cardiace), avand in vedere ca reduc brusc tensiunea arteriala, accentueaza efectul carvedilolului</a:t>
            </a:r>
            <a:br/>
            <a:r>
              <a:rPr b="false" i="false" strike="noStrike" sz="1200" u="none">
                <a:solidFill>
                  <a:srgbClr val="FFFFFF"/>
                </a:solidFill>
                <a:latin typeface="Calibri"/>
              </a:rPr>
              <a:t>cheapest place to buy benicar</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is there a generic medication for benicar</a:t>
            </a:r>
            <a:br/>
            <a:r>
              <a:rPr b="false" i="false" strike="noStrike" sz="1200" u="none">
                <a:solidFill>
                  <a:srgbClr val="FFFFFF"/>
                </a:solidFill>
                <a:latin typeface="Calibri"/>
              </a:rPr>
              <a:t>olmesartan price philippines</a:t>
            </a:r>
            <a:br/>
            <a:r>
              <a:rPr b="false" i="false" strike="noStrike" sz="1200" u="none">
                <a:solidFill>
                  <a:srgbClr val="FFFFFF"/>
                </a:solidFill>
                <a:latin typeface="Calibri"/>
              </a:rPr>
              <a:t>what dosages does benicar come in</a:t>
            </a:r>
            <a:br/>
            <a:r>
              <a:rPr b="false" i="false" strike="noStrike" sz="1200" u="none">
                <a:solidFill>
                  <a:srgbClr val="FFFFFF"/>
                </a:solidFill>
                <a:latin typeface="Calibri"/>
              </a:rPr>
              <a:t>generic for benicar blood pressure medicine</a:t>
            </a:r>
            <a:br/>
            <a:r>
              <a:rPr b="false" i="false" strike="noStrike" sz="1200" u="none">
                <a:solidFill>
                  <a:srgbClr val="FFFFFF"/>
                </a:solidFill>
                <a:latin typeface="Calibri"/>
              </a:rPr>
              <a:t>I ill Uhow you that these Free D0ting strategies rk</a:t>
            </a:r>
            <a:br/>
            <a:r>
              <a:rPr b="false" i="false" strike="noStrike" sz="1200" u="none">
                <a:solidFill>
                  <a:srgbClr val="FFFFFF"/>
                </a:solidFill>
                <a:latin typeface="Calibri"/>
              </a:rPr>
              <a:t>benicar equivalent dosing</a:t>
            </a:r>
            <a:br/>
            <a:r>
              <a:rPr b="false" i="false" strike="noStrike" sz="1200" u="none">
                <a:solidFill>
                  <a:srgbClr val="FFFFFF"/>
                </a:solidFill>
                <a:latin typeface="Calibri"/>
              </a:rPr>
              <a:t>benicar patient coupon program</a:t>
            </a:r>
            <a:br/>
            <a:r>
              <a:rPr b="false" i="false" strike="noStrike" sz="1200" u="none">
                <a:solidFill>
                  <a:srgbClr val="FFFFFF"/>
                </a:solidFill>
                <a:latin typeface="Calibri"/>
              </a:rPr>
              <a:t>benicar hct 20 12.5 mg generic</a:t>
            </a:r>
            <a:br/>
            <a:r>
              <a:rPr b="false" i="false" strike="noStrike" sz="1200" u="none">
                <a:solidFill>
                  <a:srgbClr val="FFFFFF"/>
                </a:solidFill>
                <a:latin typeface="Calibri"/>
              </a:rPr>
              <a:t>benicar hct doses</a:t>
            </a:r>
            <a:br/>
            <a:r>
              <a:rPr b="false" i="false" strike="noStrike" sz="1200" u="none">
                <a:solidFill>
                  <a:srgbClr val="FFFFFF"/>
                </a:solidFill>
                <a:latin typeface="Calibri"/>
              </a:rPr>
              <a:t>benicar hct 20 12.5 mg efectos secundarios</a:t>
            </a:r>
            <a:br/>
            <a:r>
              <a:rPr b="false" i="false" strike="noStrike" sz="1200" u="none">
                <a:solidFill>
                  <a:srgbClr val="FFFFFF"/>
                </a:solidFill>
                <a:latin typeface="Calibri"/>
              </a:rPr>
              <a:t>benicar dose range</a:t>
            </a:r>
            <a:br/>
            <a:r>
              <a:rPr b="false" i="false" strike="noStrike" sz="1200" u="none">
                <a:solidFill>
                  <a:srgbClr val="FFFFFF"/>
                </a:solidFill>
                <a:latin typeface="Calibri"/>
              </a:rPr>
              <a:t>I&amp;#39;m from Australia, so Cannabis is illegal everywhere</a:t>
            </a:r>
            <a:br/>
            <a:r>
              <a:rPr b="false" i="false" strike="noStrike" sz="1200" u="none">
                <a:solidFill>
                  <a:srgbClr val="FFFFFF"/>
                </a:solidFill>
                <a:latin typeface="Calibri"/>
              </a:rPr>
              <a:t>benicar hctz</a:t>
            </a:r>
            <a:br/>
            <a:r>
              <a:rPr b="false" i="false" strike="noStrike" sz="1200" u="none">
                <a:solidFill>
                  <a:srgbClr val="FFFFFF"/>
                </a:solidFill>
                <a:latin typeface="Calibri"/>
              </a:rPr>
              <a:t>olmesartan cost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Ik zou je inderdaad ook adviseren te stoppen met roken, en niet alleen voor je huid ;-).</a:t>
            </a:r>
            <a:br/>
            <a:r>
              <a:rPr b="false" i="false" strike="noStrike" sz="1200" u="none">
                <a:solidFill>
                  <a:srgbClr val="FFFFFF"/>
                </a:solidFill>
                <a:latin typeface="Calibri"/>
              </a:rPr>
              <a:t>benicar price at walmart</a:t>
            </a:r>
            <a:br/>
            <a:r>
              <a:rPr b="false" i="false" strike="noStrike" sz="1200" u="none">
                <a:solidFill>
                  <a:srgbClr val="FFFFFF"/>
                </a:solidFill>
                <a:latin typeface="Calibri"/>
              </a:rPr>
              <a:t>benicar 40 mg. tabletas</a:t>
            </a:r>
            <a:br/>
            <a:r>
              <a:rPr b="false" i="false" strike="noStrike" sz="1200" u="none">
                <a:solidFill>
                  <a:srgbClr val="FFFFFF"/>
                </a:solidFill>
                <a:latin typeface="Calibri"/>
              </a:rPr>
              <a:t>Older adults with dementia may also have a greater chance of having a stroke or mini-stroke during treatment</a:t>
            </a:r>
            <a:br/>
            <a:r>
              <a:rPr b="false" i="false" strike="noStrike" sz="1200" u="none">
                <a:solidFill>
                  <a:srgbClr val="FFFFFF"/>
                </a:solidFill>
                <a:latin typeface="Calibri"/>
              </a:rPr>
              <a:t>benicar coupon savings that last</a:t>
            </a:r>
            <a:br/>
            <a:r>
              <a:rPr b="false" i="false" strike="noStrike" sz="1200" u="none">
                <a:solidFill>
                  <a:srgbClr val="FFFFFF"/>
                </a:solidFill>
                <a:latin typeface="Calibri"/>
              </a:rPr>
              <a:t>benicar coupons 2014</a:t>
            </a:r>
            <a:br/>
            <a:r>
              <a:rPr b="false" i="false" strike="noStrike" sz="1200" u="none">
                <a:solidFill>
                  <a:srgbClr val="FFFFFF"/>
                </a:solidFill>
                <a:latin typeface="Calibri"/>
              </a:rPr>
              <a:t>olmesartan costo</a:t>
            </a:r>
            <a:br/>
            <a:r>
              <a:rPr b="false" i="false" strike="noStrike" sz="1200" u="none">
                <a:solidFill>
                  <a:srgbClr val="FFFFFF"/>
                </a:solidFill>
                <a:latin typeface="Calibri"/>
              </a:rPr>
              <a:t>benicar 40 mg coupons</a:t>
            </a:r>
            <a:br/>
            <a:r>
              <a:rPr b="false" i="false" strike="noStrike" sz="1200" u="none">
                <a:solidFill>
                  <a:srgbClr val="FFFFFF"/>
                </a:solidFill>
                <a:latin typeface="Calibri"/>
              </a:rPr>
              <a:t>olmesartan 20 mg</a:t>
            </a:r>
            <a:br/>
            <a:r>
              <a:rPr b="false" i="false" strike="noStrike" sz="1200" u="none">
                <a:solidFill>
                  <a:srgbClr val="FFFFFF"/>
                </a:solidFill>
                <a:latin typeface="Calibri"/>
              </a:rPr>
              <a:t>cost of benicar 40 mg</a:t>
            </a:r>
            <a:br/>
            <a:r>
              <a:rPr b="false" i="false" strike="noStrike" sz="1200" u="none">
                <a:solidFill>
                  <a:srgbClr val="FFFFFF"/>
                </a:solidFill>
                <a:latin typeface="Calibri"/>
              </a:rPr>
              <a:t>benicar 40</a:t>
            </a:r>
            <a:br/>
            <a:r>
              <a:rPr b="false" i="false" strike="noStrike" sz="1200" u="none">
                <a:solidFill>
                  <a:srgbClr val="FFFFFF"/>
                </a:solidFill>
                <a:latin typeface="Calibri"/>
              </a:rPr>
              <a:t>benicar dosage strengths</a:t>
            </a:r>
            <a:br/>
            <a:r>
              <a:rPr b="false" i="false" strike="noStrike" sz="1200" u="none">
                <a:solidFill>
                  <a:srgbClr val="FFFFFF"/>
                </a:solidFill>
                <a:latin typeface="Calibri"/>
              </a:rPr>
              <a:t>I agree &amp;mdash; that stuff is nasty</a:t>
            </a:r>
            <a:br/>
            <a:r>
              <a:rPr b="false" i="false" strike="noStrike" sz="1200" u="none">
                <a:solidFill>
                  <a:srgbClr val="FFFFFF"/>
                </a:solidFill>
                <a:latin typeface="Calibri"/>
              </a:rPr>
              <a:t>benicar maximum dose</a:t>
            </a:r>
            <a:br/>
            <a:r>
              <a:rPr b="false" i="false" strike="noStrike" sz="1200" u="none">
                <a:solidFill>
                  <a:srgbClr val="FFFFFF"/>
                </a:solidFill>
                <a:latin typeface="Calibri"/>
              </a:rPr>
              <a:t>nerilen doz gnde bir kez 40 mg'dr</a:t>
            </a:r>
            <a:br/>
            <a:r>
              <a:rPr b="false" i="false" strike="noStrike" sz="1200" u="none">
                <a:solidFill>
                  <a:srgbClr val="FFFFFF"/>
                </a:solidFill>
                <a:latin typeface="Calibri"/>
              </a:rPr>
              <a:t>benicar generic alternative</a:t>
            </a:r>
            <a:br/>
            <a:r>
              <a:rPr b="false" i="false" strike="noStrike" sz="1200" u="none">
                <a:solidFill>
                  <a:srgbClr val="FFFFFF"/>
                </a:solidFill>
                <a:latin typeface="Calibri"/>
              </a:rPr>
              <a:t>This drug is derived from a tree bark and acts on receptors in the brain to stimulate area that are believed to be involved in sexual function</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olmesartan price walmart</a:t>
            </a:r>
            <a:br/>
            <a:r>
              <a:rPr b="false" i="false" strike="noStrike" sz="1200" u="none">
                <a:solidFill>
                  <a:srgbClr val="FFFFFF"/>
                </a:solidFill>
                <a:latin typeface="Calibri"/>
              </a:rPr>
              <a:t>benicar discount voucher</a:t>
            </a:r>
            <a:br/>
            <a:r>
              <a:rPr b="false" i="false" strike="noStrike" sz="1200" u="none">
                <a:solidFill>
                  <a:srgbClr val="FFFFFF"/>
                </a:solidFill>
                <a:latin typeface="Calibri"/>
              </a:rPr>
              <a:t>benicar 40 mg reviews</a:t>
            </a:r>
            <a:br/>
            <a:r>
              <a:rPr b="false" i="false" strike="noStrike" sz="1200" u="none">
                <a:solidFill>
                  <a:srgbClr val="FFFFFF"/>
                </a:solidFill>
                <a:latin typeface="Calibri"/>
              </a:rPr>
              <a:t>benicar hct 40 12.5 mg</a:t>
            </a:r>
            <a:br/>
            <a:r>
              <a:rPr b="false" i="false" strike="noStrike" sz="1200" u="none">
                <a:solidFill>
                  <a:srgbClr val="FFFFFF"/>
                </a:solidFill>
                <a:latin typeface="Calibri"/>
              </a:rPr>
              <a:t>Your doctor or dentist may tell you to stop taking alendronate before your surgery</a:t>
            </a:r>
            <a:br/>
            <a:r>
              <a:rPr b="false" i="false" strike="noStrike" sz="1200" u="none">
                <a:solidFill>
                  <a:srgbClr val="FFFFFF"/>
                </a:solidFill>
                <a:latin typeface="Calibri"/>
              </a:rPr>
              <a:t>olmesartan medoxomil 40 mg + hydrochlorothiazide 12.5mg</a:t>
            </a:r>
            <a:br/>
            <a:r>
              <a:rPr b="false" i="false" strike="noStrike" sz="1200" u="none">
                <a:solidFill>
                  <a:srgbClr val="FFFFFF"/>
                </a:solidFill>
                <a:latin typeface="Calibri"/>
              </a:rPr>
              <a:t>The following interactions are based on drug interactions involving each component of the olmesartan/hydrochlorothiazide combination.</a:t>
            </a:r>
            <a:br/>
            <a:r>
              <a:rPr b="false" i="false" strike="noStrike" sz="1200" u="none">
                <a:solidFill>
                  <a:srgbClr val="FFFFFF"/>
                </a:solidFill>
                <a:latin typeface="Calibri"/>
              </a:rPr>
              <a:t>benicar olmesartan medoxomil 40 mg</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benicar equivalent doses</a:t>
            </a:r>
            <a:br/>
            <a:r>
              <a:rPr b="false" i="false" strike="noStrike" sz="1200" u="none">
                <a:solidFill>
                  <a:srgbClr val="FFFFFF"/>
                </a:solidFill>
                <a:latin typeface="Calibri"/>
              </a:rPr>
              <a:t>benicar 20 mg reviews</a:t>
            </a:r>
            <a:br/>
            <a:r>
              <a:rPr b="false" i="false" strike="noStrike" sz="1200" u="none">
                <a:solidFill>
                  <a:srgbClr val="FFFFFF"/>
                </a:solidFill>
                <a:latin typeface="Calibri"/>
              </a:rPr>
              <a:t>pronovias benicarlo 2012 order online</a:t>
            </a:r>
            <a:br/>
            <a:r>
              <a:rPr b="false" i="false" strike="noStrike" sz="1200" u="none">
                <a:solidFill>
                  <a:srgbClr val="FFFFFF"/>
                </a:solidFill>
                <a:latin typeface="Calibri"/>
              </a:rPr>
              <a:t>Since you have Hashimoto&amp;rsquo;s, and your thyroid med doesn&amp;rsquo;t seem to be doing enough, you may want to consider getting adrenal hormone levels checked</a:t>
            </a:r>
            <a:br/>
            <a:r>
              <a:rPr b="false" i="false" strike="noStrike" sz="1200" u="none">
                <a:solidFill>
                  <a:srgbClr val="FFFFFF"/>
                </a:solidFill>
                <a:latin typeface="Calibri"/>
              </a:rPr>
              <a:t>benicar dosage</a:t>
            </a:r>
            <a:br/>
            <a:r>
              <a:rPr b="false" i="false" strike="noStrike" sz="1200" u="none">
                <a:solidFill>
                  <a:srgbClr val="FFFFFF"/>
                </a:solidFill>
                <a:latin typeface="Calibri"/>
              </a:rPr>
              <a:t>generic for benicar 20 mg</a:t>
            </a:r>
            <a:br/>
            <a:r>
              <a:rPr b="false" i="false" strike="noStrike" sz="1200" u="none">
                <a:solidFill>
                  <a:srgbClr val="FFFFFF"/>
                </a:solidFill>
                <a:latin typeface="Calibri"/>
              </a:rPr>
              <a:t>order benicar from canada</a:t>
            </a:r>
            <a:br/>
            <a:r>
              <a:rPr b="false" i="false" strike="noStrike" sz="1200" u="none">
                <a:solidFill>
                  <a:srgbClr val="FFFFFF"/>
                </a:solidFill>
                <a:latin typeface="Calibri"/>
              </a:rPr>
              <a:t>benicar hct dosagem</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benicar 20mg tablets</a:t>
            </a:r>
            <a:br/>
            <a:r>
              <a:rPr b="false" i="false" strike="noStrike" sz="1200" u="none">
                <a:solidFill>
                  <a:srgbClr val="FFFFFF"/>
                </a:solidFill>
                <a:latin typeface="Calibri"/>
              </a:rPr>
              <a:t>generic benicar olmesartan medoxomil 20 mg</a:t>
            </a:r>
            <a:br/>
            <a:r>
              <a:rPr b="false" i="false" strike="noStrike" sz="1200" u="none">
                <a:solidFill>
                  <a:srgbClr val="FFFFFF"/>
                </a:solidFill>
                <a:latin typeface="Calibri"/>
              </a:rPr>
              <a:t>Very new to all of the terms and routines and schedules</a:t>
            </a:r>
            <a:br/>
            <a:r>
              <a:rPr b="false" i="false" strike="noStrike" sz="1200" u="none">
                <a:solidFill>
                  <a:srgbClr val="FFFFFF"/>
                </a:solidFill>
                <a:latin typeface="Calibri"/>
              </a:rPr>
              <a:t>benicar online order</a:t>
            </a:r>
            <a:br/>
            <a:r>
              <a:rPr b="false" i="false" strike="noStrike" sz="1200" u="none">
                <a:solidFill>
                  <a:srgbClr val="FFFFFF"/>
                </a:solidFill>
                <a:latin typeface="Calibri"/>
              </a:rPr>
              <a:t>buy olmesartan</a:t>
            </a:r>
            <a:br/>
            <a:r>
              <a:rPr b="false" i="false" strike="noStrike" sz="1200" u="none">
                <a:solidFill>
                  <a:srgbClr val="FFFFFF"/>
                </a:solidFill>
                <a:latin typeface="Calibri"/>
              </a:rPr>
              <a:t>order benicar 40 mg</a:t>
            </a:r>
            <a:br/>
            <a:r>
              <a:rPr b="false" i="false" strike="noStrike" sz="1200" u="none">
                <a:solidFill>
                  <a:srgbClr val="FFFFFF"/>
                </a:solidFill>
                <a:latin typeface="Calibri"/>
              </a:rPr>
              <a:t>Schizophrenia is a complex, long-term medical illness that affects a  person&amp;rsquo;s ability to think clearly, manage emotions, make decisions and  relate to others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Benicar Hct Generic Equivalent - Drug Equivalent Benicar Hct</dc:title>
  <dc:description>Benicar hct coupon card, benicar discount card, fda olmesartan sprue, cost of benicar hct at walmart, benicar copay savings card, benicar anlo 20/5 mg, cheapest place to buy benicar</dc:description>
  <dc:subject>Benicar Hct Generic Equivalent - Drug Equivalent Benicar Hct</dc:subject>
  <cp:keywords>benicar hct printable coupon, benicar hct dose, benicar hct dose range, benicar generic name, benicar coupon card, benicar beta blocker, printable benicar coupons, benicar dosage 40 25, benicar price at walmart, pronovias benicarlo 2012 order online</cp:keywords>
  <cp:category/>
</cp:coreProperties>
</file>