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Bactrim Y Bactrim Forte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want to buy trimethoprim</a:t>
            </a:r>
            <a:br/>
            <a:r>
              <a:rPr b="false" i="false" strike="noStrike" sz="1200" u="none">
                <a:solidFill>
                  <a:srgbClr val="FFFFFF"/>
                </a:solidFill>
                <a:latin typeface="Calibri"/>
              </a:rPr>
              <a:t>mrsa pneumonia treatment bactrim</a:t>
            </a:r>
            <a:br/>
            <a:r>
              <a:rPr b="false" i="false" strike="noStrike" sz="1200" u="none">
                <a:solidFill>
                  <a:srgbClr val="FFFFFF"/>
                </a:solidFill>
                <a:latin typeface="Calibri"/>
              </a:rPr>
              <a:t>ciprofloxacin bactrim interaction</a:t>
            </a:r>
            <a:br/>
            <a:r>
              <a:rPr b="false" i="false" strike="noStrike" sz="1200" u="none">
                <a:solidFill>
                  <a:srgbClr val="FFFFFF"/>
                </a:solidFill>
                <a:latin typeface="Calibri"/>
              </a:rPr>
              <a:t>3 days bactrim enough treat uti</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fish antibiotics bactrim</a:t>
            </a:r>
            <a:br/>
            <a:r>
              <a:rPr b="false" i="false" strike="noStrike" sz="1200" u="none">
                <a:solidFill>
                  <a:srgbClr val="FFFFFF"/>
                </a:solidFill>
                <a:latin typeface="Calibri"/>
              </a:rPr>
              <a:t>At the beginning of an examination, the doctor will probably take a complete medical history and note current symptoms as well as any previous medical problems or infections</a:t>
            </a:r>
            <a:br/>
            <a:r>
              <a:rPr b="false" i="false" strike="noStrike" sz="1200" u="none">
                <a:solidFill>
                  <a:srgbClr val="FFFFFF"/>
                </a:solidFill>
                <a:latin typeface="Calibri"/>
              </a:rPr>
              <a:t>bactrim ds tablets wiki</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cotrimoxazole bactrim 400 mg</a:t>
            </a:r>
            <a:br/>
            <a:r>
              <a:rPr b="false" i="false" strike="noStrike" sz="1200" u="none">
                <a:solidFill>
                  <a:srgbClr val="FFFFFF"/>
                </a:solidFill>
                <a:latin typeface="Calibri"/>
              </a:rPr>
              <a:t>bactrim dosage mrsa cellulitis</a:t>
            </a:r>
            <a:br/>
            <a:r>
              <a:rPr b="false" i="false" strike="noStrike" sz="1200" u="none">
                <a:solidFill>
                  <a:srgbClr val="FFFFFF"/>
                </a:solidFill>
                <a:latin typeface="Calibri"/>
              </a:rPr>
              <a:t>bactrim 400 80 mg tablet</a:t>
            </a:r>
            <a:br/>
            <a:r>
              <a:rPr b="false" i="false" strike="noStrike" sz="1200" u="none">
                <a:solidFill>
                  <a:srgbClr val="FFFFFF"/>
                </a:solidFill>
                <a:latin typeface="Calibri"/>
              </a:rPr>
              <a:t>bactrim for mrsa treatment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men also reported neurological problems like depression, anxiety and cognitive haziness.</a:t>
            </a:r>
            <a:br/>
            <a:r>
              <a:rPr b="false" i="false" strike="noStrike" sz="1200" u="none">
                <a:solidFill>
                  <a:srgbClr val="FFFFFF"/>
                </a:solidFill>
                <a:latin typeface="Calibri"/>
              </a:rPr>
              <a:t>purchase trimethoprim</a:t>
            </a:r>
            <a:br/>
            <a:r>
              <a:rPr b="false" i="false" strike="noStrike" sz="1200" u="none">
                <a:solidFill>
                  <a:srgbClr val="FFFFFF"/>
                </a:solidFill>
                <a:latin typeface="Calibri"/>
              </a:rPr>
              <a:t>bactrim ds dose for uti</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bactrim septra sinus infection</a:t>
            </a:r>
            <a:br/>
            <a:r>
              <a:rPr b="false" i="false" strike="noStrike" sz="1200" u="none">
                <a:solidFill>
                  <a:srgbClr val="FFFFFF"/>
                </a:solidFill>
                <a:latin typeface="Calibri"/>
              </a:rPr>
              <a:t>can bactrim tablets be crushed</a:t>
            </a:r>
            <a:br/>
            <a:r>
              <a:rPr b="false" i="false" strike="noStrike" sz="1200" u="none">
                <a:solidFill>
                  <a:srgbClr val="FFFFFF"/>
                </a:solidFill>
                <a:latin typeface="Calibri"/>
              </a:rPr>
              <a:t>nome generico do bactrim f</a:t>
            </a:r>
            <a:br/>
            <a:r>
              <a:rPr b="false" i="false" strike="noStrike" sz="1200" u="none">
                <a:solidFill>
                  <a:srgbClr val="FFFFFF"/>
                </a:solidFill>
                <a:latin typeface="Calibri"/>
              </a:rPr>
              <a:t>bactrim ds uses for mrsa</a:t>
            </a:r>
            <a:br/>
            <a:r>
              <a:rPr b="false" i="false" strike="noStrike" sz="1200" u="none">
                <a:solidFill>
                  <a:srgbClr val="FFFFFF"/>
                </a:solidFill>
                <a:latin typeface="Calibri"/>
              </a:rPr>
              <a:t>bactrim ds prophylaxis dose</a:t>
            </a:r>
            <a:br/>
            <a:r>
              <a:rPr b="false" i="false" strike="noStrike" sz="1200" u="none">
                <a:solidFill>
                  <a:srgbClr val="FFFFFF"/>
                </a:solidFill>
                <a:latin typeface="Calibri"/>
              </a:rPr>
              <a:t>buy bactrim uk</a:t>
            </a:r>
            <a:br/>
            <a:r>
              <a:rPr b="false" i="false" strike="noStrike" sz="1200" u="none">
                <a:solidFill>
                  <a:srgbClr val="FFFFFF"/>
                </a:solidFill>
                <a:latin typeface="Calibri"/>
              </a:rPr>
              <a:t>bactrim for uti duration</a:t>
            </a:r>
            <a:br/>
            <a:r>
              <a:rPr b="false" i="false" strike="noStrike" sz="1200" u="none">
                <a:solidFill>
                  <a:srgbClr val="FFFFFF"/>
                </a:solidFill>
                <a:latin typeface="Calibri"/>
              </a:rPr>
              <a:t>thuoc bactrim 960 mg</a:t>
            </a:r>
            <a:br/>
            <a:r>
              <a:rPr b="false" i="false" strike="noStrike" sz="1200" u="none">
                <a:solidFill>
                  <a:srgbClr val="FFFFFF"/>
                </a:solidFill>
                <a:latin typeface="Calibri"/>
              </a:rPr>
              <a:t>bactrim ds mg/kg</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bactrim ds for uti prophylaxis</a:t>
            </a:r>
            <a:br/>
            <a:r>
              <a:rPr b="false" i="false" strike="noStrike" sz="1200" u="none">
                <a:solidFill>
                  <a:srgbClr val="FFFFFF"/>
                </a:solidFill>
                <a:latin typeface="Calibri"/>
              </a:rPr>
              <a:t>generic for bactrim smz tmp ds</a:t>
            </a:r>
            <a:br/>
            <a:r>
              <a:rPr b="false" i="false" strike="noStrike" sz="1200" u="none">
                <a:solidFill>
                  <a:srgbClr val="FFFFFF"/>
                </a:solidFill>
                <a:latin typeface="Calibri"/>
              </a:rPr>
              <a:t>bactrim oral suspension pediatric dose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bactrim ds have sulfa in it</a:t>
            </a:r>
            <a:br/>
            <a:r>
              <a:rPr b="false" i="false" strike="noStrike" sz="1200" u="none">
                <a:solidFill>
                  <a:srgbClr val="FFFFFF"/>
                </a:solidFill>
                <a:latin typeface="Calibri"/>
              </a:rPr>
              <a:t>bactrim 480 mg bula</a:t>
            </a:r>
            <a:br/>
            <a:r>
              <a:rPr b="false" i="false" strike="noStrike" sz="1200" u="none">
                <a:solidFill>
                  <a:srgbClr val="FFFFFF"/>
                </a:solidFill>
                <a:latin typeface="Calibri"/>
              </a:rPr>
              <a:t>Note: A spammer posted this price list here</a:t>
            </a:r>
            <a:br/>
            <a:r>
              <a:rPr b="false" i="false" strike="noStrike" sz="1200" u="none">
                <a:solidFill>
                  <a:srgbClr val="FFFFFF"/>
                </a:solidFill>
                <a:latin typeface="Calibri"/>
              </a:rPr>
              <a:t>bactrim forte 500 mg</a:t>
            </a:r>
            <a:br/>
            <a:r>
              <a:rPr b="false" i="false" strike="noStrike" sz="1200" u="none">
                <a:solidFill>
                  <a:srgbClr val="FFFFFF"/>
                </a:solidFill>
                <a:latin typeface="Calibri"/>
              </a:rPr>
              <a:t>I'm interested in this position loans i can get today Economic growth is too slow and unemployment too high to spur much inflation</a:t>
            </a:r>
            <a:br/>
            <a:r>
              <a:rPr b="false" i="false" strike="noStrike" sz="1200" u="none">
                <a:solidFill>
                  <a:srgbClr val="FFFFFF"/>
                </a:solidFill>
                <a:latin typeface="Calibri"/>
              </a:rPr>
              <a:t>bactrim ds generic price</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antibiotics bactrim acne</a:t>
            </a:r>
            <a:br/>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qual o nome generico do bactrim f</a:t>
            </a:r>
            <a:br/>
            <a:r>
              <a:rPr b="false" i="false" strike="noStrike" sz="1200" u="none">
                <a:solidFill>
                  <a:srgbClr val="FFFFFF"/>
                </a:solidFill>
                <a:latin typeface="Calibri"/>
              </a:rPr>
              <a:t>bactrim tablets for dogs</a:t>
            </a:r>
            <a:br/>
            <a:r>
              <a:rPr b="false" i="false" strike="noStrike" sz="1200" u="none">
                <a:solidFill>
                  <a:srgbClr val="FFFFFF"/>
                </a:solidFill>
                <a:latin typeface="Calibri"/>
              </a:rPr>
              <a:t>oral bactrim for stenotrophomonas</a:t>
            </a:r>
            <a:br/>
            <a:r>
              <a:rPr b="false" i="false" strike="noStrike" sz="1200" u="none">
                <a:solidFill>
                  <a:srgbClr val="FFFFFF"/>
                </a:solidFill>
                <a:latin typeface="Calibri"/>
              </a:rPr>
              <a:t>And you will feel so much better</a:t>
            </a:r>
            <a:br/>
            <a:r>
              <a:rPr b="false" i="false" strike="noStrike" sz="1200" u="none">
                <a:solidFill>
                  <a:srgbClr val="FFFFFF"/>
                </a:solidFill>
                <a:latin typeface="Calibri"/>
              </a:rPr>
              <a:t>nombre generico y comercial de bactrim</a:t>
            </a:r>
            <a:br/>
            <a:r>
              <a:rPr b="false" i="false" strike="noStrike" sz="1200" u="none">
                <a:solidFill>
                  <a:srgbClr val="FFFFFF"/>
                </a:solidFill>
                <a:latin typeface="Calibri"/>
              </a:rPr>
              <a:t>nombre generico del bactrim balsamico</a:t>
            </a:r>
            <a:br/>
            <a:r>
              <a:rPr b="false" i="false" strike="noStrike" sz="1200" u="none">
                <a:solidFill>
                  <a:srgbClr val="FFFFFF"/>
                </a:solidFill>
                <a:latin typeface="Calibri"/>
              </a:rPr>
              <a:t>bactrim mg</a:t>
            </a:r>
            <a:br/>
            <a:r>
              <a:rPr b="false" i="false" strike="noStrike" sz="1200" u="none">
                <a:solidFill>
                  <a:srgbClr val="FFFFFF"/>
                </a:solidFill>
                <a:latin typeface="Calibri"/>
              </a:rPr>
              <a:t>cheap bactrim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ds for uti reviews</a:t>
            </a:r>
            <a:br/>
            <a:r>
              <a:rPr b="false" i="false" strike="noStrike" sz="1200" u="none">
                <a:solidFill>
                  <a:srgbClr val="FFFFFF"/>
                </a:solidFill>
                <a:latin typeface="Calibri"/>
              </a:rPr>
              <a:t>Store valsartan/hydrochlorothiazide at room temperature, between 59 and 86 degrees F (15 and 30 degrees C)</a:t>
            </a:r>
            <a:br/>
            <a:r>
              <a:rPr b="false" i="false" strike="noStrike" sz="1200" u="none">
                <a:solidFill>
                  <a:srgbClr val="FFFFFF"/>
                </a:solidFill>
                <a:latin typeface="Calibri"/>
              </a:rPr>
              <a:t>qual o generico do bactrim f</a:t>
            </a:r>
            <a:br/>
            <a:r>
              <a:rPr b="false" i="false" strike="noStrike" sz="1200" u="none">
                <a:solidFill>
                  <a:srgbClr val="FFFFFF"/>
                </a:solidFill>
                <a:latin typeface="Calibri"/>
              </a:rPr>
              <a:t>does bactrim ds contain sulfa</a:t>
            </a:r>
            <a:br/>
            <a:r>
              <a:rPr b="false" i="false" strike="noStrike" sz="1200" u="none">
                <a:solidFill>
                  <a:srgbClr val="FFFFFF"/>
                </a:solidFill>
                <a:latin typeface="Calibri"/>
              </a:rPr>
              <a:t>bactrim ciprofloxacino</a:t>
            </a:r>
            <a:br/>
            <a:r>
              <a:rPr b="false" i="false" strike="noStrike" sz="1200" u="none">
                <a:solidFill>
                  <a:srgbClr val="FFFFFF"/>
                </a:solidFill>
                <a:latin typeface="Calibri"/>
              </a:rPr>
              <a:t>bactrim ds price</a:t>
            </a:r>
            <a:br/>
            <a:r>
              <a:rPr b="false" i="false" strike="noStrike" sz="1200" u="none">
                <a:solidFill>
                  <a:srgbClr val="FFFFFF"/>
                </a:solidFill>
                <a:latin typeface="Calibri"/>
              </a:rPr>
              <a:t>will bactrim ds treat mrsa</a:t>
            </a:r>
            <a:br/>
            <a:r>
              <a:rPr b="false" i="false" strike="noStrike" sz="1200" u="none">
                <a:solidFill>
                  <a:srgbClr val="FFFFFF"/>
                </a:solidFill>
                <a:latin typeface="Calibri"/>
              </a:rPr>
              <a:t>Se trata de molestias tales como: dificultades en la miccichorro de orina dl), goteo, miccimperiosa y necesidad de orinar frecuentemente tanto por la noche como durante el d</a:t>
            </a:r>
            <a:br/>
            <a:r>
              <a:rPr b="false" i="false" strike="noStrike" sz="1200" u="none">
                <a:solidFill>
                  <a:srgbClr val="FFFFFF"/>
                </a:solidFill>
                <a:latin typeface="Calibri"/>
              </a:rPr>
              <a:t>how long does bactrim take to work for acne</a:t>
            </a:r>
            <a:br/>
            <a:r>
              <a:rPr b="false" i="false" strike="noStrike" sz="1200" u="none">
                <a:solidFill>
                  <a:srgbClr val="FFFFFF"/>
                </a:solidFill>
                <a:latin typeface="Calibri"/>
              </a:rPr>
              <a:t>is bactrim a good antibiotic for uti</a:t>
            </a:r>
            <a:br/>
            <a:r>
              <a:rPr b="false" i="false" strike="noStrike" sz="1200" u="none">
                <a:solidFill>
                  <a:srgbClr val="FFFFFF"/>
                </a:solidFill>
                <a:latin typeface="Calibri"/>
              </a:rPr>
              <a:t>order trimethoprim online</a:t>
            </a:r>
            <a:br/>
            <a:r>
              <a:rPr b="false" i="false" strike="noStrike" sz="1200" u="none">
                <a:solidFill>
                  <a:srgbClr val="FFFFFF"/>
                </a:solidFill>
                <a:latin typeface="Calibri"/>
              </a:rPr>
              <a:t>single dose bactrim for uti</a:t>
            </a:r>
            <a:br/>
            <a:r>
              <a:rPr b="false" i="false" strike="noStrike" sz="1200" u="none">
                <a:solidFill>
                  <a:srgbClr val="FFFFFF"/>
                </a:solidFill>
                <a:latin typeface="Calibri"/>
              </a:rPr>
              <a:t>is bactrim a sulfa drug</a:t>
            </a:r>
            <a:br/>
            <a:r>
              <a:rPr b="false" i="false" strike="noStrike" sz="1200" u="none">
                <a:solidFill>
                  <a:srgbClr val="FFFFFF"/>
                </a:solidFill>
                <a:latin typeface="Calibri"/>
              </a:rPr>
              <a:t>what is bactrim ds tablets used to treat</a:t>
            </a:r>
            <a:br/>
            <a:r>
              <a:rPr b="false" i="false" strike="noStrike" sz="1200" u="none">
                <a:solidFill>
                  <a:srgbClr val="FFFFFF"/>
                </a:solidFill>
                <a:latin typeface="Calibri"/>
              </a:rPr>
              <a:t>Minoxidil foam (for men) is a vasodilator</a:t>
            </a:r>
            <a:br/>
            <a:r>
              <a:rPr b="false" i="false" strike="noStrike" sz="1200" u="none">
                <a:solidFill>
                  <a:srgbClr val="FFFFFF"/>
                </a:solidFill>
                <a:latin typeface="Calibri"/>
              </a:rPr>
              <a:t>best antibiotic for sinus infection bactrim</a:t>
            </a:r>
            <a:br/>
            <a:r>
              <a:rPr b="false" i="false" strike="noStrike" sz="1200" u="none">
                <a:solidFill>
                  <a:srgbClr val="FFFFFF"/>
                </a:solidFill>
                <a:latin typeface="Calibri"/>
              </a:rPr>
              <a:t>The tablets may then be broken by pressing down on each end of the tablet, using both forefingers as shown in the drawing.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forte 800 160 mg tablet ne ilac俚recommended dosage of bactrim ds for uti</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cost of bactrim ds</a:t>
            </a:r>
            <a:br/>
            <a:r>
              <a:rPr b="false" i="false" strike="noStrike" sz="1200" u="none">
                <a:solidFill>
                  <a:srgbClr val="FFFFFF"/>
                </a:solidFill>
                <a:latin typeface="Calibri"/>
              </a:rPr>
              <a:t>you're asked to order trimethoprim</a:t>
            </a:r>
            <a:br/>
            <a:r>
              <a:rPr b="false" i="false" strike="noStrike" sz="1200" u="none">
                <a:solidFill>
                  <a:srgbClr val="FFFFFF"/>
                </a:solidFill>
                <a:latin typeface="Calibri"/>
              </a:rPr>
              <a:t>bactrim ds for acne treatment</a:t>
            </a:r>
            <a:br/>
            <a:r>
              <a:rPr b="false" i="false" strike="noStrike" sz="1200" u="none">
                <a:solidFill>
                  <a:srgbClr val="FFFFFF"/>
                </a:solidFill>
                <a:latin typeface="Calibri"/>
              </a:rPr>
              <a:t>does bactrim make acne worse before it gets better</a:t>
            </a:r>
            <a:br/>
            <a:r>
              <a:rPr b="false" i="false" strike="noStrike" sz="1200" u="none">
                <a:solidFill>
                  <a:srgbClr val="FFFFFF"/>
                </a:solidFill>
                <a:latin typeface="Calibri"/>
              </a:rPr>
              <a:t>bactrim pediatric dosing mg/kg</a:t>
            </a:r>
            <a:br/>
            <a:r>
              <a:rPr b="false" i="false" strike="noStrike" sz="1200" u="none">
                <a:solidFill>
                  <a:srgbClr val="FFFFFF"/>
                </a:solidFill>
                <a:latin typeface="Calibri"/>
              </a:rPr>
              <a:t>bactrim ds for uti in dogs</a:t>
            </a:r>
            <a:br/>
            <a:r>
              <a:rPr b="false" i="false" strike="noStrike" sz="1200" u="none">
                <a:solidFill>
                  <a:srgbClr val="FFFFFF"/>
                </a:solidFill>
                <a:latin typeface="Calibri"/>
              </a:rPr>
              <a:t>can you buy trimethoprim over the counter in usa</a:t>
            </a:r>
            <a:br/>
            <a:r>
              <a:rPr b="false" i="false" strike="noStrike" sz="1200" u="none">
                <a:solidFill>
                  <a:srgbClr val="FFFFFF"/>
                </a:solidFill>
                <a:latin typeface="Calibri"/>
              </a:rPr>
              <a:t>bactrim 800 mg for uti</a:t>
            </a:r>
            <a:br/>
            <a:r>
              <a:rPr b="false" i="false" strike="noStrike" sz="1200" u="none">
                <a:solidFill>
                  <a:srgbClr val="FFFFFF"/>
                </a:solidFill>
                <a:latin typeface="Calibri"/>
              </a:rPr>
              <a:t>A third study evaluated 1X, 3X and 5X subcutaneous injections (0.3 mg/kg) for 3consecutive days (6 cats per group)</a:t>
            </a:r>
            <a:br/>
            <a:r>
              <a:rPr b="false" i="false" strike="noStrike" sz="1200" u="none">
                <a:solidFill>
                  <a:srgbClr val="FFFFFF"/>
                </a:solidFill>
                <a:latin typeface="Calibri"/>
              </a:rPr>
              <a:t>buy bactrim online uk</a:t>
            </a:r>
            <a:br/>
            <a:r>
              <a:rPr b="false" i="false" strike="noStrike" sz="1200" u="none">
                <a:solidFill>
                  <a:srgbClr val="FFFFFF"/>
                </a:solidFill>
                <a:latin typeface="Calibri"/>
              </a:rPr>
              <a:t>bactrim y bactrim forte</a:t>
            </a:r>
            <a:br/>
            <a:r>
              <a:rPr b="false" i="false" strike="noStrike" sz="1200" u="none">
                <a:solidFill>
                  <a:srgbClr val="FFFFFF"/>
                </a:solidFill>
                <a:latin typeface="Calibri"/>
              </a:rPr>
              <a:t>average cost of bactrim ds</a:t>
            </a:r>
            <a:br/>
            <a:r>
              <a:rPr b="false" i="false" strike="noStrike" sz="1200" u="none">
                <a:solidFill>
                  <a:srgbClr val="FFFFFF"/>
                </a:solidFill>
                <a:latin typeface="Calibri"/>
              </a:rPr>
              <a:t>bactrim mg dosage for uti</a:t>
            </a:r>
            <a:br/>
            <a:r>
              <a:rPr b="false" i="false" strike="noStrike" sz="1200" u="none">
                <a:solidFill>
                  <a:srgbClr val="FFFFFF"/>
                </a:solidFill>
                <a:latin typeface="Calibri"/>
              </a:rPr>
              <a:t>que diferencia hay entre bactrim y bactrim f</a:t>
            </a:r>
            <a:br/>
            <a:r>
              <a:rPr b="false" i="false" strike="noStrike" sz="1200" u="none">
                <a:solidFill>
                  <a:srgbClr val="FFFFFF"/>
                </a:solidFill>
                <a:latin typeface="Calibri"/>
              </a:rPr>
              <a:t>bactrim balsamico nombre generico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bactrim 400 80 mg ulotka</a:t>
            </a:r>
            <a:br/>
            <a:r>
              <a:rPr b="false" i="false" strike="noStrike" sz="1200" u="none">
                <a:solidFill>
                  <a:srgbClr val="FFFFFF"/>
                </a:solidFill>
                <a:latin typeface="Calibri"/>
              </a:rPr>
              <a:t>bactrim et bactrim forte</a:t>
            </a:r>
            <a:br/>
            <a:r>
              <a:rPr b="false" i="false" strike="noStrike" sz="1200" u="none">
                <a:solidFill>
                  <a:srgbClr val="FFFFFF"/>
                </a:solidFill>
                <a:latin typeface="Calibri"/>
              </a:rPr>
              <a:t>When duloxetine is used to treat depression, it is usually taken once or twice a day with or without food</a:t>
            </a:r>
            <a:br/>
            <a:r>
              <a:rPr b="false" i="false" strike="noStrike" sz="1200" u="none">
                <a:solidFill>
                  <a:srgbClr val="FFFFFF"/>
                </a:solidFill>
                <a:latin typeface="Calibri"/>
              </a:rPr>
              <a:t>alternatives to bactrim for pcp</a:t>
            </a:r>
            <a:br/>
            <a:r>
              <a:rPr b="false" i="false" strike="noStrike" sz="1200" u="none">
                <a:solidFill>
                  <a:srgbClr val="FFFFFF"/>
                </a:solidFill>
                <a:latin typeface="Calibri"/>
              </a:rPr>
              <a:t>In patients with postrenal acute renal failure, treatment efforts are directed at the underlying disease</a:t>
            </a:r>
            <a:br/>
            <a:r>
              <a:rPr b="false" i="false" strike="noStrike" sz="1200" u="none">
                <a:solidFill>
                  <a:srgbClr val="FFFFFF"/>
                </a:solidFill>
                <a:latin typeface="Calibri"/>
              </a:rPr>
              <a:t>bactrim for mrsa</a:t>
            </a:r>
            <a:br/>
            <a:r>
              <a:rPr b="false" i="false" strike="noStrike" sz="1200" u="none">
                <a:solidFill>
                  <a:srgbClr val="FFFFFF"/>
                </a:solidFill>
                <a:latin typeface="Calibri"/>
              </a:rPr>
              <a:t>bactrim bactrim forte</a:t>
            </a:r>
            <a:br/>
            <a:r>
              <a:rPr b="false" i="false" strike="noStrike" sz="1200" u="none">
                <a:solidFill>
                  <a:srgbClr val="FFFFFF"/>
                </a:solidFill>
                <a:latin typeface="Calibri"/>
              </a:rPr>
              <a:t>bactrim ds dosage for mrsa</a:t>
            </a:r>
            <a:br/>
            <a:r>
              <a:rPr b="false" i="false" strike="noStrike" sz="1200" u="none">
                <a:solidFill>
                  <a:srgbClr val="FFFFFF"/>
                </a:solidFill>
                <a:latin typeface="Calibri"/>
              </a:rPr>
              <a:t>If continuous gastric suction is necessary, gastric acid secretion can be reduced with H2-blockers or more efficiently with proton-pump inhibitors</a:t>
            </a:r>
            <a:br/>
            <a:r>
              <a:rPr b="false" i="false" strike="noStrike" sz="1200" u="none">
                <a:solidFill>
                  <a:srgbClr val="FFFFFF"/>
                </a:solidFill>
                <a:latin typeface="Calibri"/>
              </a:rPr>
              <a:t>bactrim price in the philippines</a:t>
            </a:r>
            <a:br/>
            <a:r>
              <a:rPr b="false" i="false" strike="noStrike" sz="1200" u="none">
                <a:solidFill>
                  <a:srgbClr val="FFFFFF"/>
                </a:solidFill>
                <a:latin typeface="Calibri"/>
              </a:rPr>
              <a:t>bactrim 400 mg+80 mg dawkowanie tabletki</a:t>
            </a:r>
            <a:br/>
            <a:r>
              <a:rPr b="false" i="false" strike="noStrike" sz="1200" u="none">
                <a:solidFill>
                  <a:srgbClr val="FFFFFF"/>
                </a:solidFill>
                <a:latin typeface="Calibri"/>
              </a:rPr>
              <a:t>Sometimes the slow release sometimes the little red tablets</a:t>
            </a:r>
            <a:br/>
            <a:r>
              <a:rPr b="false" i="false" strike="noStrike" sz="1200" u="none">
                <a:solidFill>
                  <a:srgbClr val="FFFFFF"/>
                </a:solidFill>
                <a:latin typeface="Calibri"/>
              </a:rPr>
              <a:t>bactrim 800 mg dosage</a:t>
            </a:r>
            <a:br/>
            <a:r>
              <a:rPr b="false" i="false" strike="noStrike" sz="1200" u="none">
                <a:solidFill>
                  <a:srgbClr val="FFFFFF"/>
                </a:solidFill>
                <a:latin typeface="Calibri"/>
              </a:rPr>
              <a:t>bactrim is not working for my uti</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bactrim f 160mg 800mg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mg/kg</a:t>
            </a:r>
            <a:br/>
            <a:r>
              <a:rPr b="false" i="false" strike="noStrike" sz="1200" u="none">
                <a:solidFill>
                  <a:srgbClr val="FFFFFF"/>
                </a:solidFill>
                <a:latin typeface="Calibri"/>
              </a:rPr>
              <a:t>low dose bactrim for acne</a:t>
            </a:r>
            <a:br/>
            <a:r>
              <a:rPr b="false" i="false" strike="noStrike" sz="1200" u="none">
                <a:solidFill>
                  <a:srgbClr val="FFFFFF"/>
                </a:solidFill>
                <a:latin typeface="Calibri"/>
              </a:rPr>
              <a:t>bactrim cream</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is bactrim ds effective against mrsa</a:t>
            </a:r>
            <a:br/>
            <a:r>
              <a:rPr b="false" i="false" strike="noStrike" sz="1200" u="none">
                <a:solidFill>
                  <a:srgbClr val="FFFFFF"/>
                </a:solidFill>
                <a:latin typeface="Calibri"/>
              </a:rPr>
              <a:t>bactrim 40 mg instrukcija</a:t>
            </a:r>
            <a:br/>
            <a:r>
              <a:rPr b="false" i="false" strike="noStrike" sz="1200" u="none">
                <a:solidFill>
                  <a:srgbClr val="FFFFFF"/>
                </a:solidFill>
                <a:latin typeface="Calibri"/>
              </a:rPr>
              <a:t>bactrim prices</a:t>
            </a:r>
            <a:br/>
            <a:r>
              <a:rPr b="false" i="false" strike="noStrike" sz="1200" u="none">
                <a:solidFill>
                  <a:srgbClr val="FFFFFF"/>
                </a:solidFill>
                <a:latin typeface="Calibri"/>
              </a:rPr>
              <a:t>No energy, dry, brittle hair, weight gain, constipation it was awful My doctor raised it to 100mcg</a:t>
            </a:r>
            <a:br/>
            <a:r>
              <a:rPr b="false" i="false" strike="noStrike" sz="1200" u="none">
                <a:solidFill>
                  <a:srgbClr val="FFFFFF"/>
                </a:solidFill>
                <a:latin typeface="Calibri"/>
              </a:rPr>
              <a:t>bactrim 480 mg ulotka</a:t>
            </a:r>
            <a:br/>
            <a:r>
              <a:rPr b="false" i="false" strike="noStrike" sz="1200" u="none">
                <a:solidFill>
                  <a:srgbClr val="FFFFFF"/>
                </a:solidFill>
                <a:latin typeface="Calibri"/>
              </a:rPr>
              <a:t>bactrim ds missed dose</a:t>
            </a:r>
            <a:br/>
            <a:r>
              <a:rPr b="false" i="false" strike="noStrike" sz="1200" u="none">
                <a:solidFill>
                  <a:srgbClr val="FFFFFF"/>
                </a:solidFill>
                <a:latin typeface="Calibri"/>
              </a:rPr>
              <a:t>alternatives to bactrim allergy</a:t>
            </a:r>
            <a:br/>
            <a:r>
              <a:rPr b="false" i="false" strike="noStrike" sz="1200" u="none">
                <a:solidFill>
                  <a:srgbClr val="FFFFFF"/>
                </a:solidFill>
                <a:latin typeface="Calibri"/>
              </a:rPr>
              <a:t>bactrim ds tablets dosage</a:t>
            </a:r>
            <a:br/>
            <a:r>
              <a:rPr b="false" i="false" strike="noStrike" sz="1200" u="none">
                <a:solidFill>
                  <a:srgbClr val="FFFFFF"/>
                </a:solidFill>
                <a:latin typeface="Calibri"/>
              </a:rPr>
              <a:t>bactrim ds 800 mg price</a:t>
            </a:r>
            <a:br/>
            <a:r>
              <a:rPr b="false" i="false" strike="noStrike" sz="1200" u="none">
                <a:solidFill>
                  <a:srgbClr val="FFFFFF"/>
                </a:solidFill>
                <a:latin typeface="Calibri"/>
              </a:rPr>
              <a:t>is there a generic for bactrim ds</a:t>
            </a:r>
            <a:br/>
            <a:r>
              <a:rPr b="false" i="false" strike="noStrike" sz="1200" u="none">
                <a:solidFill>
                  <a:srgbClr val="FFFFFF"/>
                </a:solidFill>
                <a:latin typeface="Calibri"/>
              </a:rPr>
              <a:t>Organizational moves will continue to occur to ensure we have the right people in the right roles to drive new opportunities."</a:t>
            </a:r>
            <a:br/>
            <a:r>
              <a:rPr b="false" i="false" strike="noStrike" sz="1200" u="none">
                <a:solidFill>
                  <a:srgbClr val="FFFFFF"/>
                </a:solidFill>
                <a:latin typeface="Calibri"/>
              </a:rPr>
              <a:t>bactrim ds generic equivalent</a:t>
            </a:r>
            <a:br/>
            <a:r>
              <a:rPr b="false" i="false" strike="noStrike" sz="1200" u="none">
                <a:solidFill>
                  <a:srgbClr val="FFFFFF"/>
                </a:solidFill>
                <a:latin typeface="Calibri"/>
              </a:rPr>
              <a:t>bactrim septra same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study data included more than 73,000 patients prescribed clarithromycin, about 3,200 prescribed erythromycin and more than 68,000 people who took azithromycin</a:t>
            </a:r>
            <a:br/>
            <a:r>
              <a:rPr b="false" i="false" strike="noStrike" sz="1200" u="none">
                <a:solidFill>
                  <a:srgbClr val="FFFFFF"/>
                </a:solidFill>
                <a:latin typeface="Calibri"/>
              </a:rPr>
              <a:t>septra ds bactrim ds used</a:t>
            </a:r>
            <a:br/>
            <a:r>
              <a:rPr b="false" i="false" strike="noStrike" sz="1200" u="none">
                <a:solidFill>
                  <a:srgbClr val="FFFFFF"/>
                </a:solidFill>
                <a:latin typeface="Calibri"/>
              </a:rPr>
              <a:t>bactrim ds uti 3 days</a:t>
            </a:r>
            <a:br/>
            <a:r>
              <a:rPr b="false" i="false" strike="noStrike" sz="1200" u="none">
                <a:solidFill>
                  <a:srgbClr val="FFFFFF"/>
                </a:solidFill>
                <a:latin typeface="Calibri"/>
              </a:rPr>
              <a:t>antibiotics bactrim</a:t>
            </a:r>
            <a:br/>
            <a:r>
              <a:rPr b="false" i="false" strike="noStrike" sz="1200" u="none">
                <a:solidFill>
                  <a:srgbClr val="FFFFFF"/>
                </a:solidFill>
                <a:latin typeface="Calibri"/>
              </a:rPr>
              <a:t>bactrim 800 mg dose</a:t>
            </a:r>
            <a:br/>
            <a:r>
              <a:rPr b="false" i="false" strike="noStrike" sz="1200" u="none">
                <a:solidFill>
                  <a:srgbClr val="FFFFFF"/>
                </a:solidFill>
                <a:latin typeface="Calibri"/>
              </a:rPr>
              <a:t>co trimoxazole (septra bactrim)</a:t>
            </a:r>
            <a:br/>
            <a:r>
              <a:rPr b="false" i="false" strike="noStrike" sz="1200" u="none">
                <a:solidFill>
                  <a:srgbClr val="FFFFFF"/>
                </a:solidFill>
                <a:latin typeface="Calibri"/>
              </a:rPr>
              <a:t>Zaspem, ali se esto budim, esto u intervalima od jedva dvadesetak minuta</a:t>
            </a:r>
            <a:br/>
            <a:r>
              <a:rPr b="false" i="false" strike="noStrike" sz="1200" u="none">
                <a:solidFill>
                  <a:srgbClr val="FFFFFF"/>
                </a:solidFill>
                <a:latin typeface="Calibri"/>
              </a:rPr>
              <a:t>bactrim uti</a:t>
            </a:r>
            <a:br/>
            <a:r>
              <a:rPr b="false" i="false" strike="noStrike" sz="1200" u="none">
                <a:solidFill>
                  <a:srgbClr val="FFFFFF"/>
                </a:solidFill>
                <a:latin typeface="Calibri"/>
              </a:rPr>
              <a:t>bactrim ds cost walgreens</a:t>
            </a:r>
            <a:br/>
            <a:r>
              <a:rPr b="false" i="false" strike="noStrike" sz="1200" u="none">
                <a:solidFill>
                  <a:srgbClr val="FFFFFF"/>
                </a:solidFill>
                <a:latin typeface="Calibri"/>
              </a:rPr>
              <a:t>Lie on your side and raise your knee to your chest</a:t>
            </a:r>
            <a:br/>
            <a:r>
              <a:rPr b="false" i="false" strike="noStrike" sz="1200" u="none">
                <a:solidFill>
                  <a:srgbClr val="FFFFFF"/>
                </a:solidFill>
                <a:latin typeface="Calibri"/>
              </a:rPr>
              <a:t>oral bactrim dose</a:t>
            </a:r>
            <a:br/>
            <a:r>
              <a:rPr b="false" i="false" strike="noStrike" sz="1200" u="none">
                <a:solidFill>
                  <a:srgbClr val="FFFFFF"/>
                </a:solidFill>
                <a:latin typeface="Calibri"/>
              </a:rPr>
              <a:t>No judgements, hard feelings or anger should be involved, otherwise he will simply shut you out</a:t>
            </a:r>
            <a:br/>
            <a:r>
              <a:rPr b="false" i="false" strike="noStrike" sz="1200" u="none">
                <a:solidFill>
                  <a:srgbClr val="FFFFFF"/>
                </a:solidFill>
                <a:latin typeface="Calibri"/>
              </a:rPr>
              <a:t>generic bactrim online</a:t>
            </a:r>
            <a:br/>
            <a:r>
              <a:rPr b="false" i="false" strike="noStrike" sz="1200" u="none">
                <a:solidFill>
                  <a:srgbClr val="FFFFFF"/>
                </a:solidFill>
                <a:latin typeface="Calibri"/>
              </a:rPr>
              <a:t>bactrim tablets what are they for</a:t>
            </a:r>
            <a:br/>
            <a:r>
              <a:rPr b="false" i="false" strike="noStrike" sz="1200" u="none">
                <a:solidFill>
                  <a:srgbClr val="FFFFFF"/>
                </a:solidFill>
                <a:latin typeface="Calibri"/>
              </a:rPr>
              <a:t>bactrim dosing for complicated uti</a:t>
            </a:r>
            <a:br/>
            <a:r>
              <a:rPr b="false" i="false" strike="noStrike" sz="1200" u="none">
                <a:solidFill>
                  <a:srgbClr val="FFFFFF"/>
                </a:solidFill>
                <a:latin typeface="Calibri"/>
              </a:rPr>
              <a:t>bactrim generic equivalent</a:t>
            </a:r>
            <a:br/>
            <a:r>
              <a:rPr b="false" i="false" strike="noStrike" sz="1200" u="none">
                <a:solidFill>
                  <a:srgbClr val="FFFFFF"/>
                </a:solidFill>
                <a:latin typeface="Calibri"/>
              </a:rPr>
              <a:t>bactrim suspension dosing for uti</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generico de uro bactrim</a:t>
            </a:r>
            <a:br/>
            <a:r>
              <a:rPr b="false" i="false" strike="noStrike" sz="1200" u="none">
                <a:solidFill>
                  <a:srgbClr val="FFFFFF"/>
                </a:solidFill>
                <a:latin typeface="Calibri"/>
              </a:rPr>
              <a:t>oral bactrim for acne</a:t>
            </a:r>
            <a:br/>
            <a:r>
              <a:rPr b="false" i="false" strike="noStrike" sz="1200" u="none">
                <a:solidFill>
                  <a:srgbClr val="FFFFFF"/>
                </a:solidFill>
                <a:latin typeface="Calibri"/>
              </a:rPr>
              <a:t>As an antibiotic, doxycycline has also been used to prevent or treat traveler's diarrhea, although it has become less useful for either purpose because of bacterial resistance.</a:t>
            </a:r>
            <a:br/>
            <a:r>
              <a:rPr b="false" i="false" strike="noStrike" sz="1200" u="none">
                <a:solidFill>
                  <a:srgbClr val="FFFFFF"/>
                </a:solidFill>
                <a:latin typeface="Calibri"/>
              </a:rPr>
              <a:t>cheap bactrim for sale</a:t>
            </a:r>
            <a:br/>
            <a:r>
              <a:rPr b="false" i="false" strike="noStrike" sz="1200" u="none">
                <a:solidFill>
                  <a:srgbClr val="FFFFFF"/>
                </a:solidFill>
                <a:latin typeface="Calibri"/>
              </a:rPr>
              <a:t>bactrim ds tablet for acne</a:t>
            </a:r>
            <a:br/>
            <a:r>
              <a:rPr b="false" i="false" strike="noStrike" sz="1200" u="none">
                <a:solidFill>
                  <a:srgbClr val="FFFFFF"/>
                </a:solidFill>
                <a:latin typeface="Calibri"/>
              </a:rPr>
              <a:t>diff㸳ence bactrim et bactrim forte</a:t>
            </a:r>
            <a:br/>
            <a:r>
              <a:rPr b="false" i="false" strike="noStrike" sz="1200" u="none">
                <a:solidFill>
                  <a:srgbClr val="FFFFFF"/>
                </a:solidFill>
                <a:latin typeface="Calibri"/>
              </a:rPr>
              <a:t>generic name for bactrim antibiotic</a:t>
            </a:r>
            <a:br/>
            <a:r>
              <a:rPr b="false" i="false" strike="noStrike" sz="1200" u="none">
                <a:solidFill>
                  <a:srgbClr val="FFFFFF"/>
                </a:solidFill>
                <a:latin typeface="Calibri"/>
              </a:rPr>
              <a:t>Many people offer only appealing, practical and trendy hand bags http://www.pliggtags.info/and it likewise responses your entire traveling needs</a:t>
            </a:r>
            <a:br/>
            <a:r>
              <a:rPr b="false" i="false" strike="noStrike" sz="1200" u="none">
                <a:solidFill>
                  <a:srgbClr val="FFFFFF"/>
                </a:solidFill>
                <a:latin typeface="Calibri"/>
              </a:rPr>
              <a:t>bactrim tablets for acne</a:t>
            </a:r>
            <a:br/>
            <a:r>
              <a:rPr b="false" i="false" strike="noStrike" sz="1200" u="none">
                <a:solidFill>
                  <a:srgbClr val="FFFFFF"/>
                </a:solidFill>
                <a:latin typeface="Calibri"/>
              </a:rPr>
              <a:t>bactrim generico bula</a:t>
            </a:r>
            <a:br/>
            <a:r>
              <a:rPr b="false" i="false" strike="noStrike" sz="1200" u="none">
                <a:solidFill>
                  <a:srgbClr val="FFFFFF"/>
                </a:solidFill>
                <a:latin typeface="Calibri"/>
              </a:rPr>
              <a:t>How much of what she took was a lethal dose</a:t>
            </a:r>
            <a:br/>
            <a:r>
              <a:rPr b="false" i="false" strike="noStrike" sz="1200" u="none">
                <a:solidFill>
                  <a:srgbClr val="FFFFFF"/>
                </a:solidFill>
                <a:latin typeface="Calibri"/>
              </a:rPr>
              <a:t>trimetoprima sulfametoxazol o tmp smx bactrim septra cotrim</a:t>
            </a:r>
            <a:br/>
            <a:r>
              <a:rPr b="false" i="false" strike="noStrike" sz="1200" u="none">
                <a:solidFill>
                  <a:srgbClr val="FFFFFF"/>
                </a:solidFill>
                <a:latin typeface="Calibri"/>
              </a:rPr>
              <a:t>We refer in a amount that occurs, definite is well-balanced, but that is just not overcome</a:t>
            </a:r>
            <a:br/>
            <a:r>
              <a:rPr b="false" i="false" strike="noStrike" sz="1200" u="none">
                <a:solidFill>
                  <a:srgbClr val="FFFFFF"/>
                </a:solidFill>
                <a:latin typeface="Calibri"/>
              </a:rPr>
              <a:t>alternatives to bactrim for acne</a:t>
            </a:r>
            <a:br/>
            <a:r>
              <a:rPr b="false" i="false" strike="noStrike" sz="1200" u="none">
                <a:solidFill>
                  <a:srgbClr val="FFFFFF"/>
                </a:solidFill>
                <a:latin typeface="Calibri"/>
              </a:rPr>
              <a:t>I sleep well at night, I wake up with energy and have a small business that I make a living with</a:t>
            </a:r>
            <a:br/>
            <a:r>
              <a:rPr b="false" i="false" strike="noStrike" sz="1200" u="none">
                <a:solidFill>
                  <a:srgbClr val="FFFFFF"/>
                </a:solidFill>
                <a:latin typeface="Calibri"/>
              </a:rPr>
              <a:t>bactrim ds 100 mg</a:t>
            </a:r>
            <a:br/>
            <a:r>
              <a:rPr b="false" i="false" strike="noStrike" sz="1200" u="none">
                <a:solidFill>
                  <a:srgbClr val="FFFFFF"/>
                </a:solidFill>
                <a:latin typeface="Calibri"/>
              </a:rPr>
              <a:t>cheap bactrim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for bactrim ds</a:t>
            </a:r>
            <a:br/>
            <a:r>
              <a:rPr b="false" i="false" strike="noStrike" sz="1200" u="none">
                <a:solidFill>
                  <a:srgbClr val="FFFFFF"/>
                </a:solidFill>
                <a:latin typeface="Calibri"/>
              </a:rPr>
              <a:t>I began this drug because of cervical pain</a:t>
            </a:r>
            <a:br/>
            <a:r>
              <a:rPr b="false" i="false" strike="noStrike" sz="1200" u="none">
                <a:solidFill>
                  <a:srgbClr val="FFFFFF"/>
                </a:solidFill>
                <a:latin typeface="Calibri"/>
              </a:rPr>
              <a:t>bactrim ds price walgreens</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ds bactrim dose</a:t>
            </a:r>
            <a:br/>
            <a:r>
              <a:rPr b="false" i="false" strike="noStrike" sz="1200" u="none">
                <a:solidFill>
                  <a:srgbClr val="FFFFFF"/>
                </a:solidFill>
                <a:latin typeface="Calibri"/>
              </a:rPr>
              <a:t>long term use of bactrim for acne</a:t>
            </a:r>
            <a:br/>
            <a:r>
              <a:rPr b="false" i="false" strike="noStrike" sz="1200" u="none">
                <a:solidFill>
                  <a:srgbClr val="FFFFFF"/>
                </a:solidFill>
                <a:latin typeface="Calibri"/>
              </a:rPr>
              <a:t>Moderate exercise for raspberry ketones</a:t>
            </a:r>
            <a:br/>
            <a:r>
              <a:rPr b="false" i="false" strike="noStrike" sz="1200" u="none">
                <a:solidFill>
                  <a:srgbClr val="FFFFFF"/>
                </a:solidFill>
                <a:latin typeface="Calibri"/>
              </a:rPr>
              <a:t>mrsa treatment antibiotics bactrim</a:t>
            </a:r>
            <a:br/>
            <a:r>
              <a:rPr b="false" i="false" strike="noStrike" sz="1200" u="none">
                <a:solidFill>
                  <a:srgbClr val="FFFFFF"/>
                </a:solidFill>
                <a:latin typeface="Calibri"/>
              </a:rPr>
              <a:t>bactrim acne how long to work</a:t>
            </a:r>
            <a:br/>
            <a:r>
              <a:rPr b="false" i="false" strike="noStrike" sz="1200" u="none">
                <a:solidFill>
                  <a:srgbClr val="FFFFFF"/>
                </a:solidFill>
                <a:latin typeface="Calibri"/>
              </a:rPr>
              <a:t>You might find that worth looking into.</a:t>
            </a:r>
            <a:br/>
            <a:r>
              <a:rPr b="false" i="false" strike="noStrike" sz="1200" u="none">
                <a:solidFill>
                  <a:srgbClr val="FFFFFF"/>
                </a:solidFill>
                <a:latin typeface="Calibri"/>
              </a:rPr>
              <a:t>bactrim dosage for mrsa abscess</a:t>
            </a:r>
            <a:br/>
            <a:r>
              <a:rPr b="false" i="false" strike="noStrike" sz="1200" u="none">
                <a:solidFill>
                  <a:srgbClr val="FFFFFF"/>
                </a:solidFill>
                <a:latin typeface="Calibri"/>
              </a:rPr>
              <a:t>bactrim 400 80 mg ulotka tabletki</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buy trimethoprim online</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antibiotic bactrim for sinus infection</a:t>
            </a:r>
            <a:br/>
            <a:r>
              <a:rPr b="false" i="false" strike="noStrike" sz="1200" u="none">
                <a:solidFill>
                  <a:srgbClr val="FFFFFF"/>
                </a:solidFill>
                <a:latin typeface="Calibri"/>
              </a:rPr>
              <a:t>nombre generico bactrim forte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cual es la diferencia entre bactrim y bactrim f</a:t>
            </a:r>
            <a:br/>
            <a:r>
              <a:rPr b="false" i="false" strike="noStrike" sz="1200" u="none">
                <a:solidFill>
                  <a:srgbClr val="FFFFFF"/>
                </a:solidFill>
                <a:latin typeface="Calibri"/>
              </a:rPr>
              <a:t>where can i buy bactrim online</a:t>
            </a:r>
            <a:br/>
            <a:r>
              <a:rPr b="false" i="false" strike="noStrike" sz="1200" u="none">
                <a:solidFill>
                  <a:srgbClr val="FFFFFF"/>
                </a:solidFill>
                <a:latin typeface="Calibri"/>
              </a:rPr>
              <a:t>bactrim 500 mg endikasyonlar俚mrsa bactrim resistant</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how much does bactrim cost at rite aid</a:t>
            </a:r>
            <a:br/>
            <a:r>
              <a:rPr b="false" i="false" strike="noStrike" sz="1200" u="none">
                <a:solidFill>
                  <a:srgbClr val="FFFFFF"/>
                </a:solidFill>
                <a:latin typeface="Calibri"/>
              </a:rPr>
              <a:t>bactrim forte 800 160 mg tablet</a:t>
            </a:r>
            <a:br/>
            <a:r>
              <a:rPr b="false" i="false" strike="noStrike" sz="1200" u="none">
                <a:solidFill>
                  <a:srgbClr val="FFFFFF"/>
                </a:solidFill>
                <a:latin typeface="Calibri"/>
              </a:rPr>
              <a:t>buy generic bactrim</a:t>
            </a:r>
            <a:br/>
            <a:r>
              <a:rPr b="false" i="false" strike="noStrike" sz="1200" u="none">
                <a:solidFill>
                  <a:srgbClr val="FFFFFF"/>
                </a:solidFill>
                <a:latin typeface="Calibri"/>
              </a:rPr>
              <a:t>antibiotic sulfa bactrim</a:t>
            </a:r>
            <a:br/>
            <a:r>
              <a:rPr b="false" i="false" strike="noStrike" sz="1200" u="none">
                <a:solidFill>
                  <a:srgbClr val="FFFFFF"/>
                </a:solidFill>
                <a:latin typeface="Calibri"/>
              </a:rPr>
              <a:t>purchase trimethoprim uk</a:t>
            </a:r>
            <a:br/>
            <a:r>
              <a:rPr b="false" i="false" strike="noStrike" sz="1200" u="none">
                <a:solidFill>
                  <a:srgbClr val="FFFFFF"/>
                </a:solidFill>
                <a:latin typeface="Calibri"/>
              </a:rPr>
              <a:t>bactrim for acne long term</a:t>
            </a:r>
            <a:br/>
            <a:r>
              <a:rPr b="false" i="false" strike="noStrike" sz="1200" u="none">
                <a:solidFill>
                  <a:srgbClr val="FFFFFF"/>
                </a:solidFill>
                <a:latin typeface="Calibri"/>
              </a:rPr>
              <a:t>alternatives to bactrim ds</a:t>
            </a:r>
            <a:br/>
            <a:r>
              <a:rPr b="false" i="false" strike="noStrike" sz="1200" u="none">
                <a:solidFill>
                  <a:srgbClr val="FFFFFF"/>
                </a:solidFill>
                <a:latin typeface="Calibri"/>
              </a:rPr>
              <a:t>bactrim forte generic name</a:t>
            </a:r>
            <a:br/>
            <a:r>
              <a:rPr b="false" i="false" strike="noStrike" sz="1200" u="none">
                <a:solidFill>
                  <a:srgbClr val="FFFFFF"/>
                </a:solidFill>
                <a:latin typeface="Calibri"/>
              </a:rPr>
              <a:t>generico do bactrim f</a:t>
            </a:r>
            <a:br/>
            <a:r>
              <a:rPr b="false" i="false" strike="noStrike" sz="1200" u="none">
                <a:solidFill>
                  <a:srgbClr val="FFFFFF"/>
                </a:solidFill>
                <a:latin typeface="Calibri"/>
              </a:rPr>
              <a:t>birth risk seats and emergency, and an life majority during in excess boorishness of</a:t>
            </a:r>
            <a:br/>
            <a:r>
              <a:rPr b="false" i="false" strike="noStrike" sz="1200" u="none">
                <a:solidFill>
                  <a:srgbClr val="FFFFFF"/>
                </a:solidFill>
                <a:latin typeface="Calibri"/>
              </a:rPr>
              <a:t>bactrim for uti in dogs</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bactrim cream for acne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mrsa bactrim</a:t>
            </a:r>
            <a:br/>
            <a:r>
              <a:rPr b="false" i="false" strike="noStrike" sz="1200" u="none">
                <a:solidFill>
                  <a:srgbClr val="FFFFFF"/>
                </a:solidFill>
                <a:latin typeface="Calibri"/>
              </a:rPr>
              <a:t>bactrim acne results</a:t>
            </a:r>
            <a:br/>
            <a:r>
              <a:rPr b="false" i="false" strike="noStrike" sz="1200" u="none">
                <a:solidFill>
                  <a:srgbClr val="FFFFFF"/>
                </a:solidFill>
                <a:latin typeface="Calibri"/>
              </a:rPr>
              <a:t>bactrim ds for uti for 3 days</a:t>
            </a:r>
            <a:br/>
            <a:r>
              <a:rPr b="false" i="false" strike="noStrike" sz="1200" u="none">
                <a:solidFill>
                  <a:srgbClr val="FFFFFF"/>
                </a:solidFill>
                <a:latin typeface="Calibri"/>
              </a:rPr>
              <a:t>I had 4 mature, but I&amp;#39;m pregnant with a singleton However, it is always best to talk to your Dr first :)</a:t>
            </a:r>
            <a:br/>
            <a:r>
              <a:rPr b="false" i="false" strike="noStrike" sz="1200" u="none">
                <a:solidFill>
                  <a:srgbClr val="FFFFFF"/>
                </a:solidFill>
                <a:latin typeface="Calibri"/>
              </a:rPr>
              <a:t>what does bactrim dose for acne</a:t>
            </a:r>
            <a:br/>
            <a:r>
              <a:rPr b="false" i="false" strike="noStrike" sz="1200" u="none">
                <a:solidFill>
                  <a:srgbClr val="FFFFFF"/>
                </a:solidFill>
                <a:latin typeface="Calibri"/>
              </a:rPr>
              <a:t>The COMBIVENT RESPIMATcartridge is only intended for use with the COMBIVENT RESPIMAT inhaler</a:t>
            </a:r>
            <a:br/>
            <a:r>
              <a:rPr b="false" i="false" strike="noStrike" sz="1200" u="none">
                <a:solidFill>
                  <a:srgbClr val="FFFFFF"/>
                </a:solidFill>
                <a:latin typeface="Calibri"/>
              </a:rPr>
              <a:t>typical course of bactrim for uti</a:t>
            </a:r>
            <a:br/>
            <a:r>
              <a:rPr b="false" i="false" strike="noStrike" sz="1200" u="none">
                <a:solidFill>
                  <a:srgbClr val="FFFFFF"/>
                </a:solidFill>
                <a:latin typeface="Calibri"/>
              </a:rPr>
              <a:t>I have been on 20mg Paxil for 14 years</a:t>
            </a:r>
            <a:br/>
            <a:r>
              <a:rPr b="false" i="false" strike="noStrike" sz="1200" u="none">
                <a:solidFill>
                  <a:srgbClr val="FFFFFF"/>
                </a:solidFill>
                <a:latin typeface="Calibri"/>
              </a:rPr>
              <a:t>is bactrim used for uti infections</a:t>
            </a:r>
            <a:br/>
            <a:r>
              <a:rPr b="false" i="false" strike="noStrike" sz="1200" u="none">
                <a:solidFill>
                  <a:srgbClr val="FFFFFF"/>
                </a:solidFill>
                <a:latin typeface="Calibri"/>
              </a:rPr>
              <a:t>average price of bactrim</a:t>
            </a:r>
            <a:br/>
            <a:r>
              <a:rPr b="false" i="false" strike="noStrike" sz="1200" u="none">
                <a:solidFill>
                  <a:srgbClr val="FFFFFF"/>
                </a:solidFill>
                <a:latin typeface="Calibri"/>
              </a:rPr>
              <a:t>bactrim ds for uti how many days</a:t>
            </a:r>
            <a:br/>
            <a:r>
              <a:rPr b="false" i="false" strike="noStrike" sz="1200" u="none">
                <a:solidFill>
                  <a:srgbClr val="FFFFFF"/>
                </a:solidFill>
                <a:latin typeface="Calibri"/>
              </a:rPr>
              <a:t>can bactrim ds be used to treat mrsa</a:t>
            </a:r>
            <a:br/>
            <a:r>
              <a:rPr b="false" i="false" strike="noStrike" sz="1200" u="none">
                <a:solidFill>
                  <a:srgbClr val="FFFFFF"/>
                </a:solidFill>
                <a:latin typeface="Calibri"/>
              </a:rPr>
              <a:t>what is bactrim ds tablets used for</a:t>
            </a:r>
            <a:br/>
            <a:r>
              <a:rPr b="false" i="false" strike="noStrike" sz="1200" u="none">
                <a:solidFill>
                  <a:srgbClr val="FFFFFF"/>
                </a:solidFill>
                <a:latin typeface="Calibri"/>
              </a:rPr>
              <a:t>trimethoprim online bestellen</a:t>
            </a:r>
            <a:br/>
            <a:r>
              <a:rPr b="false" i="false" strike="noStrike" sz="1200" u="none">
                <a:solidFill>
                  <a:srgbClr val="FFFFFF"/>
                </a:solidFill>
                <a:latin typeface="Calibri"/>
              </a:rPr>
              <a:t>bactrim ds uses</a:t>
            </a:r>
            <a:br/>
            <a:r>
              <a:rPr b="false" i="false" strike="noStrike" sz="1200" u="none">
                <a:solidFill>
                  <a:srgbClr val="FFFFFF"/>
                </a:solidFill>
                <a:latin typeface="Calibri"/>
              </a:rPr>
              <a:t>bactrim prices at walmart</a:t>
            </a:r>
            <a:br/>
            <a:r>
              <a:rPr b="false" i="false" strike="noStrike" sz="1200" u="none">
                <a:solidFill>
                  <a:srgbClr val="FFFFFF"/>
                </a:solidFill>
                <a:latin typeface="Calibri"/>
              </a:rPr>
              <a:t>antibiotic bactrim cost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960 mg</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bactrim dosing for mrsa infection</a:t>
            </a:r>
            <a:br/>
            <a:r>
              <a:rPr b="false" i="false" strike="noStrike" sz="1200" u="none">
                <a:solidFill>
                  <a:srgbClr val="FFFFFF"/>
                </a:solidFill>
                <a:latin typeface="Calibri"/>
              </a:rPr>
              <a:t>buying bactrim online</a:t>
            </a:r>
            <a:br/>
            <a:r>
              <a:rPr b="false" i="false" strike="noStrike" sz="1200" u="none">
                <a:solidFill>
                  <a:srgbClr val="FFFFFF"/>
                </a:solidFill>
                <a:latin typeface="Calibri"/>
              </a:rPr>
              <a:t>El principio activo es fluconazol</a:t>
            </a:r>
            <a:br/>
            <a:r>
              <a:rPr b="false" i="false" strike="noStrike" sz="1200" u="none">
                <a:solidFill>
                  <a:srgbClr val="FFFFFF"/>
                </a:solidFill>
                <a:latin typeface="Calibri"/>
              </a:rPr>
              <a:t>cost of generic bactrim ds</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bactrim dosage cystic acne</a:t>
            </a:r>
            <a:br/>
            <a:r>
              <a:rPr b="false" i="false" strike="noStrike" sz="1200" u="none">
                <a:solidFill>
                  <a:srgbClr val="FFFFFF"/>
                </a:solidFill>
                <a:latin typeface="Calibri"/>
              </a:rPr>
              <a:t>bactrim 40 mg</a:t>
            </a:r>
            <a:br/>
            <a:r>
              <a:rPr b="false" i="false" strike="noStrike" sz="1200" u="none">
                <a:solidFill>
                  <a:srgbClr val="FFFFFF"/>
                </a:solidFill>
                <a:latin typeface="Calibri"/>
              </a:rPr>
              <a:t>price of bactrim ds at walmart</a:t>
            </a:r>
            <a:br/>
            <a:r>
              <a:rPr b="false" i="false" strike="noStrike" sz="1200" u="none">
                <a:solidFill>
                  <a:srgbClr val="FFFFFF"/>
                </a:solidFill>
                <a:latin typeface="Calibri"/>
              </a:rPr>
              <a:t>nome generico do bactrim</a:t>
            </a:r>
            <a:br/>
            <a:r>
              <a:rPr b="false" i="false" strike="noStrike" sz="1200" u="none">
                <a:solidFill>
                  <a:srgbClr val="FFFFFF"/>
                </a:solidFill>
                <a:latin typeface="Calibri"/>
              </a:rPr>
              <a:t>bactrim 40 mg 200 mg</a:t>
            </a:r>
            <a:br/>
            <a:r>
              <a:rPr b="false" i="false" strike="noStrike" sz="1200" u="none">
                <a:solidFill>
                  <a:srgbClr val="FFFFFF"/>
                </a:solidFill>
                <a:latin typeface="Calibri"/>
              </a:rPr>
              <a:t>bactrim ds 800 160 mg tabs</a:t>
            </a:r>
            <a:br/>
            <a:r>
              <a:rPr b="false" i="false" strike="noStrike" sz="1200" u="none">
                <a:solidFill>
                  <a:srgbClr val="FFFFFF"/>
                </a:solidFill>
                <a:latin typeface="Calibri"/>
              </a:rPr>
              <a:t>alternatives to bactrim for pcp prophylaxis</a:t>
            </a:r>
            <a:br/>
            <a:r>
              <a:rPr b="false" i="false" strike="noStrike" sz="1200" u="none">
                <a:solidFill>
                  <a:srgbClr val="FFFFFF"/>
                </a:solidFill>
                <a:latin typeface="Calibri"/>
              </a:rPr>
              <a:t>bactrim 800mg</a:t>
            </a:r>
            <a:br/>
            <a:r>
              <a:rPr b="false" i="false" strike="noStrike" sz="1200" u="none">
                <a:solidFill>
                  <a:srgbClr val="FFFFFF"/>
                </a:solidFill>
                <a:latin typeface="Calibri"/>
              </a:rPr>
              <a:t>order bactrim online</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septra suspension dosage</a:t>
            </a:r>
            <a:br/>
            <a:r>
              <a:rPr b="false" i="false" strike="noStrike" sz="1200" u="none">
                <a:solidFill>
                  <a:srgbClr val="FFFFFF"/>
                </a:solidFill>
                <a:latin typeface="Calibri"/>
              </a:rPr>
              <a:t>compare bactrim prices</a:t>
            </a:r>
            <a:br/>
            <a:r>
              <a:rPr b="false" i="false" strike="noStrike" sz="1200" u="none">
                <a:solidFill>
                  <a:srgbClr val="FFFFFF"/>
                </a:solidFill>
                <a:latin typeface="Calibri"/>
              </a:rPr>
              <a:t>bactrim ds for uti single dose</a:t>
            </a:r>
            <a:br/>
            <a:r>
              <a:rPr b="false" i="false" strike="noStrike" sz="1200" u="none">
                <a:solidFill>
                  <a:srgbClr val="FFFFFF"/>
                </a:solidFill>
                <a:latin typeface="Calibri"/>
              </a:rPr>
              <a:t>antibiotics bactrim ds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2015-12-20T01:16:39+04:00</dcterms:created>
  <dcterms:modified xsi:type="dcterms:W3CDTF">2015-12-20T01:16:39+04:00</dcterms:modified>
  <dc:title>Bactrim 400 Mg+80 Mg Dawkowanie Tabletki - Alternatives To Bactrim Allergy</dc:title>
  <dc:description>I want to buy trimethoprim, bactrim 800 mg dosage, bactrim generic equivalent, cheap bactrim for sale, how much does bactrim cost at rite aid, average price of bactrim, antibiotic bactrim cost</dc:description>
  <dc:subject>Bactrim 400 Mg+80 Mg Dawkowanie Tabletki - Alternatives To Bactrim Allergy</dc:subject>
  <cp:keywords>bactrim ds prophylaxis dose, oral bactrim for stenotrophomonas, qual o generico do bactrim f, best antibiotic for sinus infection bactrim, cost of bactrim ds, bactrim is not working for my uti, low dose bactrim for acne, bactrim ds tablets dosage, septra ds bactrim ds used, bactrim 400 80 mg ulotka tabletki</cp:keywords>
  <cp:category/>
</cp:coreProperties>
</file>