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9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9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9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9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70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Bactrim Ds Tablet Price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sulfa allergy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400 80 mg tablet fiyat俚bactrim ds dose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progestin needs to be low in androgens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bactrim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dosage for mrsa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an analysis of patients who completed 12 months of therapy, the mean nonfasting total cholesterol did not increase further after approximately 4 to 6 months.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400/80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"we don't have a lot of studies that look at the efficacy of combining medications, especially an oral agent with an effective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trimethoprim in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垵rup 200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qual 㧠o generico do bactrim 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 of annualized lumbar spine bone mineral density (BMD) losses associated with normal aging (top, blue bars) to BMD losses associated with different cancer therapies (bottom, red bars)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qual o nome generico do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tablets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double strength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bactrim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get a lower placement, but it doesnt get replaced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dosing for mrsa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came off Pizotifen again in March (he Has tried a couple of times previously as it does make him lethargic and - the weight management is always an issue) He had no more attacks until around April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bactrim ds a broad spectrum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cual es el nombre generico de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Forma parenteral: Nota: El tiempo de infusin debe ser de, por lo menos, 60 minutos por 100 mg de pentoxifilina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names for bactrim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Desipramine is metabolized to 2-hydroxydesipramine which has antidepressant activity equal to that of desipramine.[3]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bactrim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also cause more unpleasant side effects than SSRIs and SNRIs.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e bactrim 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dosage for uti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diff㸳ence entre bactrim et bactrim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septra ds bactrim ds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for mrsa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length of bactrim treatment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alternative for sulfa allergy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bactrim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septra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cold on Halloween of &amp;rdquo;91 and some fool takes a picture of me mid-sneeze and now I&amp;rsquo;ve got to deal with a bunch of lawsuits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trimeth/sulfa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tmp smx bactrim cotrim septra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dose for mrsa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nome generico do remedio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trimethoprim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bactrim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heb ik in het verleden ook gehad samen met eryacne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sulfamethoxazole trimethoprim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price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not working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septra ds/bactrim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recommended dose of bactrim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bactrim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trimethoprim 200mg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0.15mg/kg (max 16mg/dose) IV every 4hrs for 3 doses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Att d ta ytterligare hormonella preparat och laborera med ditt hormonsystem r inte bra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forte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Colloidal silicon dioxide, croscarmellose sodium, crospovidone, D&amp;C Red No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bactrim for bacteremia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200 mg trimethoprim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trimethoprim sulfamethoxazole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mrsa length of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pediatric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Gezien de mogelijke bijwerkingen/risico&amp;#146;s van deze pil zijn huisartsen echter vaak een beetje terughoudend met voorschrijven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dose for cellulitis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 cpsulas de liberacin lenta se toman por lo general una vez al da en las maanas con alimentos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trimethoprim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activity that causes the head to be held in one position for a long time without moving can cause a headache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mrsa bactrim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200/40 mg suspansiyon 100ml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bactrim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400 80 mg tablet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oral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bactrim infantil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Der Kontakt mit Augen, Nasenwinkeln, Mund oder anderen Schleimhuten sollte unbedingt vermieden werden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dosing for pediatric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dose for pediatric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bactrim ds a strong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cream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Our major goal was to analyze the development of human brain (tissue) and generate a model system we can use to transfer knowledge from animal models to a human setting."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price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diferencia entre bactrim y bactrim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bactrim ds tablets be crushed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the Prednisone ended I began to have severe dizziness but not like vertigo, more like I was drunk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bactrim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uti how long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We&amp;rsquo;re not trying to help people OD, but rather help them find help if they believe they have accidentally taken too much and don&amp;rsquo;t know what to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bactrim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term use of bactrim ds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alternatives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bactrim 800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Topamax Dangers Kidney Stones Lose Weight After Prozac Stop Msm And Vitamin C Organic Sulfur Orlistat Healthy Eating Plan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bactrim 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you feel better never stop this medicine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bactrim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first used RX Cart 9 months ago when there appeared to be a tie-up between them, DRS Labs and TopDotShop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trimethoprim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known if Tamsulosin hydrochloride capsules elevate prolactin in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forte 800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mrsa bactrim ds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Consider contacting the pharmaceutical manufacturer, a drug information service, or a compounding pharmacy.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bactrim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bactrim at rite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acne treatment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one case, the pharmacist was a woman who could have been my grandmother and she said (softly, not drawing attention, and I was the only one there) "I hope everything works out for you, dear"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duration of bactrim therapy for uti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100% satisfied with how it worked out and I want to congratulate you on operating such a professional service.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keflex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finally got off of that horrible med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bactrim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taking an off label dose of Seoquel for PTSD related sleep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800 mg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tried staring at it for 5 minutes at school, and now I&amp;rsquo;m not scared of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trimethoprim sulfa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e bactrim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forte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bactrim f 800mg/160mg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500 mg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the wcppe did not secher issuesgenerics, BSAC will shorten mislaying with beginners in both the Designing and Hepatyrix for bmd of the flexfactory in the kareo bill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acne.org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bactrim for a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bactrim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Berry was initially prescribed Prednisone at two 20 mg tabs per day for  two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trimethoprim sulfamethoxazole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Bortezomib can also cause nerve damage (peripheral neuropathy) that can lead to problems with numbness, tingling, or even pain in the hands and feet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uti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drug also makes you feel numb, and I found myself loosing motivation in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bactrim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bactrim a good antibiotic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dose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Bloodpressure is the force of blood in your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the antibiotic bactrim cost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uti not responding to cipro or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centralbank unexpectedly stood pat instead of tapering.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tablet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Proguanil is not commercially available in the United States, but it may be readily obtained in Canada and overseas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trimethoprim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price of Propecia varies depending on where you go to buy it but for a one months supply &amp;mdash; which is 28 tablets- it will cost approximately 59.00 and three months worth will cost 154.00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bactrim ds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made my heart rate really high to but I never felt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days to take bactrim ds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adding my Pristiq experience to the 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 mg/ml+8 mg 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forte 960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cost rite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bactrim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400 mg dosage for uti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Monitor fluid status and electrolytes.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uti or kidney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one's charging for the privilege of using the bathroom yet &amp;mdash; but don't be surprised if it does happen.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800 milligrams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800 160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bactrim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400 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bactrim ds 800 160 tab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bactrim the best antibiotic for a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dosage for uti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Yale college coming from all owners periodicamente effettua sondaggi tra piccoli investitori e istituzionali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for uti septra ds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trimethoprim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Wanneer de infectie wordt veroorzaakt door bacterin, kan uw huisarts ciprofloxacine voorschrijven.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uti duration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forte 800 mg 160 mg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Cutcliffe told him to keep looking each time he came back without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bactrim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ds for mrsa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mission is to ensure all Cleveland Clinic Health Science programs educate students to excel in academic achievement and become providers of the best care to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trimethoprim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dose for uncomplicated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ibuprofen) will now require a doctor's prescription in        order to be eligible for reimbursement from your flexible spending account.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septra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960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sulfa bactrim allergic reaction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for uti 3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Ciddi ktandvers reaksiyonlar oldua sefksim kesilmeli ve uygun tedavi ve/veya mler uygulanmaldr.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bactrim ds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Second Class stamp fast payday loans ocala fl I have spent years working with wildlife film crews following lions in Africa, and I have learned to read the big cats' moods in their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bactrim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differenze tra bactrim e bactrim forte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f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o bactrim forte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2015-12-20T01:16:39+04:00</dcterms:created>
  <dcterms:modified xsi:type="dcterms:W3CDTF">2015-12-20T01:16:39+04:00</dcterms:modified>
  <dc:title>Diferencia Entre Bactrim Y Bactrim Forte - Long Term Use Of Bactrim Ds For Acne</dc:title>
  <dc:description>Diff㸳ence entre bactrim et bactrim forte, bactrim for acne scars, bactrim ds pediatric dose, bactrim price list, bactrim 800 mg dosage for uti, bactrim 40 mg/ml+8 mg /ml, bactrim septra uses</dc:description>
  <dc:subject>Diferencia Entre Bactrim Y Bactrim Forte - Long Term Use Of Bactrim Ds For Acne</dc:subject>
  <cp:keywords>bactrim 400/80 dosage, bactrim alternative for sulfa allergy, trimeth/sulfa bactrim, motrin 200 mg trimethoprim, buy trimethoprim sulfamethoxazole, antibiotic bactrim, bactrim forte dosage for uti, is bactrim a good antibiotic for acne, bactrim mg/ml, buy bactrim ds</cp:keywords>
  <cp:category/>
</cp:coreProperties>
</file>