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8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8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8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8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8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8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8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8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9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9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9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9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9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9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Dose Of Bactrim For Mrsa Cellulitis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most cases a good Nolvadex PCT plan will run for approximately 4 weeks; in some cases 5-6 weeks may be needed but 4 weeks is a good general rule of thumb</a:t>
            </a:r>
            <a:br/>
            <a:r>
              <a:rPr b="false" i="false" strike="noStrike" sz="1200" u="none">
                <a:solidFill>
                  <a:srgbClr val="FFFFFF"/>
                </a:solidFill>
                <a:latin typeface="Calibri"/>
              </a:rPr>
              <a:t>bactrim uti course</a:t>
            </a:r>
            <a:br/>
            <a:r>
              <a:rPr b="false" i="false" strike="noStrike" sz="1200" u="none">
                <a:solidFill>
                  <a:srgbClr val="FFFFFF"/>
                </a:solidFill>
                <a:latin typeface="Calibri"/>
              </a:rPr>
              <a:t>buy cheap bactrim</a:t>
            </a:r>
            <a:br/>
            <a:r>
              <a:rPr b="false" i="false" strike="noStrike" sz="1200" u="none">
                <a:solidFill>
                  <a:srgbClr val="FFFFFF"/>
                </a:solidFill>
                <a:latin typeface="Calibri"/>
              </a:rPr>
              <a:t>Sorry, you must have the wrong number loan officer script "Don't Ask/Don't Tell was repealed to end discrimination against service members on the basis of sexual orientation and identity," Rep</a:t>
            </a:r>
            <a:br/>
            <a:r>
              <a:rPr b="false" i="false" strike="noStrike" sz="1200" u="none">
                <a:solidFill>
                  <a:srgbClr val="FFFFFF"/>
                </a:solidFill>
                <a:latin typeface="Calibri"/>
              </a:rPr>
              <a:t>antibiotic for uti other than bactrim</a:t>
            </a:r>
            <a:br/>
            <a:r>
              <a:rPr b="false" i="false" strike="noStrike" sz="1200" u="none">
                <a:solidFill>
                  <a:srgbClr val="FFFFFF"/>
                </a:solidFill>
                <a:latin typeface="Calibri"/>
              </a:rPr>
              <a:t>This event will be co-hosted by National Parks Conservation Association.</a:t>
            </a:r>
            <a:br/>
            <a:r>
              <a:rPr b="false" i="false" strike="noStrike" sz="1200" u="none">
                <a:solidFill>
                  <a:srgbClr val="FFFFFF"/>
                </a:solidFill>
                <a:latin typeface="Calibri"/>
              </a:rPr>
              <a:t>bactrim dosage for mrsa skin infections</a:t>
            </a:r>
            <a:br/>
            <a:r>
              <a:rPr b="false" i="false" strike="noStrike" sz="1200" u="none">
                <a:solidFill>
                  <a:srgbClr val="FFFFFF"/>
                </a:solidFill>
                <a:latin typeface="Calibri"/>
              </a:rPr>
              <a:t>buy trimethoprim online uk</a:t>
            </a:r>
            <a:br/>
            <a:r>
              <a:rPr b="false" i="false" strike="noStrike" sz="1200" u="none">
                <a:solidFill>
                  <a:srgbClr val="FFFFFF"/>
                </a:solidFill>
                <a:latin typeface="Calibri"/>
              </a:rPr>
              <a:t>bactrim oral suspension dose</a:t>
            </a:r>
            <a:br/>
            <a:r>
              <a:rPr b="false" i="false" strike="noStrike" sz="1200" u="none">
                <a:solidFill>
                  <a:srgbClr val="FFFFFF"/>
                </a:solidFill>
                <a:latin typeface="Calibri"/>
              </a:rPr>
              <a:t>bactrim ds for uti dose</a:t>
            </a:r>
            <a:br/>
            <a:r>
              <a:rPr b="false" i="false" strike="noStrike" sz="1200" u="none">
                <a:solidFill>
                  <a:srgbClr val="FFFFFF"/>
                </a:solidFill>
                <a:latin typeface="Calibri"/>
              </a:rPr>
              <a:t>bactrim dose mg/kg</a:t>
            </a:r>
            <a:br/>
            <a:r>
              <a:rPr b="false" i="false" strike="noStrike" sz="1200" u="none">
                <a:solidFill>
                  <a:srgbClr val="FFFFFF"/>
                </a:solidFill>
                <a:latin typeface="Calibri"/>
              </a:rPr>
              <a:t>bactrim ds tablet dosage</a:t>
            </a:r>
            <a:br/>
            <a:r>
              <a:rPr b="false" i="false" strike="noStrike" sz="1200" u="none">
                <a:solidFill>
                  <a:srgbClr val="FFFFFF"/>
                </a:solidFill>
                <a:latin typeface="Calibri"/>
              </a:rPr>
              <a:t>bactrim nombre comercial y generico</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price australia</a:t>
            </a:r>
            <a:br/>
            <a:r>
              <a:rPr b="false" i="false" strike="noStrike" sz="1200" u="none">
                <a:solidFill>
                  <a:srgbClr val="FFFFFF"/>
                </a:solidFill>
                <a:latin typeface="Calibri"/>
              </a:rPr>
              <a:t>bactrim 500 mg tablet</a:t>
            </a:r>
            <a:br/>
            <a:r>
              <a:rPr b="false" i="false" strike="noStrike" sz="1200" u="none">
                <a:solidFill>
                  <a:srgbClr val="FFFFFF"/>
                </a:solidFill>
                <a:latin typeface="Calibri"/>
              </a:rPr>
              <a:t>There are significant weaknesses in the trials that underpin current treatments for neuropathic pain</a:t>
            </a:r>
            <a:br/>
            <a:r>
              <a:rPr b="false" i="false" strike="noStrike" sz="1200" u="none">
                <a:solidFill>
                  <a:srgbClr val="FFFFFF"/>
                </a:solidFill>
                <a:latin typeface="Calibri"/>
              </a:rPr>
              <a:t>sulfa bactrim ds</a:t>
            </a:r>
            <a:br/>
            <a:r>
              <a:rPr b="false" i="false" strike="noStrike" sz="1200" u="none">
                <a:solidFill>
                  <a:srgbClr val="FFFFFF"/>
                </a:solidFill>
                <a:latin typeface="Calibri"/>
              </a:rPr>
              <a:t>bactrim versus cipro for uti</a:t>
            </a:r>
            <a:br/>
            <a:r>
              <a:rPr b="false" i="false" strike="noStrike" sz="1200" u="none">
                <a:solidFill>
                  <a:srgbClr val="FFFFFF"/>
                </a:solidFill>
                <a:latin typeface="Calibri"/>
              </a:rPr>
              <a:t>3 day course of bactrim for uti</a:t>
            </a:r>
            <a:br/>
            <a:r>
              <a:rPr b="false" i="false" strike="noStrike" sz="1200" u="none">
                <a:solidFill>
                  <a:srgbClr val="FFFFFF"/>
                </a:solidFill>
                <a:latin typeface="Calibri"/>
              </a:rPr>
              <a:t>He was ultimately diagnosed with a benign sterile cystitis (probably  a delayed reaction to the Cytoxan he had regularly received in his first  chemotherapy protocol)</a:t>
            </a:r>
            <a:br/>
            <a:r>
              <a:rPr b="false" i="false" strike="noStrike" sz="1200" u="none">
                <a:solidFill>
                  <a:srgbClr val="FFFFFF"/>
                </a:solidFill>
                <a:latin typeface="Calibri"/>
              </a:rPr>
              <a:t>bactrim ds mrsa treatment</a:t>
            </a:r>
            <a:br/>
            <a:r>
              <a:rPr b="false" i="false" strike="noStrike" sz="1200" u="none">
                <a:solidFill>
                  <a:srgbClr val="FFFFFF"/>
                </a:solidFill>
                <a:latin typeface="Calibri"/>
              </a:rPr>
              <a:t>I believe that if had not been given this generic medication the 1st of this year, he may still be with us.</a:t>
            </a:r>
            <a:br/>
            <a:r>
              <a:rPr b="false" i="false" strike="noStrike" sz="1200" u="none">
                <a:solidFill>
                  <a:srgbClr val="FFFFFF"/>
                </a:solidFill>
                <a:latin typeface="Calibri"/>
              </a:rPr>
              <a:t>bactrim ds dosage for acne</a:t>
            </a:r>
            <a:br/>
            <a:r>
              <a:rPr b="false" i="false" strike="noStrike" sz="1200" u="none">
                <a:solidFill>
                  <a:srgbClr val="FFFFFF"/>
                </a:solidFill>
                <a:latin typeface="Calibri"/>
              </a:rPr>
              <a:t>bactrim forte 800 160 mg tablet ne i垴 yarar</a:t>
            </a:r>
            <a:br/>
            <a:r>
              <a:rPr b="false" i="false" strike="noStrike" sz="1200" u="none">
                <a:solidFill>
                  <a:srgbClr val="FFFFFF"/>
                </a:solidFill>
                <a:latin typeface="Calibri"/>
              </a:rPr>
              <a:t>bactrim forte 800 160 mg tablet endikasyonlar俚buy bactrim online europe</a:t>
            </a:r>
            <a:br/>
            <a:r>
              <a:rPr b="false" i="false" strike="noStrike" sz="1200" u="none">
                <a:solidFill>
                  <a:srgbClr val="FFFFFF"/>
                </a:solidFill>
                <a:latin typeface="Calibri"/>
              </a:rPr>
              <a:t>bactrim mg dose</a:t>
            </a:r>
            <a:br/>
            <a:r>
              <a:rPr b="false" i="false" strike="noStrike" sz="1200" u="none">
                <a:solidFill>
                  <a:srgbClr val="FFFFFF"/>
                </a:solidFill>
                <a:latin typeface="Calibri"/>
              </a:rPr>
              <a:t>differenza tra bactrim e bactrim forte</a:t>
            </a:r>
            <a:br/>
            <a:r>
              <a:rPr b="false" i="false" strike="noStrike" sz="1200" u="none">
                <a:solidFill>
                  <a:srgbClr val="FFFFFF"/>
                </a:solidFill>
                <a:latin typeface="Calibri"/>
              </a:rPr>
              <a:t>where can i buy sulfamethoxazole trimethoprim</a:t>
            </a:r>
            <a:br/>
            <a:r>
              <a:rPr b="false" i="false" strike="noStrike" sz="1200" u="none">
                <a:solidFill>
                  <a:srgbClr val="FFFFFF"/>
                </a:solidFill>
                <a:latin typeface="Calibri"/>
              </a:rPr>
              <a:t>bactrim tablets ingredients</a:t>
            </a:r>
            <a:br/>
            <a:r>
              <a:rPr b="false" i="false" strike="noStrike" sz="1200" u="none">
                <a:solidFill>
                  <a:srgbClr val="FFFFFF"/>
                </a:solidFill>
                <a:latin typeface="Calibri"/>
              </a:rPr>
              <a:t>bactrim uti 3 days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ds generic</a:t>
            </a:r>
            <a:br/>
            <a:r>
              <a:rPr b="false" i="false" strike="noStrike" sz="1200" u="none">
                <a:solidFill>
                  <a:srgbClr val="FFFFFF"/>
                </a:solidFill>
                <a:latin typeface="Calibri"/>
              </a:rPr>
              <a:t>There has been no improvement if anything, I think thing are worse</a:t>
            </a:r>
            <a:br/>
            <a:r>
              <a:rPr b="false" i="false" strike="noStrike" sz="1200" u="none">
                <a:solidFill>
                  <a:srgbClr val="FFFFFF"/>
                </a:solidFill>
                <a:latin typeface="Calibri"/>
              </a:rPr>
              <a:t>does bactrim have sulfa in it</a:t>
            </a:r>
            <a:br/>
            <a:r>
              <a:rPr b="false" i="false" strike="noStrike" sz="1200" u="none">
                <a:solidFill>
                  <a:srgbClr val="FFFFFF"/>
                </a:solidFill>
                <a:latin typeface="Calibri"/>
              </a:rPr>
              <a:t>bactrim bactrim f</a:t>
            </a:r>
            <a:br/>
            <a:r>
              <a:rPr b="false" i="false" strike="noStrike" sz="1200" u="none">
                <a:solidFill>
                  <a:srgbClr val="FFFFFF"/>
                </a:solidFill>
                <a:latin typeface="Calibri"/>
              </a:rPr>
              <a:t>can you buy trimethoprim over the counter in spain</a:t>
            </a:r>
            <a:br/>
            <a:r>
              <a:rPr b="false" i="false" strike="noStrike" sz="1200" u="none">
                <a:solidFill>
                  <a:srgbClr val="FFFFFF"/>
                </a:solidFill>
                <a:latin typeface="Calibri"/>
              </a:rPr>
              <a:t>bactrim 80 mg 400 mg dosis</a:t>
            </a:r>
            <a:br/>
            <a:r>
              <a:rPr b="false" i="false" strike="noStrike" sz="1200" u="none">
                <a:solidFill>
                  <a:srgbClr val="FFFFFF"/>
                </a:solidFill>
                <a:latin typeface="Calibri"/>
              </a:rPr>
              <a:t>is there a generic for bactrim</a:t>
            </a:r>
            <a:br/>
            <a:r>
              <a:rPr b="false" i="false" strike="noStrike" sz="1200" u="none">
                <a:solidFill>
                  <a:srgbClr val="FFFFFF"/>
                </a:solidFill>
                <a:latin typeface="Calibri"/>
              </a:rPr>
              <a:t>piumino moncler modello jura Los angeles pi ratchayant stagion dl politica dl finanza crtificato il ritorno dgli anni Ottanta</a:t>
            </a:r>
            <a:br/>
            <a:r>
              <a:rPr b="false" i="false" strike="noStrike" sz="1200" u="none">
                <a:solidFill>
                  <a:srgbClr val="FFFFFF"/>
                </a:solidFill>
                <a:latin typeface="Calibri"/>
              </a:rPr>
              <a:t>order bactrim ds</a:t>
            </a:r>
            <a:br/>
            <a:r>
              <a:rPr b="false" i="false" strike="noStrike" sz="1200" u="none">
                <a:solidFill>
                  <a:srgbClr val="FFFFFF"/>
                </a:solidFill>
                <a:latin typeface="Calibri"/>
              </a:rPr>
              <a:t>generic for bactrim ds tablets</a:t>
            </a:r>
            <a:br/>
            <a:r>
              <a:rPr b="false" i="false" strike="noStrike" sz="1200" u="none">
                <a:solidFill>
                  <a:srgbClr val="FFFFFF"/>
                </a:solidFill>
                <a:latin typeface="Calibri"/>
              </a:rPr>
              <a:t>bactrim for mrsa pneumonia</a:t>
            </a:r>
            <a:br/>
            <a:r>
              <a:rPr b="false" i="false" strike="noStrike" sz="1200" u="none">
                <a:solidFill>
                  <a:srgbClr val="FFFFFF"/>
                </a:solidFill>
                <a:latin typeface="Calibri"/>
              </a:rPr>
              <a:t>bactrim dosing for uti prophylaxis</a:t>
            </a:r>
            <a:br/>
            <a:r>
              <a:rPr b="false" i="false" strike="noStrike" sz="1200" u="none">
                <a:solidFill>
                  <a:srgbClr val="FFFFFF"/>
                </a:solidFill>
                <a:latin typeface="Calibri"/>
              </a:rPr>
              <a:t>If you smoke you should talk to your health care professional before taking combination oral contraceptives.</a:t>
            </a:r>
            <a:br/>
            <a:r>
              <a:rPr b="false" i="false" strike="noStrike" sz="1200" u="none">
                <a:solidFill>
                  <a:srgbClr val="FFFFFF"/>
                </a:solidFill>
                <a:latin typeface="Calibri"/>
              </a:rPr>
              <a:t>uti antibiotics bactrim ds</a:t>
            </a:r>
            <a:br/>
            <a:r>
              <a:rPr b="false" i="false" strike="noStrike" sz="1200" u="none">
                <a:solidFill>
                  <a:srgbClr val="FFFFFF"/>
                </a:solidFill>
                <a:latin typeface="Calibri"/>
              </a:rPr>
              <a:t>ds bactrim</a:t>
            </a:r>
            <a:br/>
            <a:r>
              <a:rPr b="false" i="false" strike="noStrike" sz="1200" u="none">
                <a:solidFill>
                  <a:srgbClr val="FFFFFF"/>
                </a:solidFill>
                <a:latin typeface="Calibri"/>
              </a:rPr>
              <a:t>3 day bactrim dose for uti</a:t>
            </a:r>
            <a:br/>
            <a:r>
              <a:rPr b="false" i="false" strike="noStrike" sz="1200" u="none">
                <a:solidFill>
                  <a:srgbClr val="FFFFFF"/>
                </a:solidFill>
                <a:latin typeface="Calibri"/>
              </a:rPr>
              <a:t>This is an example of someone not heading their bodies warnings and basically killing the messenger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tabletas 500 mg</a:t>
            </a:r>
            <a:br/>
            <a:r>
              <a:rPr b="false" i="false" strike="noStrike" sz="1200" u="none">
                <a:solidFill>
                  <a:srgbClr val="FFFFFF"/>
                </a:solidFill>
                <a:latin typeface="Calibri"/>
              </a:rPr>
              <a:t>The affected Nexium 20mg 30-count bottles have the lot #FC0064 with an expiration date of 5/2017.</a:t>
            </a:r>
            <a:br/>
            <a:r>
              <a:rPr b="false" i="false" strike="noStrike" sz="1200" u="none">
                <a:solidFill>
                  <a:srgbClr val="FFFFFF"/>
                </a:solidFill>
                <a:latin typeface="Calibri"/>
              </a:rPr>
              <a:t>bactrim 200 mg+40 mg ulotka</a:t>
            </a:r>
            <a:br/>
            <a:r>
              <a:rPr b="false" i="false" strike="noStrike" sz="1200" u="none">
                <a:solidFill>
                  <a:srgbClr val="FFFFFF"/>
                </a:solidFill>
                <a:latin typeface="Calibri"/>
              </a:rPr>
              <a:t>Screening for hepatitis B and C should be considered when there is evidence of viral hepatitis such as elevated liver function test results.</a:t>
            </a:r>
            <a:br/>
            <a:r>
              <a:rPr b="false" i="false" strike="noStrike" sz="1200" u="none">
                <a:solidFill>
                  <a:srgbClr val="FFFFFF"/>
                </a:solidFill>
                <a:latin typeface="Calibri"/>
              </a:rPr>
              <a:t>bactrim ds oral suspension dosage</a:t>
            </a:r>
            <a:br/>
            <a:r>
              <a:rPr b="false" i="false" strike="noStrike" sz="1200" u="none">
                <a:solidFill>
                  <a:srgbClr val="FFFFFF"/>
                </a:solidFill>
                <a:latin typeface="Calibri"/>
              </a:rPr>
              <a:t>bactrim acne dosage</a:t>
            </a:r>
            <a:br/>
            <a:r>
              <a:rPr b="false" i="false" strike="noStrike" sz="1200" u="none">
                <a:solidFill>
                  <a:srgbClr val="FFFFFF"/>
                </a:solidFill>
                <a:latin typeface="Calibri"/>
              </a:rPr>
              <a:t>I just wound up making myself extremely I&amp;rsquo;ll</a:t>
            </a:r>
            <a:br/>
            <a:r>
              <a:rPr b="false" i="false" strike="noStrike" sz="1200" u="none">
                <a:solidFill>
                  <a:srgbClr val="FFFFFF"/>
                </a:solidFill>
                <a:latin typeface="Calibri"/>
              </a:rPr>
              <a:t>price of bactrim at walmart</a:t>
            </a:r>
            <a:br/>
            <a:r>
              <a:rPr b="false" i="false" strike="noStrike" sz="1200" u="none">
                <a:solidFill>
                  <a:srgbClr val="FFFFFF"/>
                </a:solidFill>
                <a:latin typeface="Calibri"/>
              </a:rPr>
              <a:t>Does Rogaine Work For Frontal Hair Loss Finasteride Propecia Zithromax For Bladder Infection Oral Suspension Ibuprofen Nursing Mothers Keflex Generic Price</a:t>
            </a:r>
            <a:br/>
            <a:r>
              <a:rPr b="false" i="false" strike="noStrike" sz="1200" u="none">
                <a:solidFill>
                  <a:srgbClr val="FFFFFF"/>
                </a:solidFill>
                <a:latin typeface="Calibri"/>
              </a:rPr>
              <a:t>bactrim generic price</a:t>
            </a:r>
            <a:br/>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bactrim dosage pediatric uti</a:t>
            </a:r>
            <a:br/>
            <a:r>
              <a:rPr b="false" i="false" strike="noStrike" sz="1200" u="none">
                <a:solidFill>
                  <a:srgbClr val="FFFFFF"/>
                </a:solidFill>
                <a:latin typeface="Calibri"/>
              </a:rPr>
              <a:t>If you have recently been diagnosed with a condition that requires the use of a Ventolin inhaler you may be concerned about how much it is likely to cost</a:t>
            </a:r>
            <a:br/>
            <a:r>
              <a:rPr b="false" i="false" strike="noStrike" sz="1200" u="none">
                <a:solidFill>
                  <a:srgbClr val="FFFFFF"/>
                </a:solidFill>
                <a:latin typeface="Calibri"/>
              </a:rPr>
              <a:t>bactrim cipro combination</a:t>
            </a:r>
            <a:br/>
            <a:r>
              <a:rPr b="false" i="false" strike="noStrike" sz="1200" u="none">
                <a:solidFill>
                  <a:srgbClr val="FFFFFF"/>
                </a:solidFill>
                <a:latin typeface="Calibri"/>
              </a:rPr>
              <a:t>BUT, it must be taken weekly for a year</a:t>
            </a:r>
            <a:br/>
            <a:r>
              <a:rPr b="false" i="false" strike="noStrike" sz="1200" u="none">
                <a:solidFill>
                  <a:srgbClr val="FFFFFF"/>
                </a:solidFill>
                <a:latin typeface="Calibri"/>
              </a:rPr>
              <a:t>bactrim ds generic picture</a:t>
            </a:r>
            <a:br/>
            <a:r>
              <a:rPr b="false" i="false" strike="noStrike" sz="1200" u="none">
                <a:solidFill>
                  <a:srgbClr val="FFFFFF"/>
                </a:solidFill>
                <a:latin typeface="Calibri"/>
              </a:rPr>
              <a:t>Never use more than the prescribed dose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bactrim ds in india</a:t>
            </a:r>
            <a:br/>
            <a:r>
              <a:rPr b="false" i="false" strike="noStrike" sz="1200" u="none">
                <a:solidFill>
                  <a:srgbClr val="FFFFFF"/>
                </a:solidFill>
                <a:latin typeface="Calibri"/>
              </a:rPr>
              <a:t>These drugs are avoided in patients who have overproduction of urate</a:t>
            </a:r>
            <a:br/>
            <a:r>
              <a:rPr b="false" i="false" strike="noStrike" sz="1200" u="none">
                <a:solidFill>
                  <a:srgbClr val="FFFFFF"/>
                </a:solidFill>
                <a:latin typeface="Calibri"/>
              </a:rPr>
              <a:t>bactrim uti dosage mg</a:t>
            </a:r>
            <a:br/>
            <a:r>
              <a:rPr b="false" i="false" strike="noStrike" sz="1200" u="none">
                <a:solidFill>
                  <a:srgbClr val="FFFFFF"/>
                </a:solidFill>
                <a:latin typeface="Calibri"/>
              </a:rPr>
              <a:t>bactrim 200 mg+40 mg syrop</a:t>
            </a:r>
            <a:br/>
            <a:r>
              <a:rPr b="false" i="false" strike="noStrike" sz="1200" u="none">
                <a:solidFill>
                  <a:srgbClr val="FFFFFF"/>
                </a:solidFill>
                <a:latin typeface="Calibri"/>
              </a:rPr>
              <a:t>So, I had and still have a lot going on</a:t>
            </a:r>
            <a:br/>
            <a:r>
              <a:rPr b="false" i="false" strike="noStrike" sz="1200" u="none">
                <a:solidFill>
                  <a:srgbClr val="FFFFFF"/>
                </a:solidFill>
                <a:latin typeface="Calibri"/>
              </a:rPr>
              <a:t>bactrim alternatives for acne</a:t>
            </a:r>
            <a:br/>
            <a:r>
              <a:rPr b="false" i="false" strike="noStrike" sz="1200" u="none">
                <a:solidFill>
                  <a:srgbClr val="FFFFFF"/>
                </a:solidFill>
                <a:latin typeface="Calibri"/>
              </a:rPr>
              <a:t>oral bactrim dose for pcp</a:t>
            </a:r>
            <a:br/>
            <a:r>
              <a:rPr b="false" i="false" strike="noStrike" sz="1200" u="none">
                <a:solidFill>
                  <a:srgbClr val="FFFFFF"/>
                </a:solidFill>
                <a:latin typeface="Calibri"/>
              </a:rPr>
              <a:t>Buyers can buy Differin gel 0.1 and 0.3 in local chain pharmacy Walgreens, Rite-Aid, Walmart and CVS</a:t>
            </a:r>
            <a:br/>
            <a:r>
              <a:rPr b="false" i="false" strike="noStrike" sz="1200" u="none">
                <a:solidFill>
                  <a:srgbClr val="FFFFFF"/>
                </a:solidFill>
                <a:latin typeface="Calibri"/>
              </a:rPr>
              <a:t>what kind of antibiotic is bactrim ds</a:t>
            </a:r>
            <a:br/>
            <a:r>
              <a:rPr b="false" i="false" strike="noStrike" sz="1200" u="none">
                <a:solidFill>
                  <a:srgbClr val="FFFFFF"/>
                </a:solidFill>
                <a:latin typeface="Calibri"/>
              </a:rPr>
              <a:t>Het is belangrijk om milde producten te gebruiken, aanvullend zou je een exfoliant met salicylzuur kunnen gebruiken en/of benzoylperoxide</a:t>
            </a:r>
            <a:br/>
            <a:r>
              <a:rPr b="false" i="false" strike="noStrike" sz="1200" u="none">
                <a:solidFill>
                  <a:srgbClr val="FFFFFF"/>
                </a:solidFill>
                <a:latin typeface="Calibri"/>
              </a:rPr>
              <a:t>nombre generico del bactrim forte</a:t>
            </a:r>
            <a:br/>
            <a:r>
              <a:rPr b="false" i="false" strike="noStrike" sz="1200" u="none">
                <a:solidFill>
                  <a:srgbClr val="FFFFFF"/>
                </a:solidFill>
                <a:latin typeface="Calibri"/>
              </a:rPr>
              <a:t>mrsa cellulitis treatment bactrim</a:t>
            </a:r>
            <a:br/>
            <a:r>
              <a:rPr b="false" i="false" strike="noStrike" sz="1200" u="none">
                <a:solidFill>
                  <a:srgbClr val="FFFFFF"/>
                </a:solidFill>
                <a:latin typeface="Calibri"/>
              </a:rPr>
              <a:t>I could go on and on but it is now about 8 weeks since I knew enough was enough and I had to stop or there would be nothing left for me to return to</a:t>
            </a:r>
            <a:br/>
            <a:r>
              <a:rPr b="false" i="false" strike="noStrike" sz="1200" u="none">
                <a:solidFill>
                  <a:srgbClr val="FFFFFF"/>
                </a:solidFill>
                <a:latin typeface="Calibri"/>
              </a:rPr>
              <a:t>diferencia entre bactrim y ciprofloxacino</a:t>
            </a:r>
            <a:br/>
            <a:r>
              <a:rPr b="false" i="false" strike="noStrike" sz="1200" u="none">
                <a:solidFill>
                  <a:srgbClr val="FFFFFF"/>
                </a:solidFill>
                <a:latin typeface="Calibri"/>
              </a:rPr>
              <a:t>dose of bactrim for mrsa cellulitis</a:t>
            </a:r>
            <a:br/>
            <a:r>
              <a:rPr b="false" i="false" strike="noStrike" sz="1200" u="none">
                <a:solidFill>
                  <a:srgbClr val="FFFFFF"/>
                </a:solidFill>
                <a:latin typeface="Calibri"/>
              </a:rPr>
              <a:t>The speed of onset of effect is much faster (one to seven days) than that reported in depression and the analgesic effect is distinct from any effect on mood</a:t>
            </a:r>
            <a:br/>
            <a:r>
              <a:rPr b="false" i="false" strike="noStrike" sz="1200" u="none">
                <a:solidFill>
                  <a:srgbClr val="FFFFFF"/>
                </a:solidFill>
                <a:latin typeface="Calibri"/>
              </a:rPr>
              <a:t>bactrim uti dosage 3 days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ds acne.org</a:t>
            </a:r>
            <a:br/>
            <a:r>
              <a:rPr b="false" i="false" strike="noStrike" sz="1200" u="none">
                <a:solidFill>
                  <a:srgbClr val="FFFFFF"/>
                </a:solidFill>
                <a:latin typeface="Calibri"/>
              </a:rPr>
              <a:t>bactrim cost target</a:t>
            </a:r>
            <a:br/>
            <a:r>
              <a:rPr b="false" i="false" strike="noStrike" sz="1200" u="none">
                <a:solidFill>
                  <a:srgbClr val="FFFFFF"/>
                </a:solidFill>
                <a:latin typeface="Calibri"/>
              </a:rPr>
              <a:t>generic bactrim ds price</a:t>
            </a:r>
            <a:br/>
            <a:r>
              <a:rPr b="false" i="false" strike="noStrike" sz="1200" u="none">
                <a:solidFill>
                  <a:srgbClr val="FFFFFF"/>
                </a:solidFill>
                <a:latin typeface="Calibri"/>
              </a:rPr>
              <a:t>At best my level got to a 14 I think it was so I just quit taking it I felt very sick and strange in the week after but then it seemed like I felt the same as when I was on it</a:t>
            </a:r>
            <a:br/>
            <a:r>
              <a:rPr b="false" i="false" strike="noStrike" sz="1200" u="none">
                <a:solidFill>
                  <a:srgbClr val="FFFFFF"/>
                </a:solidFill>
                <a:latin typeface="Calibri"/>
              </a:rPr>
              <a:t>bactrim tablets</a:t>
            </a:r>
            <a:br/>
            <a:r>
              <a:rPr b="false" i="false" strike="noStrike" sz="1200" u="none">
                <a:solidFill>
                  <a:srgbClr val="FFFFFF"/>
                </a:solidFill>
                <a:latin typeface="Calibri"/>
              </a:rPr>
              <a:t>Like you, I was terrified of going of it because it worked so well for the pain</a:t>
            </a:r>
            <a:br/>
            <a:r>
              <a:rPr b="false" i="false" strike="noStrike" sz="1200" u="none">
                <a:solidFill>
                  <a:srgbClr val="FFFFFF"/>
                </a:solidFill>
                <a:latin typeface="Calibri"/>
              </a:rPr>
              <a:t>bactrim ds cost publix</a:t>
            </a:r>
            <a:br/>
            <a:r>
              <a:rPr b="false" i="false" strike="noStrike" sz="1200" u="none">
                <a:solidFill>
                  <a:srgbClr val="FFFFFF"/>
                </a:solidFill>
                <a:latin typeface="Calibri"/>
              </a:rPr>
              <a:t>high dose bactrim mrsa</a:t>
            </a:r>
            <a:br/>
            <a:r>
              <a:rPr b="false" i="false" strike="noStrike" sz="1200" u="none">
                <a:solidFill>
                  <a:srgbClr val="FFFFFF"/>
                </a:solidFill>
                <a:latin typeface="Calibri"/>
              </a:rPr>
              <a:t>I do experience some side effects</a:t>
            </a:r>
            <a:br/>
            <a:r>
              <a:rPr b="false" i="false" strike="noStrike" sz="1200" u="none">
                <a:solidFill>
                  <a:srgbClr val="FFFFFF"/>
                </a:solidFill>
                <a:latin typeface="Calibri"/>
              </a:rPr>
              <a:t>order bactrim ds online</a:t>
            </a:r>
            <a:br/>
            <a:r>
              <a:rPr b="false" i="false" strike="noStrike" sz="1200" u="none">
                <a:solidFill>
                  <a:srgbClr val="FFFFFF"/>
                </a:solidFill>
                <a:latin typeface="Calibri"/>
              </a:rPr>
              <a:t>Nr det gller sk "terstllare" finns det mnga sikter och myter om detta p tex olika forum p internet</a:t>
            </a:r>
            <a:br/>
            <a:r>
              <a:rPr b="false" i="false" strike="noStrike" sz="1200" u="none">
                <a:solidFill>
                  <a:srgbClr val="FFFFFF"/>
                </a:solidFill>
                <a:latin typeface="Calibri"/>
              </a:rPr>
              <a:t>para que sirve el bactrim 800 mg</a:t>
            </a:r>
            <a:br/>
            <a:r>
              <a:rPr b="false" i="false" strike="noStrike" sz="1200" u="none">
                <a:solidFill>
                  <a:srgbClr val="FFFFFF"/>
                </a:solidFill>
                <a:latin typeface="Calibri"/>
              </a:rPr>
              <a:t>how long does it take for bactrim to start working for uti</a:t>
            </a:r>
            <a:br/>
            <a:r>
              <a:rPr b="false" i="false" strike="noStrike" sz="1200" u="none">
                <a:solidFill>
                  <a:srgbClr val="FFFFFF"/>
                </a:solidFill>
                <a:latin typeface="Calibri"/>
              </a:rPr>
              <a:t>is there sulfa in bactrim ds</a:t>
            </a:r>
            <a:br/>
            <a:r>
              <a:rPr b="false" i="false" strike="noStrike" sz="1200" u="none">
                <a:solidFill>
                  <a:srgbClr val="FFFFFF"/>
                </a:solidFill>
                <a:latin typeface="Calibri"/>
              </a:rPr>
              <a:t>bactrim for acne dose</a:t>
            </a:r>
            <a:br/>
            <a:r>
              <a:rPr b="false" i="false" strike="noStrike" sz="1200" u="none">
                <a:solidFill>
                  <a:srgbClr val="FFFFFF"/>
                </a:solidFill>
                <a:latin typeface="Calibri"/>
              </a:rPr>
              <a:t>Day two was horrible, days three, four, and five ROCKED</a:t>
            </a:r>
            <a:br/>
            <a:r>
              <a:rPr b="false" i="false" strike="noStrike" sz="1200" u="none">
                <a:solidFill>
                  <a:srgbClr val="FFFFFF"/>
                </a:solidFill>
                <a:latin typeface="Calibri"/>
              </a:rPr>
              <a:t>bactrim online overnight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qual 㧠o generico do bactrim</a:t>
            </a:r>
            <a:br/>
            <a:r>
              <a:rPr b="false" i="false" strike="noStrike" sz="1200" u="none">
                <a:solidFill>
                  <a:srgbClr val="FFFFFF"/>
                </a:solidFill>
                <a:latin typeface="Calibri"/>
              </a:rPr>
              <a:t>diferencia entre bactrim y bactrim f</a:t>
            </a:r>
            <a:br/>
            <a:r>
              <a:rPr b="false" i="false" strike="noStrike" sz="1200" u="none">
                <a:solidFill>
                  <a:srgbClr val="FFFFFF"/>
                </a:solidFill>
                <a:latin typeface="Calibri"/>
              </a:rPr>
              <a:t>price of bactrim in the philippines</a:t>
            </a:r>
            <a:br/>
            <a:r>
              <a:rPr b="false" i="false" strike="noStrike" sz="1200" u="none">
                <a:solidFill>
                  <a:srgbClr val="FFFFFF"/>
                </a:solidFill>
                <a:latin typeface="Calibri"/>
              </a:rPr>
              <a:t>bactrim forte cotrimoxazole 800mg</a:t>
            </a:r>
            <a:br/>
            <a:r>
              <a:rPr b="false" i="false" strike="noStrike" sz="1200" u="none">
                <a:solidFill>
                  <a:srgbClr val="FFFFFF"/>
                </a:solidFill>
                <a:latin typeface="Calibri"/>
              </a:rPr>
              <a:t>order bactrim</a:t>
            </a:r>
            <a:br/>
            <a:r>
              <a:rPr b="false" i="false" strike="noStrike" sz="1200" u="none">
                <a:solidFill>
                  <a:srgbClr val="FFFFFF"/>
                </a:solidFill>
                <a:latin typeface="Calibri"/>
              </a:rPr>
              <a:t>bactrim prices walgreens</a:t>
            </a:r>
            <a:br/>
            <a:r>
              <a:rPr b="false" i="false" strike="noStrike" sz="1200" u="none">
                <a:solidFill>
                  <a:srgbClr val="FFFFFF"/>
                </a:solidFill>
                <a:latin typeface="Calibri"/>
              </a:rPr>
              <a:t>bactrim dosage for acne treatment</a:t>
            </a:r>
            <a:br/>
            <a:r>
              <a:rPr b="false" i="false" strike="noStrike" sz="1200" u="none">
                <a:solidFill>
                  <a:srgbClr val="FFFFFF"/>
                </a:solidFill>
                <a:latin typeface="Calibri"/>
              </a:rPr>
              <a:t>bactrim ds 800 mg for sinus infection</a:t>
            </a:r>
            <a:br/>
            <a:r>
              <a:rPr b="false" i="false" strike="noStrike" sz="1200" u="none">
                <a:solidFill>
                  <a:srgbClr val="FFFFFF"/>
                </a:solidFill>
                <a:latin typeface="Calibri"/>
              </a:rPr>
              <a:t>bactrim septra same drug</a:t>
            </a:r>
            <a:br/>
            <a:r>
              <a:rPr b="false" i="false" strike="noStrike" sz="1200" u="none">
                <a:solidFill>
                  <a:srgbClr val="FFFFFF"/>
                </a:solidFill>
                <a:latin typeface="Calibri"/>
              </a:rPr>
              <a:t>generic bactrim ds tablets</a:t>
            </a:r>
            <a:br/>
            <a:r>
              <a:rPr b="false" i="false" strike="noStrike" sz="1200" u="none">
                <a:solidFill>
                  <a:srgbClr val="FFFFFF"/>
                </a:solidFill>
                <a:latin typeface="Calibri"/>
              </a:rPr>
              <a:t>Comparison of annualized lumbar spine bone mineral density (BMD) losses associated with normal aging (top, blue bars) to BMD losses associated with different cancer therapies (bottom, red bars)</a:t>
            </a:r>
            <a:br/>
            <a:r>
              <a:rPr b="false" i="false" strike="noStrike" sz="1200" u="none">
                <a:solidFill>
                  <a:srgbClr val="FFFFFF"/>
                </a:solidFill>
                <a:latin typeface="Calibri"/>
              </a:rPr>
              <a:t>bactrim nombre generico y comercial</a:t>
            </a:r>
            <a:br/>
            <a:r>
              <a:rPr b="false" i="false" strike="noStrike" sz="1200" u="none">
                <a:solidFill>
                  <a:srgbClr val="FFFFFF"/>
                </a:solidFill>
                <a:latin typeface="Calibri"/>
              </a:rPr>
              <a:t>is bactrim considered a sulfa drug</a:t>
            </a:r>
            <a:br/>
            <a:r>
              <a:rPr b="false" i="false" strike="noStrike" sz="1200" u="none">
                <a:solidFill>
                  <a:srgbClr val="FFFFFF"/>
                </a:solidFill>
                <a:latin typeface="Calibri"/>
              </a:rPr>
              <a:t>Mifepristone comes as a tablet to take by mouth</a:t>
            </a:r>
            <a:br/>
            <a:r>
              <a:rPr b="false" i="false" strike="noStrike" sz="1200" u="none">
                <a:solidFill>
                  <a:srgbClr val="FFFFFF"/>
                </a:solidFill>
                <a:latin typeface="Calibri"/>
              </a:rPr>
              <a:t>bactrim ds dose for acne</a:t>
            </a:r>
            <a:br/>
            <a:r>
              <a:rPr b="false" i="false" strike="noStrike" sz="1200" u="none">
                <a:solidFill>
                  <a:srgbClr val="FFFFFF"/>
                </a:solidFill>
                <a:latin typeface="Calibri"/>
              </a:rPr>
              <a:t>bactrim ds tablets used for</a:t>
            </a:r>
            <a:br/>
            <a:r>
              <a:rPr b="false" i="false" strike="noStrike" sz="1200" u="none">
                <a:solidFill>
                  <a:srgbClr val="FFFFFF"/>
                </a:solidFill>
                <a:latin typeface="Calibri"/>
              </a:rPr>
              <a:t>Patients treated withPROZAC 60 mg on average lost 0.45 kg compared with a gain of 0.16 kg bypatients treated with placebo in the 16-week double-blind trial</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mrsa bactrim treatment</a:t>
            </a:r>
            <a:br/>
            <a:r>
              <a:rPr b="false" i="false" strike="noStrike" sz="1200" u="none">
                <a:solidFill>
                  <a:srgbClr val="FFFFFF"/>
                </a:solidFill>
                <a:latin typeface="Calibri"/>
              </a:rPr>
              <a:t>bactrim generico</a:t>
            </a:r>
            <a:br/>
            <a:r>
              <a:rPr b="false" i="false" strike="noStrike" sz="1200" u="none">
                <a:solidFill>
                  <a:srgbClr val="FFFFFF"/>
                </a:solidFill>
                <a:latin typeface="Calibri"/>
              </a:rPr>
              <a:t>topical bactrim</a:t>
            </a:r>
            <a:br/>
            <a:r>
              <a:rPr b="false" i="false" strike="noStrike" sz="1200" u="none">
                <a:solidFill>
                  <a:srgbClr val="FFFFFF"/>
                </a:solidFill>
                <a:latin typeface="Calibri"/>
              </a:rPr>
              <a:t>Odly enough, five miutes of staring at this photo, i start hearing voices.</a:t>
            </a:r>
            <a:br/>
            <a:r>
              <a:rPr b="false" i="false" strike="noStrike" sz="1200" u="none">
                <a:solidFill>
                  <a:srgbClr val="FFFFFF"/>
                </a:solidFill>
                <a:latin typeface="Calibri"/>
              </a:rPr>
              <a:t>bactrim forte 800 160 mg tablet fiyat俚buy bactrim online overnight shipping</a:t>
            </a:r>
            <a:br/>
            <a:r>
              <a:rPr b="false" i="false" strike="noStrike" sz="1200" u="none">
                <a:solidFill>
                  <a:srgbClr val="FFFFFF"/>
                </a:solidFill>
                <a:latin typeface="Calibri"/>
              </a:rPr>
              <a:t>bactrim 80 mg/5 ml</a:t>
            </a:r>
            <a:br/>
            <a:r>
              <a:rPr b="false" i="false" strike="noStrike" sz="1200" u="none">
                <a:solidFill>
                  <a:srgbClr val="FFFFFF"/>
                </a:solidFill>
                <a:latin typeface="Calibri"/>
              </a:rPr>
              <a:t>There are problems with this argument</a:t>
            </a:r>
            <a:br/>
            <a:r>
              <a:rPr b="false" i="false" strike="noStrike" sz="1200" u="none">
                <a:solidFill>
                  <a:srgbClr val="FFFFFF"/>
                </a:solidFill>
                <a:latin typeface="Calibri"/>
              </a:rPr>
              <a:t>bactrim 500 mg dosis</a:t>
            </a:r>
            <a:br/>
            <a:r>
              <a:rPr b="false" i="false" strike="noStrike" sz="1200" u="none">
                <a:solidFill>
                  <a:srgbClr val="FFFFFF"/>
                </a:solidFill>
                <a:latin typeface="Calibri"/>
              </a:rPr>
              <a:t>Also Drink a lot of water  And the one big one is hairloss</a:t>
            </a:r>
            <a:br/>
            <a:r>
              <a:rPr b="false" i="false" strike="noStrike" sz="1200" u="none">
                <a:solidFill>
                  <a:srgbClr val="FFFFFF"/>
                </a:solidFill>
                <a:latin typeface="Calibri"/>
              </a:rPr>
              <a:t>bactrim ds mg dosage for uti</a:t>
            </a:r>
            <a:br/>
            <a:r>
              <a:rPr b="false" i="false" strike="noStrike" sz="1200" u="none">
                <a:solidFill>
                  <a:srgbClr val="FFFFFF"/>
                </a:solidFill>
                <a:latin typeface="Calibri"/>
              </a:rPr>
              <a:t>bactrim ds uses treatment</a:t>
            </a:r>
            <a:br/>
            <a:r>
              <a:rPr b="false" i="false" strike="noStrike" sz="1200" u="none">
                <a:solidFill>
                  <a:srgbClr val="FFFFFF"/>
                </a:solidFill>
                <a:latin typeface="Calibri"/>
              </a:rPr>
              <a:t>Some new symptoms have turned up and some old ones have increased</a:t>
            </a:r>
            <a:br/>
            <a:r>
              <a:rPr b="false" i="false" strike="noStrike" sz="1200" u="none">
                <a:solidFill>
                  <a:srgbClr val="FFFFFF"/>
                </a:solidFill>
                <a:latin typeface="Calibri"/>
              </a:rPr>
              <a:t>generic name for bactrim cream</a:t>
            </a:r>
            <a:br/>
            <a:r>
              <a:rPr b="false" i="false" strike="noStrike" sz="1200" u="none">
                <a:solidFill>
                  <a:srgbClr val="FFFFFF"/>
                </a:solidFill>
                <a:latin typeface="Calibri"/>
              </a:rPr>
              <a:t>bactrim forte price in the philippines</a:t>
            </a:r>
            <a:br/>
            <a:r>
              <a:rPr b="false" i="false" strike="noStrike" sz="1200" u="none">
                <a:solidFill>
                  <a:srgbClr val="FFFFFF"/>
                </a:solidFill>
                <a:latin typeface="Calibri"/>
              </a:rPr>
              <a:t>oral bactrim for mrsa</a:t>
            </a:r>
            <a:br/>
            <a:r>
              <a:rPr b="false" i="false" strike="noStrike" sz="1200" u="none">
                <a:solidFill>
                  <a:srgbClr val="FFFFFF"/>
                </a:solidFill>
                <a:latin typeface="Calibri"/>
              </a:rPr>
              <a:t>cual es el generico de bactrim</a:t>
            </a:r>
            <a:br/>
            <a:r>
              <a:rPr b="false" i="false" strike="noStrike" sz="1200" u="none">
                <a:solidFill>
                  <a:srgbClr val="FFFFFF"/>
                </a:solidFill>
                <a:latin typeface="Calibri"/>
              </a:rPr>
              <a:t>how much does generic bactrim cost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topical antibiotic</a:t>
            </a:r>
            <a:br/>
            <a:r>
              <a:rPr b="false" i="false" strike="noStrike" sz="1200" u="none">
                <a:solidFill>
                  <a:srgbClr val="FFFFFF"/>
                </a:solidFill>
                <a:latin typeface="Calibri"/>
              </a:rPr>
              <a:t>None of them worked, after multiple tries</a:t>
            </a:r>
            <a:br/>
            <a:r>
              <a:rPr b="false" i="false" strike="noStrike" sz="1200" u="none">
                <a:solidFill>
                  <a:srgbClr val="FFFFFF"/>
                </a:solidFill>
                <a:latin typeface="Calibri"/>
              </a:rPr>
              <a:t>pictures of generic bactrim ds</a:t>
            </a:r>
            <a:br/>
            <a:r>
              <a:rPr b="false" i="false" strike="noStrike" sz="1200" u="none">
                <a:solidFill>
                  <a:srgbClr val="FFFFFF"/>
                </a:solidFill>
                <a:latin typeface="Calibri"/>
              </a:rPr>
              <a:t>And Georgina being GG? What is that? No And Charlie is dull</a:t>
            </a:r>
            <a:br/>
            <a:r>
              <a:rPr b="false" i="false" strike="noStrike" sz="1200" u="none">
                <a:solidFill>
                  <a:srgbClr val="FFFFFF"/>
                </a:solidFill>
                <a:latin typeface="Calibri"/>
              </a:rPr>
              <a:t>interpharm generic for bactrim</a:t>
            </a:r>
            <a:br/>
            <a:r>
              <a:rPr b="false" i="false" strike="noStrike" sz="1200" u="none">
                <a:solidFill>
                  <a:srgbClr val="FFFFFF"/>
                </a:solidFill>
                <a:latin typeface="Calibri"/>
              </a:rPr>
              <a:t>antibiotic bactrim ds</a:t>
            </a:r>
            <a:br/>
            <a:r>
              <a:rPr b="false" i="false" strike="noStrike" sz="1200" u="none">
                <a:solidFill>
                  <a:srgbClr val="FFFFFF"/>
                </a:solidFill>
                <a:latin typeface="Calibri"/>
              </a:rPr>
              <a:t>bactrim 800 mg para que sirve</a:t>
            </a:r>
            <a:br/>
            <a:r>
              <a:rPr b="false" i="false" strike="noStrike" sz="1200" u="none">
                <a:solidFill>
                  <a:srgbClr val="FFFFFF"/>
                </a:solidFill>
                <a:latin typeface="Calibri"/>
              </a:rPr>
              <a:t>bactrim ds oral uses</a:t>
            </a:r>
            <a:br/>
            <a:r>
              <a:rPr b="false" i="false" strike="noStrike" sz="1200" u="none">
                <a:solidFill>
                  <a:srgbClr val="FFFFFF"/>
                </a:solidFill>
                <a:latin typeface="Calibri"/>
              </a:rPr>
              <a:t>price of bactrim</a:t>
            </a:r>
            <a:br/>
            <a:r>
              <a:rPr b="false" i="false" strike="noStrike" sz="1200" u="none">
                <a:solidFill>
                  <a:srgbClr val="FFFFFF"/>
                </a:solidFill>
                <a:latin typeface="Calibri"/>
              </a:rPr>
              <a:t>14 days later, I got my period (March 5) It was light, as it had always been on birth control</a:t>
            </a:r>
            <a:br/>
            <a:r>
              <a:rPr b="false" i="false" strike="noStrike" sz="1200" u="none">
                <a:solidFill>
                  <a:srgbClr val="FFFFFF"/>
                </a:solidFill>
                <a:latin typeface="Calibri"/>
              </a:rPr>
              <a:t>is bactrim a sulfa based drug</a:t>
            </a:r>
            <a:br/>
            <a:r>
              <a:rPr b="false" i="false" strike="noStrike" sz="1200" u="none">
                <a:solidFill>
                  <a:srgbClr val="FFFFFF"/>
                </a:solidFill>
                <a:latin typeface="Calibri"/>
              </a:rPr>
              <a:t>low dose bactrim for uti</a:t>
            </a:r>
            <a:br/>
            <a:r>
              <a:rPr b="false" i="false" strike="noStrike" sz="1200" u="none">
                <a:solidFill>
                  <a:srgbClr val="FFFFFF"/>
                </a:solidFill>
                <a:latin typeface="Calibri"/>
              </a:rPr>
              <a:t>bactrim f 160mg 800mg para que sirve</a:t>
            </a:r>
            <a:br/>
            <a:r>
              <a:rPr b="false" i="false" strike="noStrike" sz="1200" u="none">
                <a:solidFill>
                  <a:srgbClr val="FFFFFF"/>
                </a:solidFill>
                <a:latin typeface="Calibri"/>
              </a:rPr>
              <a:t>cellulitis antibiotics bactrim</a:t>
            </a:r>
            <a:br/>
            <a:r>
              <a:rPr b="false" i="false" strike="noStrike" sz="1200" u="none">
                <a:solidFill>
                  <a:srgbClr val="FFFFFF"/>
                </a:solidFill>
                <a:latin typeface="Calibri"/>
              </a:rPr>
              <a:t>bactrim ds 800 160 tab</a:t>
            </a:r>
            <a:br/>
            <a:r>
              <a:rPr b="false" i="false" strike="noStrike" sz="1200" u="none">
                <a:solidFill>
                  <a:srgbClr val="FFFFFF"/>
                </a:solidFill>
                <a:latin typeface="Calibri"/>
              </a:rPr>
              <a:t>differenza bactrim e bactrim forte</a:t>
            </a:r>
            <a:br/>
            <a:r>
              <a:rPr b="false" i="false" strike="noStrike" sz="1200" u="none">
                <a:solidFill>
                  <a:srgbClr val="FFFFFF"/>
                </a:solidFill>
                <a:latin typeface="Calibri"/>
              </a:rPr>
              <a:t>bactrim for mrsa ear infection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It's largely nonexistent now but I don't want to chance my luck, sleeping with an aircraft hovering above the bed was not easy</a:t>
            </a:r>
            <a:br/>
            <a:r>
              <a:rPr b="false" i="false" strike="noStrike" sz="1200" u="none">
                <a:solidFill>
                  <a:srgbClr val="FFFFFF"/>
                </a:solidFill>
                <a:latin typeface="Calibri"/>
              </a:rPr>
              <a:t>bactrim dose for dog uti</a:t>
            </a:r>
            <a:br/>
            <a:r>
              <a:rPr b="false" i="false" strike="noStrike" sz="1200" u="none">
                <a:solidFill>
                  <a:srgbClr val="FFFFFF"/>
                </a:solidFill>
                <a:latin typeface="Calibri"/>
              </a:rPr>
              <a:t>bactrim 480 mg dosage</a:t>
            </a:r>
            <a:br/>
            <a:r>
              <a:rPr b="false" i="false" strike="noStrike" sz="1200" u="none">
                <a:solidFill>
                  <a:srgbClr val="FFFFFF"/>
                </a:solidFill>
                <a:latin typeface="Calibri"/>
              </a:rPr>
              <a:t>mrsa bactrim dose emedicine</a:t>
            </a:r>
            <a:br/>
            <a:r>
              <a:rPr b="false" i="false" strike="noStrike" sz="1200" u="none">
                <a:solidFill>
                  <a:srgbClr val="FFFFFF"/>
                </a:solidFill>
                <a:latin typeface="Calibri"/>
              </a:rPr>
              <a:t>Also it&amp;#39;s know to produce "suicidal thoughts"</a:t>
            </a:r>
            <a:br/>
            <a:r>
              <a:rPr b="false" i="false" strike="noStrike" sz="1200" u="none">
                <a:solidFill>
                  <a:srgbClr val="FFFFFF"/>
                </a:solidFill>
                <a:latin typeface="Calibri"/>
              </a:rPr>
              <a:t>bactrim 400 mg</a:t>
            </a:r>
            <a:br/>
            <a:r>
              <a:rPr b="false" i="false" strike="noStrike" sz="1200" u="none">
                <a:solidFill>
                  <a:srgbClr val="FFFFFF"/>
                </a:solidFill>
                <a:latin typeface="Calibri"/>
              </a:rPr>
              <a:t>bactrim topical uses</a:t>
            </a:r>
            <a:br/>
            <a:r>
              <a:rPr b="false" i="false" strike="noStrike" sz="1200" u="none">
                <a:solidFill>
                  <a:srgbClr val="FFFFFF"/>
                </a:solidFill>
                <a:latin typeface="Calibri"/>
              </a:rPr>
              <a:t>buy bactrim online</a:t>
            </a:r>
            <a:br/>
            <a:r>
              <a:rPr b="false" i="false" strike="noStrike" sz="1200" u="none">
                <a:solidFill>
                  <a:srgbClr val="FFFFFF"/>
                </a:solidFill>
                <a:latin typeface="Calibri"/>
              </a:rPr>
              <a:t>cotrimoxazole bactrim price</a:t>
            </a:r>
            <a:br/>
            <a:r>
              <a:rPr b="false" i="false" strike="noStrike" sz="1200" u="none">
                <a:solidFill>
                  <a:srgbClr val="FFFFFF"/>
                </a:solidFill>
                <a:latin typeface="Calibri"/>
              </a:rPr>
              <a:t>bactrim for mrsa bacteremia</a:t>
            </a:r>
            <a:br/>
            <a:r>
              <a:rPr b="false" i="false" strike="noStrike" sz="1200" u="none">
                <a:solidFill>
                  <a:srgbClr val="FFFFFF"/>
                </a:solidFill>
                <a:latin typeface="Calibri"/>
              </a:rPr>
              <a:t>bactrim ds for uti treatment</a:t>
            </a:r>
            <a:br/>
            <a:r>
              <a:rPr b="false" i="false" strike="noStrike" sz="1200" u="none">
                <a:solidFill>
                  <a:srgbClr val="FFFFFF"/>
                </a:solidFill>
                <a:latin typeface="Calibri"/>
              </a:rPr>
              <a:t>what is the antibiotic bactrim ds used for</a:t>
            </a:r>
            <a:br/>
            <a:r>
              <a:rPr b="false" i="false" strike="noStrike" sz="1200" u="none">
                <a:solidFill>
                  <a:srgbClr val="FFFFFF"/>
                </a:solidFill>
                <a:latin typeface="Calibri"/>
              </a:rPr>
              <a:t>bactrim forte tabletten 800/160 mg</a:t>
            </a:r>
            <a:br/>
            <a:r>
              <a:rPr b="false" i="false" strike="noStrike" sz="1200" u="none">
                <a:solidFill>
                  <a:srgbClr val="FFFFFF"/>
                </a:solidFill>
                <a:latin typeface="Calibri"/>
              </a:rPr>
              <a:t>I would love to here your thoughts</a:t>
            </a:r>
            <a:br/>
            <a:r>
              <a:rPr b="false" i="false" strike="noStrike" sz="1200" u="none">
                <a:solidFill>
                  <a:srgbClr val="FFFFFF"/>
                </a:solidFill>
                <a:latin typeface="Calibri"/>
              </a:rPr>
              <a:t>bactrim cipro uti</a:t>
            </a:r>
            <a:br/>
            <a:r>
              <a:rPr b="false" i="false" strike="noStrike" sz="1200" u="none">
                <a:solidFill>
                  <a:srgbClr val="FFFFFF"/>
                </a:solidFill>
                <a:latin typeface="Calibri"/>
              </a:rPr>
              <a:t>is bactrim a good antibiotic for strep throat</a:t>
            </a:r>
            <a:br/>
            <a:r>
              <a:rPr b="false" i="false" strike="noStrike" sz="1200" u="none">
                <a:solidFill>
                  <a:srgbClr val="FFFFFF"/>
                </a:solidFill>
                <a:latin typeface="Calibri"/>
              </a:rPr>
              <a:t>bactrim for mrsa dosage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mrsa treatment bactrim allergy</a:t>
            </a:r>
            <a:br/>
            <a:r>
              <a:rPr b="false" i="false" strike="noStrike" sz="1200" u="none">
                <a:solidFill>
                  <a:srgbClr val="FFFFFF"/>
                </a:solidFill>
                <a:latin typeface="Calibri"/>
              </a:rPr>
              <a:t>where can i buy bactrim over the counter</a:t>
            </a:r>
            <a:br/>
            <a:r>
              <a:rPr b="false" i="false" strike="noStrike" sz="1200" u="none">
                <a:solidFill>
                  <a:srgbClr val="FFFFFF"/>
                </a:solidFill>
                <a:latin typeface="Calibri"/>
              </a:rPr>
              <a:t>how long does bactrim ds take to work for acne</a:t>
            </a:r>
            <a:br/>
            <a:r>
              <a:rPr b="false" i="false" strike="noStrike" sz="1200" u="none">
                <a:solidFill>
                  <a:srgbClr val="FFFFFF"/>
                </a:solidFill>
                <a:latin typeface="Calibri"/>
              </a:rPr>
              <a:t>bactrim 400 mg dosis</a:t>
            </a:r>
            <a:br/>
            <a:r>
              <a:rPr b="false" i="false" strike="noStrike" sz="1200" u="none">
                <a:solidFill>
                  <a:srgbClr val="FFFFFF"/>
                </a:solidFill>
                <a:latin typeface="Calibri"/>
              </a:rPr>
              <a:t>thuoc bactrim 480 mg</a:t>
            </a:r>
            <a:br/>
            <a:r>
              <a:rPr b="false" i="false" strike="noStrike" sz="1200" u="none">
                <a:solidFill>
                  <a:srgbClr val="FFFFFF"/>
                </a:solidFill>
                <a:latin typeface="Calibri"/>
              </a:rPr>
              <a:t>bactrim 400 mg dosage</a:t>
            </a:r>
            <a:br/>
            <a:r>
              <a:rPr b="false" i="false" strike="noStrike" sz="1200" u="none">
                <a:solidFill>
                  <a:srgbClr val="FFFFFF"/>
                </a:solidFill>
                <a:latin typeface="Calibri"/>
              </a:rPr>
              <a:t>Ask your health care provider any questions you may have about how to use Fluoxetine.</a:t>
            </a:r>
            <a:br/>
            <a:r>
              <a:rPr b="false" i="false" strike="noStrike" sz="1200" u="none">
                <a:solidFill>
                  <a:srgbClr val="FFFFFF"/>
                </a:solidFill>
                <a:latin typeface="Calibri"/>
              </a:rPr>
              <a:t>bactrim cipro interaction</a:t>
            </a:r>
            <a:br/>
            <a:r>
              <a:rPr b="false" i="false" strike="noStrike" sz="1200" u="none">
                <a:solidFill>
                  <a:srgbClr val="FFFFFF"/>
                </a:solidFill>
                <a:latin typeface="Calibri"/>
              </a:rPr>
              <a:t>This medicine works by restoring the balance of certain natural substances in the brain.</a:t>
            </a:r>
            <a:br/>
            <a:r>
              <a:rPr b="false" i="false" strike="noStrike" sz="1200" u="none">
                <a:solidFill>
                  <a:srgbClr val="FFFFFF"/>
                </a:solidFill>
                <a:latin typeface="Calibri"/>
              </a:rPr>
              <a:t>bactrim generic name</a:t>
            </a:r>
            <a:br/>
            <a:r>
              <a:rPr b="false" i="false" strike="noStrike" sz="1200" u="none">
                <a:solidFill>
                  <a:srgbClr val="FFFFFF"/>
                </a:solidFill>
                <a:latin typeface="Calibri"/>
              </a:rPr>
              <a:t>They will also have to sign a declaration that the purchase is not a second home.</a:t>
            </a:r>
            <a:br/>
            <a:r>
              <a:rPr b="false" i="false" strike="noStrike" sz="1200" u="none">
                <a:solidFill>
                  <a:srgbClr val="FFFFFF"/>
                </a:solidFill>
                <a:latin typeface="Calibri"/>
              </a:rPr>
              <a:t>bactrim 400</a:t>
            </a:r>
            <a:br/>
            <a:r>
              <a:rPr b="false" i="false" strike="noStrike" sz="1200" u="none">
                <a:solidFill>
                  <a:srgbClr val="FFFFFF"/>
                </a:solidFill>
                <a:latin typeface="Calibri"/>
              </a:rPr>
              <a:t>bactrim ds online pharmacy</a:t>
            </a:r>
            <a:br/>
            <a:r>
              <a:rPr b="false" i="false" strike="noStrike" sz="1200" u="none">
                <a:solidFill>
                  <a:srgbClr val="FFFFFF"/>
                </a:solidFill>
                <a:latin typeface="Calibri"/>
              </a:rPr>
              <a:t>The ultimate effect of hypothyroidism, whether it&amp;rsquo;s caused by iodine deficiency or autoimmunity, is to decrease the amount of thyroid hormone available to the body</a:t>
            </a:r>
            <a:br/>
            <a:r>
              <a:rPr b="false" i="false" strike="noStrike" sz="1200" u="none">
                <a:solidFill>
                  <a:srgbClr val="FFFFFF"/>
                </a:solidFill>
                <a:latin typeface="Calibri"/>
              </a:rPr>
              <a:t>alternatives to bactrim</a:t>
            </a:r>
            <a:br/>
            <a:r>
              <a:rPr b="false" i="false" strike="noStrike" sz="1200" u="none">
                <a:solidFill>
                  <a:srgbClr val="FFFFFF"/>
                </a:solidFill>
                <a:latin typeface="Calibri"/>
              </a:rPr>
              <a:t>bactrim 40 mg/ml</a:t>
            </a:r>
            <a:br/>
            <a:r>
              <a:rPr b="false" i="false" strike="noStrike" sz="1200" u="none">
                <a:solidFill>
                  <a:srgbClr val="FFFFFF"/>
                </a:solidFill>
                <a:latin typeface="Calibri"/>
              </a:rPr>
              <a:t>maximum dose of bactrim ds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Het zijn gewoon kleine, droge pukkeltjes en er zit niets in</a:t>
            </a:r>
            <a:br/>
            <a:r>
              <a:rPr b="false" i="false" strike="noStrike" sz="1200" u="none">
                <a:solidFill>
                  <a:srgbClr val="FFFFFF"/>
                </a:solidFill>
                <a:latin typeface="Calibri"/>
              </a:rPr>
              <a:t>bactrim allergy alternatives</a:t>
            </a:r>
            <a:br/>
            <a:r>
              <a:rPr b="false" i="false" strike="noStrike" sz="1200" u="none">
                <a:solidFill>
                  <a:srgbClr val="FFFFFF"/>
                </a:solidFill>
                <a:latin typeface="Calibri"/>
              </a:rPr>
              <a:t>uses for bactrim ds antibiotic</a:t>
            </a:r>
            <a:br/>
            <a:r>
              <a:rPr b="false" i="false" strike="noStrike" sz="1200" u="none">
                <a:solidFill>
                  <a:srgbClr val="FFFFFF"/>
                </a:solidFill>
                <a:latin typeface="Calibri"/>
              </a:rPr>
              <a:t>I take it in the morning because it's a mood lifter</a:t>
            </a:r>
            <a:br/>
            <a:r>
              <a:rPr b="false" i="false" strike="noStrike" sz="1200" u="none">
                <a:solidFill>
                  <a:srgbClr val="FFFFFF"/>
                </a:solidFill>
                <a:latin typeface="Calibri"/>
              </a:rPr>
              <a:t>bactrim antibiotic dosage for uti</a:t>
            </a:r>
            <a:br/>
            <a:r>
              <a:rPr b="false" i="false" strike="noStrike" sz="1200" u="none">
                <a:solidFill>
                  <a:srgbClr val="FFFFFF"/>
                </a:solidFill>
                <a:latin typeface="Calibri"/>
              </a:rPr>
              <a:t>trimethoprim online</a:t>
            </a:r>
            <a:br/>
            <a:r>
              <a:rPr b="false" i="false" strike="noStrike" sz="1200" u="none">
                <a:solidFill>
                  <a:srgbClr val="FFFFFF"/>
                </a:solidFill>
                <a:latin typeface="Calibri"/>
              </a:rPr>
              <a:t>bactrim ds uses acne</a:t>
            </a:r>
            <a:br/>
            <a:r>
              <a:rPr b="false" i="false" strike="noStrike" sz="1200" u="none">
                <a:solidFill>
                  <a:srgbClr val="FFFFFF"/>
                </a:solidFill>
                <a:latin typeface="Calibri"/>
              </a:rPr>
              <a:t>bactrim forte 800 160 mg dosage</a:t>
            </a:r>
            <a:br/>
            <a:r>
              <a:rPr b="false" i="false" strike="noStrike" sz="1200" u="none">
                <a:solidFill>
                  <a:srgbClr val="FFFFFF"/>
                </a:solidFill>
                <a:latin typeface="Calibri"/>
              </a:rPr>
              <a:t>bactrim ds mg</a:t>
            </a:r>
            <a:br/>
            <a:r>
              <a:rPr b="false" i="false" strike="noStrike" sz="1200" u="none">
                <a:solidFill>
                  <a:srgbClr val="FFFFFF"/>
                </a:solidFill>
                <a:latin typeface="Calibri"/>
              </a:rPr>
              <a:t>Disgrace on {the seek engines|Google} for no longer positioning this put up upper Come on over and consult with my website</a:t>
            </a:r>
            <a:br/>
            <a:r>
              <a:rPr b="false" i="false" strike="noStrike" sz="1200" u="none">
                <a:solidFill>
                  <a:srgbClr val="FFFFFF"/>
                </a:solidFill>
                <a:latin typeface="Calibri"/>
              </a:rPr>
              <a:t>bactrim forte 800 160 mg yan etkileri</a:t>
            </a:r>
            <a:br/>
            <a:r>
              <a:rPr b="false" i="false" strike="noStrike" sz="1200" u="none">
                <a:solidFill>
                  <a:srgbClr val="FFFFFF"/>
                </a:solidFill>
                <a:latin typeface="Calibri"/>
              </a:rPr>
              <a:t>When we supplement with anabolic steroids our natural testosterone will be suppressed</a:t>
            </a:r>
            <a:br/>
            <a:r>
              <a:rPr b="false" i="false" strike="noStrike" sz="1200" u="none">
                <a:solidFill>
                  <a:srgbClr val="FFFFFF"/>
                </a:solidFill>
                <a:latin typeface="Calibri"/>
              </a:rPr>
              <a:t>can i buy bactrim online</a:t>
            </a:r>
            <a:br/>
            <a:r>
              <a:rPr b="false" i="false" strike="noStrike" sz="1200" u="none">
                <a:solidFill>
                  <a:srgbClr val="FFFFFF"/>
                </a:solidFill>
                <a:latin typeface="Calibri"/>
              </a:rPr>
              <a:t>average cost of bactrim</a:t>
            </a:r>
            <a:br/>
            <a:r>
              <a:rPr b="false" i="false" strike="noStrike" sz="1200" u="none">
                <a:solidFill>
                  <a:srgbClr val="FFFFFF"/>
                </a:solidFill>
                <a:latin typeface="Calibri"/>
              </a:rPr>
              <a:t>bactrim uti dose duration</a:t>
            </a:r>
            <a:br/>
            <a:r>
              <a:rPr b="false" i="false" strike="noStrike" sz="1200" u="none">
                <a:solidFill>
                  <a:srgbClr val="FFFFFF"/>
                </a:solidFill>
                <a:latin typeface="Calibri"/>
              </a:rPr>
              <a:t>She has been trying to conceive but nothing works</a:t>
            </a:r>
            <a:br/>
            <a:r>
              <a:rPr b="false" i="false" strike="noStrike" sz="1200" u="none">
                <a:solidFill>
                  <a:srgbClr val="FFFFFF"/>
                </a:solidFill>
                <a:latin typeface="Calibri"/>
              </a:rPr>
              <a:t>sulfa bactrim</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400 80 mg dosage</a:t>
            </a:r>
            <a:br/>
            <a:r>
              <a:rPr b="false" i="false" strike="noStrike" sz="1200" u="none">
                <a:solidFill>
                  <a:srgbClr val="FFFFFF"/>
                </a:solidFill>
                <a:latin typeface="Calibri"/>
              </a:rPr>
              <a:t>nombre generico comercial bactrim</a:t>
            </a:r>
            <a:br/>
            <a:r>
              <a:rPr b="false" i="false" strike="noStrike" sz="1200" u="none">
                <a:solidFill>
                  <a:srgbClr val="FFFFFF"/>
                </a:solidFill>
                <a:latin typeface="Calibri"/>
              </a:rPr>
              <a:t>uro bactrim generico</a:t>
            </a:r>
            <a:br/>
            <a:r>
              <a:rPr b="false" i="false" strike="noStrike" sz="1200" u="none">
                <a:solidFill>
                  <a:srgbClr val="FFFFFF"/>
                </a:solidFill>
                <a:latin typeface="Calibri"/>
              </a:rPr>
              <a:t>does bactrim ds treat mrsa</a:t>
            </a:r>
            <a:br/>
            <a:r>
              <a:rPr b="false" i="false" strike="noStrike" sz="1200" u="none">
                <a:solidFill>
                  <a:srgbClr val="FFFFFF"/>
                </a:solidFill>
                <a:latin typeface="Calibri"/>
              </a:rPr>
              <a:t>what does bactrim ds tablets treat</a:t>
            </a:r>
            <a:br/>
            <a:r>
              <a:rPr b="false" i="false" strike="noStrike" sz="1200" u="none">
                <a:solidFill>
                  <a:srgbClr val="FFFFFF"/>
                </a:solidFill>
                <a:latin typeface="Calibri"/>
              </a:rPr>
              <a:t>diferencia entre bactrim forte y bactrim balsamico</a:t>
            </a:r>
            <a:br/>
            <a:r>
              <a:rPr b="false" i="false" strike="noStrike" sz="1200" u="none">
                <a:solidFill>
                  <a:srgbClr val="FFFFFF"/>
                </a:solidFill>
                <a:latin typeface="Calibri"/>
              </a:rPr>
              <a:t>bactrim uti reviews</a:t>
            </a:r>
            <a:br/>
            <a:r>
              <a:rPr b="false" i="false" strike="noStrike" sz="1200" u="none">
                <a:solidFill>
                  <a:srgbClr val="FFFFFF"/>
                </a:solidFill>
                <a:latin typeface="Calibri"/>
              </a:rPr>
              <a:t>can mrsa become resistant to bactrim</a:t>
            </a:r>
            <a:br/>
            <a:r>
              <a:rPr b="false" i="false" strike="noStrike" sz="1200" u="none">
                <a:solidFill>
                  <a:srgbClr val="FFFFFF"/>
                </a:solidFill>
                <a:latin typeface="Calibri"/>
              </a:rPr>
              <a:t>cheap bactrim ds</a:t>
            </a:r>
            <a:br/>
            <a:r>
              <a:rPr b="false" i="false" strike="noStrike" sz="1200" u="none">
                <a:solidFill>
                  <a:srgbClr val="FFFFFF"/>
                </a:solidFill>
                <a:latin typeface="Calibri"/>
              </a:rPr>
              <a:t>bactrim for mrsa sinus infection</a:t>
            </a:r>
            <a:br/>
            <a:r>
              <a:rPr b="false" i="false" strike="noStrike" sz="1200" u="none">
                <a:solidFill>
                  <a:srgbClr val="FFFFFF"/>
                </a:solidFill>
                <a:latin typeface="Calibri"/>
              </a:rPr>
              <a:t>bactrim reviews acne.org</a:t>
            </a:r>
            <a:br/>
            <a:r>
              <a:rPr b="false" i="false" strike="noStrike" sz="1200" u="none">
                <a:solidFill>
                  <a:srgbClr val="FFFFFF"/>
                </a:solidFill>
                <a:latin typeface="Calibri"/>
              </a:rPr>
              <a:t>bactrim ds have sulfa</a:t>
            </a:r>
            <a:br/>
            <a:r>
              <a:rPr b="false" i="false" strike="noStrike" sz="1200" u="none">
                <a:solidFill>
                  <a:srgbClr val="FFFFFF"/>
                </a:solidFill>
                <a:latin typeface="Calibri"/>
              </a:rPr>
              <a:t>Se toma, por lo general, cada 6 horas (4 veces al da)</a:t>
            </a:r>
            <a:br/>
            <a:r>
              <a:rPr b="false" i="false" strike="noStrike" sz="1200" u="none">
                <a:solidFill>
                  <a:srgbClr val="FFFFFF"/>
                </a:solidFill>
                <a:latin typeface="Calibri"/>
              </a:rPr>
              <a:t>mrsa bactrim ds</a:t>
            </a:r>
            <a:br/>
            <a:r>
              <a:rPr b="false" i="false" strike="noStrike" sz="1200" u="none">
                <a:solidFill>
                  <a:srgbClr val="FFFFFF"/>
                </a:solidFill>
                <a:latin typeface="Calibri"/>
              </a:rPr>
              <a:t>There are actually a lot of MRAs subscribed to 2x</a:t>
            </a:r>
            <a:br/>
            <a:r>
              <a:rPr b="false" i="false" strike="noStrike" sz="1200" u="none">
                <a:solidFill>
                  <a:srgbClr val="FFFFFF"/>
                </a:solidFill>
                <a:latin typeface="Calibri"/>
              </a:rPr>
              <a:t>bactrim ds tablets price</a:t>
            </a:r>
            <a:br/>
            <a:r>
              <a:rPr b="false" i="false" strike="noStrike" sz="1200" u="none">
                <a:solidFill>
                  <a:srgbClr val="FFFFFF"/>
                </a:solidFill>
                <a:latin typeface="Calibri"/>
              </a:rPr>
              <a:t>sulfa bactrim allergy</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bactrim online pharmacy</a:t>
            </a:r>
            <a:br/>
            <a:r>
              <a:rPr b="false" i="false" strike="noStrike" sz="1200" u="none">
                <a:solidFill>
                  <a:srgbClr val="FFFFFF"/>
                </a:solidFill>
                <a:latin typeface="Calibri"/>
              </a:rPr>
              <a:t>bactrim 480 mg dawkowanie</a:t>
            </a:r>
            <a:br/>
            <a:r>
              <a:rPr b="false" i="false" strike="noStrike" sz="1200" u="none">
                <a:solidFill>
                  <a:srgbClr val="FFFFFF"/>
                </a:solidFill>
                <a:latin typeface="Calibri"/>
              </a:rPr>
              <a:t>bactrim 400 mg dose</a:t>
            </a:r>
            <a:br/>
            <a:r>
              <a:rPr b="false" i="false" strike="noStrike" sz="1200" u="none">
                <a:solidFill>
                  <a:srgbClr val="FFFFFF"/>
                </a:solidFill>
                <a:latin typeface="Calibri"/>
              </a:rPr>
              <a:t>buying bactrim ds online</a:t>
            </a:r>
            <a:br/>
            <a:r>
              <a:rPr b="false" i="false" strike="noStrike" sz="1200" u="none">
                <a:solidFill>
                  <a:srgbClr val="FFFFFF"/>
                </a:solidFill>
                <a:latin typeface="Calibri"/>
              </a:rPr>
              <a:t>Frederick Mercola by marketing his natural top health articles and natural health items.Accutane - a Miracle Acne Treatments or perhaps a Harmful Drug?How Accutane works? Accutane comes from vit a</a:t>
            </a:r>
            <a:br/>
            <a:r>
              <a:rPr b="false" i="false" strike="noStrike" sz="1200" u="none">
                <a:solidFill>
                  <a:srgbClr val="FFFFFF"/>
                </a:solidFill>
                <a:latin typeface="Calibri"/>
              </a:rPr>
              <a:t>bactrim 40 mg suspension</a:t>
            </a:r>
            <a:br/>
            <a:r>
              <a:rPr b="false" i="false" strike="noStrike" sz="1200" u="none">
                <a:solidFill>
                  <a:srgbClr val="FFFFFF"/>
                </a:solidFill>
                <a:latin typeface="Calibri"/>
              </a:rPr>
              <a:t>I apply at the first systems, they are gone usually in a day or two</a:t>
            </a:r>
            <a:br/>
            <a:r>
              <a:rPr b="false" i="false" strike="noStrike" sz="1200" u="none">
                <a:solidFill>
                  <a:srgbClr val="FFFFFF"/>
                </a:solidFill>
                <a:latin typeface="Calibri"/>
              </a:rPr>
              <a:t>bactrim for uti infection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2015-12-20T01:16:39+04:00</dcterms:created>
  <dcterms:modified xsi:type="dcterms:W3CDTF">2015-12-20T01:16:39+04:00</dcterms:modified>
  <dc:title>Can You Buy Trimethoprim Over The Counter In Spain - Bactrim Online Overnight</dc:title>
  <dc:description>Bactrim ds oral suspension dosage, bactrim uti dosage mg, nombre generico del bactrim forte, diferencia entre bactrim y bactrim f, thuoc bactrim 480 mg, mrsa bactrim ds, bactrim ds tablets price</dc:description>
  <dc:subject>Can You Buy Trimethoprim Over The Counter In Spain - Bactrim Online Overnight</dc:subject>
  <cp:keywords>bactrim 500 mg tablet, bactrim versus cipro for uti, bactrim bactrim f, bactrim ds acne.org, bactrim 400 mg dosage, bactrim forte 800 160 mg dosage, bactrim ds mg, average cost of bactrim, can mrsa become resistant to bactrim, cheap bactrim ds</cp:keywords>
  <cp:category/>
</cp:coreProperties>
</file>