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0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0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1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1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1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1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1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1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1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1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1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1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2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2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22.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23.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2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Generic Lioresal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lioresal 5mg tablet</a:t>
            </a:r>
            <a:br/>
            <a:r>
              <a:rPr b="false" i="false" strike="noStrike" sz="1200" u="none">
                <a:solidFill>
                  <a:srgbClr val="FFFFFF"/>
                </a:solidFill>
                <a:latin typeface="Calibri"/>
              </a:rPr>
              <a:t>If the prostate swells this presses on the passage and may cause it to close off altogether which means that it becomes impossible to urinate</a:t>
            </a:r>
            <a:br/>
            <a:r>
              <a:rPr b="false" i="false" strike="noStrike" sz="1200" u="none">
                <a:solidFill>
                  <a:srgbClr val="FFFFFF"/>
                </a:solidFill>
                <a:latin typeface="Calibri"/>
              </a:rPr>
              <a:t>buy baclofen online uk</a:t>
            </a:r>
            <a:br/>
            <a:r>
              <a:rPr b="false" i="false" strike="noStrike" sz="1200" u="none">
                <a:solidFill>
                  <a:srgbClr val="FFFFFF"/>
                </a:solidFill>
                <a:latin typeface="Calibri"/>
              </a:rPr>
              <a:t>lioresal de 25 mg</a:t>
            </a:r>
            <a:br/>
            <a:r>
              <a:rPr b="false" i="false" strike="noStrike" sz="1200" u="none">
                <a:solidFill>
                  <a:srgbClr val="FFFFFF"/>
                </a:solidFill>
                <a:latin typeface="Calibri"/>
              </a:rPr>
              <a:t>At the time all the doctor said was oh oh, we&amp;rsquo;ve let out a can of worms</a:t>
            </a:r>
            <a:br/>
            <a:r>
              <a:rPr b="false" i="false" strike="noStrike" sz="1200" u="none">
                <a:solidFill>
                  <a:srgbClr val="FFFFFF"/>
                </a:solidFill>
                <a:latin typeface="Calibri"/>
              </a:rPr>
              <a:t>lioresal 5mg</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lioresal 10 mg 50 tablet muadili</a:t>
            </a:r>
            <a:br/>
            <a:r>
              <a:rPr b="false" i="false" strike="noStrike" sz="1200" u="none">
                <a:solidFill>
                  <a:srgbClr val="FFFFFF"/>
                </a:solidFill>
                <a:latin typeface="Calibri"/>
              </a:rPr>
              <a:t>lioresal 10 mg tablet</a:t>
            </a:r>
            <a:br/>
            <a:r>
              <a:rPr b="false" i="false" strike="noStrike" sz="1200" u="none">
                <a:solidFill>
                  <a:srgbClr val="FFFFFF"/>
                </a:solidFill>
                <a:latin typeface="Calibri"/>
              </a:rPr>
              <a:t>lioresal 5 mg tablet</a:t>
            </a:r>
            <a:br/>
            <a:r>
              <a:rPr b="false" i="false" strike="noStrike" sz="1200" u="none">
                <a:solidFill>
                  <a:srgbClr val="FFFFFF"/>
                </a:solidFill>
                <a:latin typeface="Calibri"/>
              </a:rPr>
              <a:t>Doxycycline Hyclate Oral capsule 100mg Drug Medication Dosage information</a:t>
            </a:r>
            <a:br/>
            <a:r>
              <a:rPr b="false" i="false" strike="noStrike" sz="1200" u="none">
                <a:solidFill>
                  <a:srgbClr val="FFFFFF"/>
                </a:solidFill>
                <a:latin typeface="Calibri"/>
              </a:rPr>
              <a:t>can you buy baclofen online</a:t>
            </a:r>
            <a:br/>
            <a:r>
              <a:rPr b="false" i="false" strike="noStrike" sz="1200" u="none">
                <a:solidFill>
                  <a:srgbClr val="FFFFFF"/>
                </a:solidFill>
                <a:latin typeface="Calibri"/>
              </a:rPr>
              <a:t>I took Clomid and that is how we conceived DD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baclofen online</a:t>
            </a:r>
            <a:br/>
            <a:r>
              <a:rPr b="false" i="false" strike="noStrike" sz="1200" u="none">
                <a:solidFill>
                  <a:srgbClr val="FFFFFF"/>
                </a:solidFill>
                <a:latin typeface="Calibri"/>
              </a:rPr>
              <a:t>lioresal baclofen 10 mg precio</a:t>
            </a:r>
            <a:br/>
            <a:r>
              <a:rPr b="false" i="false" strike="noStrike" sz="1200" u="none">
                <a:solidFill>
                  <a:srgbClr val="FFFFFF"/>
                </a:solidFill>
                <a:latin typeface="Calibri"/>
              </a:rPr>
              <a:t>baclofen cost</a:t>
            </a:r>
            <a:br/>
            <a:r>
              <a:rPr b="false" i="false" strike="noStrike" sz="1200" u="none">
                <a:solidFill>
                  <a:srgbClr val="FFFFFF"/>
                </a:solidFill>
                <a:latin typeface="Calibri"/>
              </a:rPr>
              <a:t>lioresal generic name</a:t>
            </a:r>
            <a:br/>
            <a:r>
              <a:rPr b="false" i="false" strike="noStrike" sz="1200" u="none">
                <a:solidFill>
                  <a:srgbClr val="FFFFFF"/>
                </a:solidFill>
                <a:latin typeface="Calibri"/>
              </a:rPr>
              <a:t>baclofen rezeptfrei online bestellen</a:t>
            </a:r>
            <a:br/>
            <a:r>
              <a:rPr b="false" i="false" strike="noStrike" sz="1200" u="none">
                <a:solidFill>
                  <a:srgbClr val="FFFFFF"/>
                </a:solidFill>
                <a:latin typeface="Calibri"/>
              </a:rPr>
              <a:t>is there a generic drug for baclofen</a:t>
            </a:r>
            <a:br/>
            <a:r>
              <a:rPr b="false" i="false" strike="noStrike" sz="1200" u="none">
                <a:solidFill>
                  <a:srgbClr val="FFFFFF"/>
                </a:solidFill>
                <a:latin typeface="Calibri"/>
              </a:rPr>
              <a:t>Avoid lotions with perfumes, that's very irritating</a:t>
            </a:r>
            <a:br/>
            <a:r>
              <a:rPr b="false" i="false" strike="noStrike" sz="1200" u="none">
                <a:solidFill>
                  <a:srgbClr val="FFFFFF"/>
                </a:solidFill>
                <a:latin typeface="Calibri"/>
              </a:rPr>
              <a:t>where can i buy baclofen in the uk</a:t>
            </a:r>
            <a:br/>
            <a:r>
              <a:rPr b="false" i="false" strike="noStrike" sz="1200" u="none">
                <a:solidFill>
                  <a:srgbClr val="FFFFFF"/>
                </a:solidFill>
                <a:latin typeface="Calibri"/>
              </a:rPr>
              <a:t>baclofen mg/kg</a:t>
            </a:r>
            <a:br/>
            <a:r>
              <a:rPr b="false" i="false" strike="noStrike" sz="1200" u="none">
                <a:solidFill>
                  <a:srgbClr val="FFFFFF"/>
                </a:solidFill>
                <a:latin typeface="Calibri"/>
              </a:rPr>
              <a:t>lioresal 10 mg tablets in pakistan</a:t>
            </a:r>
            <a:br/>
            <a:r>
              <a:rPr b="false" i="false" strike="noStrike" sz="1200" u="none">
                <a:solidFill>
                  <a:srgbClr val="FFFFFF"/>
                </a:solidFill>
                <a:latin typeface="Calibri"/>
              </a:rPr>
              <a:t>Women&amp;rsquo;s ROGAINE Foam is clinically proven to regrow hair in 80% of women* who apply it once each day</a:t>
            </a:r>
            <a:br/>
            <a:r>
              <a:rPr b="false" i="false" strike="noStrike" sz="1200" u="none">
                <a:solidFill>
                  <a:srgbClr val="FFFFFF"/>
                </a:solidFill>
                <a:latin typeface="Calibri"/>
              </a:rPr>
              <a:t>lioresal 25 mg prospect</a:t>
            </a:r>
            <a:br/>
            <a:r>
              <a:rPr b="false" i="false" strike="noStrike" sz="1200" u="none">
                <a:solidFill>
                  <a:srgbClr val="FFFFFF"/>
                </a:solidFill>
                <a:latin typeface="Calibri"/>
              </a:rPr>
              <a:t>baclofen tabletki 10 mg cena</a:t>
            </a:r>
            <a:br/>
            <a:r>
              <a:rPr b="false" i="false" strike="noStrike" sz="1200" u="none">
                <a:solidFill>
                  <a:srgbClr val="FFFFFF"/>
                </a:solidFill>
                <a:latin typeface="Calibri"/>
              </a:rPr>
              <a:t>comprar lioresal online</a:t>
            </a:r>
            <a:br/>
            <a:r>
              <a:rPr b="false" i="false" strike="noStrike" sz="1200" u="none">
                <a:solidFill>
                  <a:srgbClr val="FFFFFF"/>
                </a:solidFill>
                <a:latin typeface="Calibri"/>
              </a:rPr>
              <a:t>The prostate gland, which is found only in men, lies at the top of the tube connecting the bladder to the outside (urethra)</a:t>
            </a:r>
            <a:br/>
            <a:r>
              <a:rPr b="false" i="false" strike="noStrike" sz="1200" u="none">
                <a:solidFill>
                  <a:srgbClr val="FFFFFF"/>
                </a:solidFill>
                <a:latin typeface="Calibri"/>
              </a:rPr>
              <a:t>baclofen 25 mg tablets</a:t>
            </a:r>
            <a:br/>
            <a:r>
              <a:rPr b="false" i="false" strike="noStrike" sz="1200" u="none">
                <a:solidFill>
                  <a:srgbClr val="FFFFFF"/>
                </a:solidFill>
                <a:latin typeface="Calibri"/>
              </a:rPr>
              <a:t>There are significant weaknesses in the trials that underpin current treatments for neuropathic pain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lioresal 10 mg uses</a:t>
            </a:r>
            <a:br/>
            <a:r>
              <a:rPr b="false" i="false" strike="noStrike" sz="1200" u="none">
                <a:solidFill>
                  <a:srgbClr val="FFFFFF"/>
                </a:solidFill>
                <a:latin typeface="Calibri"/>
              </a:rPr>
              <a:t>baclofen lioresal 10 mg tablet</a:t>
            </a:r>
            <a:br/>
            <a:r>
              <a:rPr b="false" i="false" strike="noStrike" sz="1200" u="none">
                <a:solidFill>
                  <a:srgbClr val="FFFFFF"/>
                </a:solidFill>
                <a:latin typeface="Calibri"/>
              </a:rPr>
              <a:t>Our management does not support us, our Medical Director does not want to step on another physician&amp;#39;s toes or usurp their authority</a:t>
            </a:r>
            <a:br/>
            <a:r>
              <a:rPr b="false" i="false" strike="noStrike" sz="1200" u="none">
                <a:solidFill>
                  <a:srgbClr val="FFFFFF"/>
                </a:solidFill>
                <a:latin typeface="Calibri"/>
              </a:rPr>
              <a:t>lioresal intrathecal novartis</a:t>
            </a:r>
            <a:br/>
            <a:r>
              <a:rPr b="false" i="false" strike="noStrike" sz="1200" u="none">
                <a:solidFill>
                  <a:srgbClr val="FFFFFF"/>
                </a:solidFill>
                <a:latin typeface="Calibri"/>
              </a:rPr>
              <a:t>baclofen tablets alcohol</a:t>
            </a:r>
            <a:br/>
            <a:r>
              <a:rPr b="false" i="false" strike="noStrike" sz="1200" u="none">
                <a:solidFill>
                  <a:srgbClr val="FFFFFF"/>
                </a:solidFill>
                <a:latin typeface="Calibri"/>
              </a:rPr>
              <a:t>purchase baclofen</a:t>
            </a:r>
            <a:br/>
            <a:r>
              <a:rPr b="false" i="false" strike="noStrike" sz="1200" u="none">
                <a:solidFill>
                  <a:srgbClr val="FFFFFF"/>
                </a:solidFill>
                <a:latin typeface="Calibri"/>
              </a:rPr>
              <a:t>purchase lioresal</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much does baclofen pump cost</a:t>
            </a:r>
            <a:br/>
            <a:r>
              <a:rPr b="false" i="false" strike="noStrike" sz="1200" u="none">
                <a:solidFill>
                  <a:srgbClr val="FFFFFF"/>
                </a:solidFill>
                <a:latin typeface="Calibri"/>
              </a:rPr>
              <a:t>how many 10mg baclofen to get high</a:t>
            </a:r>
            <a:br/>
            <a:r>
              <a:rPr b="false" i="false" strike="noStrike" sz="1200" u="none">
                <a:solidFill>
                  <a:srgbClr val="FFFFFF"/>
                </a:solidFill>
                <a:latin typeface="Calibri"/>
              </a:rPr>
              <a:t>baclofen online uk</a:t>
            </a:r>
            <a:br/>
            <a:r>
              <a:rPr b="false" i="false" strike="noStrike" sz="1200" u="none">
                <a:solidFill>
                  <a:srgbClr val="FFFFFF"/>
                </a:solidFill>
                <a:latin typeface="Calibri"/>
              </a:rPr>
              <a:t>lioresal 20 mg</a:t>
            </a:r>
            <a:br/>
            <a:r>
              <a:rPr b="false" i="false" strike="noStrike" sz="1200" u="none">
                <a:solidFill>
                  <a:srgbClr val="FFFFFF"/>
                </a:solidFill>
                <a:latin typeface="Calibri"/>
              </a:rPr>
              <a:t>lioresal 10 mg tab</a:t>
            </a:r>
            <a:br/>
            <a:r>
              <a:rPr b="false" i="false" strike="noStrike" sz="1200" u="none">
                <a:solidFill>
                  <a:srgbClr val="FFFFFF"/>
                </a:solidFill>
                <a:latin typeface="Calibri"/>
              </a:rPr>
              <a:t>I have suffered from moderate to severe depression for a few years now</a:t>
            </a:r>
            <a:br/>
            <a:r>
              <a:rPr b="false" i="false" strike="noStrike" sz="1200" u="none">
                <a:solidFill>
                  <a:srgbClr val="FFFFFF"/>
                </a:solidFill>
                <a:latin typeface="Calibri"/>
              </a:rPr>
              <a:t>generic baclofen</a:t>
            </a:r>
            <a:br/>
            <a:r>
              <a:rPr b="false" i="false" strike="noStrike" sz="1200" u="none">
                <a:solidFill>
                  <a:srgbClr val="FFFFFF"/>
                </a:solidFill>
                <a:latin typeface="Calibri"/>
              </a:rPr>
              <a:t>lioresal 10 mg 50 tablet</a:t>
            </a:r>
            <a:br/>
            <a:r>
              <a:rPr b="false" i="false" strike="noStrike" sz="1200" u="none">
                <a:solidFill>
                  <a:srgbClr val="FFFFFF"/>
                </a:solidFill>
                <a:latin typeface="Calibri"/>
              </a:rPr>
              <a:t>lioresal 10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lioresal 10 mg 50 tablet fiyat俚generic lioresal (baclofen)</a:t>
            </a:r>
            <a:br/>
            <a:r>
              <a:rPr b="false" i="false" strike="noStrike" sz="1200" u="none">
                <a:solidFill>
                  <a:srgbClr val="FFFFFF"/>
                </a:solidFill>
                <a:latin typeface="Calibri"/>
              </a:rPr>
              <a:t>People who have rebound headaches also may have nausea, anxiety, irritability, depression or problems sleeping.</a:t>
            </a:r>
            <a:br/>
            <a:r>
              <a:rPr b="false" i="false" strike="noStrike" sz="1200" u="none">
                <a:solidFill>
                  <a:srgbClr val="FFFFFF"/>
                </a:solidFill>
                <a:latin typeface="Calibri"/>
              </a:rPr>
              <a:t>lioresal 25 mg compresse</a:t>
            </a:r>
            <a:br/>
            <a:r>
              <a:rPr b="false" i="false" strike="noStrike" sz="1200" u="none">
                <a:solidFill>
                  <a:srgbClr val="FFFFFF"/>
                </a:solidFill>
                <a:latin typeface="Calibri"/>
              </a:rPr>
              <a:t>baclofen mg overdose</a:t>
            </a:r>
            <a:br/>
            <a:r>
              <a:rPr b="false" i="false" strike="noStrike" sz="1200" u="none">
                <a:solidFill>
                  <a:srgbClr val="FFFFFF"/>
                </a:solidFill>
                <a:latin typeface="Calibri"/>
              </a:rPr>
              <a:t>lioresal 25mg</a:t>
            </a:r>
            <a:br/>
            <a:r>
              <a:rPr b="false" i="false" strike="noStrike" sz="1200" u="none">
                <a:solidFill>
                  <a:srgbClr val="FFFFFF"/>
                </a:solidFill>
                <a:latin typeface="Calibri"/>
              </a:rPr>
              <a:t>baclofen price uk</a:t>
            </a:r>
            <a:br/>
            <a:r>
              <a:rPr b="false" i="false" strike="noStrike" sz="1200" u="none">
                <a:solidFill>
                  <a:srgbClr val="FFFFFF"/>
                </a:solidFill>
                <a:latin typeface="Calibri"/>
              </a:rPr>
              <a:t>Though that seemed to be a mistake.</a:t>
            </a:r>
            <a:br/>
            <a:r>
              <a:rPr b="false" i="false" strike="noStrike" sz="1200" u="none">
                <a:solidFill>
                  <a:srgbClr val="FFFFFF"/>
                </a:solidFill>
                <a:latin typeface="Calibri"/>
              </a:rPr>
              <a:t>lioresal online bestellen</a:t>
            </a:r>
            <a:br/>
            <a:r>
              <a:rPr b="false" i="false" strike="noStrike" sz="1200" u="none">
                <a:solidFill>
                  <a:srgbClr val="FFFFFF"/>
                </a:solidFill>
                <a:latin typeface="Calibri"/>
              </a:rPr>
              <a:t>I&amp;#039;d successfully used Wellbutrin for many years (first the SR version and later the XL version) to control my depression and ADD symptoms</a:t>
            </a:r>
            <a:br/>
            <a:r>
              <a:rPr b="false" i="false" strike="noStrike" sz="1200" u="none">
                <a:solidFill>
                  <a:srgbClr val="FFFFFF"/>
                </a:solidFill>
                <a:latin typeface="Calibri"/>
              </a:rPr>
              <a:t>baclofen online bestellen</a:t>
            </a:r>
            <a:br/>
            <a:r>
              <a:rPr b="false" i="false" strike="noStrike" sz="1200" u="none">
                <a:solidFill>
                  <a:srgbClr val="FFFFFF"/>
                </a:solidFill>
                <a:latin typeface="Calibri"/>
              </a:rPr>
              <a:t>baclofen 10 mg tablet</a:t>
            </a:r>
            <a:br/>
            <a:r>
              <a:rPr b="false" i="false" strike="noStrike" sz="1200" u="none">
                <a:solidFill>
                  <a:srgbClr val="FFFFFF"/>
                </a:solidFill>
                <a:latin typeface="Calibri"/>
              </a:rPr>
              <a:t>baclofen tablets what are they for</a:t>
            </a:r>
            <a:br/>
            <a:r>
              <a:rPr b="false" i="false" strike="noStrike" sz="1200" u="none">
                <a:solidFill>
                  <a:srgbClr val="FFFFFF"/>
                </a:solidFill>
                <a:latin typeface="Calibri"/>
              </a:rPr>
              <a:t>Tell your health-care provider if you have a family history of breast cancer or if you have had breast nodules or an abnormal mammogram</a:t>
            </a:r>
            <a:br/>
            <a:r>
              <a:rPr b="false" i="false" strike="noStrike" sz="1200" u="none">
                <a:solidFill>
                  <a:srgbClr val="FFFFFF"/>
                </a:solidFill>
                <a:latin typeface="Calibri"/>
              </a:rPr>
              <a:t>liofen baclofen 10 mg tablet</a:t>
            </a:r>
            <a:br/>
            <a:r>
              <a:rPr b="false" i="false" strike="noStrike" sz="1200" u="none">
                <a:solidFill>
                  <a:srgbClr val="FFFFFF"/>
                </a:solidFill>
                <a:latin typeface="Calibri"/>
              </a:rPr>
              <a:t>order baclofen uk</a:t>
            </a:r>
            <a:br/>
            <a:r>
              <a:rPr b="false" i="false" strike="noStrike" sz="1200" u="none">
                <a:solidFill>
                  <a:srgbClr val="FFFFFF"/>
                </a:solidFill>
                <a:latin typeface="Calibri"/>
              </a:rPr>
              <a:t>baclofen pump cost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 first I was taking 5mg for a long time and about a year ago I raised my dose to 10mg and it felt great</a:t>
            </a:r>
            <a:br/>
            <a:r>
              <a:rPr b="false" i="false" strike="noStrike" sz="1200" u="none">
                <a:solidFill>
                  <a:srgbClr val="FFFFFF"/>
                </a:solidFill>
                <a:latin typeface="Calibri"/>
              </a:rPr>
              <a:t>baclofen 10mg to get high</a:t>
            </a:r>
            <a:br/>
            <a:r>
              <a:rPr b="false" i="false" strike="noStrike" sz="1200" u="none">
                <a:solidFill>
                  <a:srgbClr val="FFFFFF"/>
                </a:solidFill>
                <a:latin typeface="Calibri"/>
              </a:rPr>
              <a:t>Unfortunately, I can&amp;rsquo;t find info on this one&amp;rdquo; This is a very nice post indeed&amp;rdquo; One thing has struck me though</a:t>
            </a:r>
            <a:br/>
            <a:r>
              <a:rPr b="false" i="false" strike="noStrike" sz="1200" u="none">
                <a:solidFill>
                  <a:srgbClr val="FFFFFF"/>
                </a:solidFill>
                <a:latin typeface="Calibri"/>
              </a:rPr>
              <a:t>lioresal 10 mg prospecto</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what are lioresal tablets used for</a:t>
            </a:r>
            <a:br/>
            <a:r>
              <a:rPr b="false" i="false" strike="noStrike" sz="1200" u="none">
                <a:solidFill>
                  <a:srgbClr val="FFFFFF"/>
                </a:solidFill>
                <a:latin typeface="Calibri"/>
              </a:rPr>
              <a:t>It affects the circulation of blood through the arteries and veins of your heart</a:t>
            </a:r>
            <a:br/>
            <a:r>
              <a:rPr b="false" i="false" strike="noStrike" sz="1200" u="none">
                <a:solidFill>
                  <a:srgbClr val="FFFFFF"/>
                </a:solidFill>
                <a:latin typeface="Calibri"/>
              </a:rPr>
              <a:t>baclofen online canada</a:t>
            </a:r>
            <a:br/>
            <a:r>
              <a:rPr b="false" i="false" strike="noStrike" sz="1200" u="none">
                <a:solidFill>
                  <a:srgbClr val="FFFFFF"/>
                </a:solidFill>
                <a:latin typeface="Calibri"/>
              </a:rPr>
              <a:t>lioresal intrathecal ndc</a:t>
            </a:r>
            <a:br/>
            <a:r>
              <a:rPr b="false" i="false" strike="noStrike" sz="1200" u="none">
                <a:solidFill>
                  <a:srgbClr val="FFFFFF"/>
                </a:solidFill>
                <a:latin typeface="Calibri"/>
              </a:rPr>
              <a:t>How to use Epiduo? How much is Epiduo? Does Epiduo work? You can study Epiduo ingredients, directions, results and get more information about the retinoid cream online</a:t>
            </a:r>
            <a:br/>
            <a:r>
              <a:rPr b="false" i="false" strike="noStrike" sz="1200" u="none">
                <a:solidFill>
                  <a:srgbClr val="FFFFFF"/>
                </a:solidFill>
                <a:latin typeface="Calibri"/>
              </a:rPr>
              <a:t>baclofen online order</a:t>
            </a:r>
            <a:br/>
            <a:r>
              <a:rPr b="false" i="false" strike="noStrike" sz="1200" u="none">
                <a:solidFill>
                  <a:srgbClr val="FFFFFF"/>
                </a:solidFill>
                <a:latin typeface="Calibri"/>
              </a:rPr>
              <a:t>Any comorbid disease should be appropriately managed as clinically indicated.</a:t>
            </a:r>
            <a:br/>
            <a:r>
              <a:rPr b="false" i="false" strike="noStrike" sz="1200" u="none">
                <a:solidFill>
                  <a:srgbClr val="FFFFFF"/>
                </a:solidFill>
                <a:latin typeface="Calibri"/>
              </a:rPr>
              <a:t>buy baclofen uk</a:t>
            </a:r>
            <a:br/>
            <a:r>
              <a:rPr b="false" i="false" strike="noStrike" sz="1200" u="none">
                <a:solidFill>
                  <a:srgbClr val="FFFFFF"/>
                </a:solidFill>
                <a:latin typeface="Calibri"/>
              </a:rPr>
              <a:t>Store with cap tightly closed away from heat, moisture, and light</a:t>
            </a:r>
            <a:br/>
            <a:r>
              <a:rPr b="false" i="false" strike="noStrike" sz="1200" u="none">
                <a:solidFill>
                  <a:srgbClr val="FFFFFF"/>
                </a:solidFill>
                <a:latin typeface="Calibri"/>
              </a:rPr>
              <a:t>baclofen 10 mg oral tablet</a:t>
            </a:r>
            <a:br/>
            <a:r>
              <a:rPr b="false" i="false" strike="noStrike" sz="1200" u="none">
                <a:solidFill>
                  <a:srgbClr val="FFFFFF"/>
                </a:solidFill>
                <a:latin typeface="Calibri"/>
              </a:rPr>
              <a:t>Seven of these studies found that allergy management was successful in relieving the disease in 75-90% of patients</a:t>
            </a:r>
            <a:br/>
            <a:r>
              <a:rPr b="false" i="false" strike="noStrike" sz="1200" u="none">
                <a:solidFill>
                  <a:srgbClr val="FFFFFF"/>
                </a:solidFill>
                <a:latin typeface="Calibri"/>
              </a:rPr>
              <a:t>lioresal 25 mg tablets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many baclofen 10mg to get high</a:t>
            </a:r>
            <a:br/>
            <a:r>
              <a:rPr b="false" i="false" strike="noStrike" sz="1200" u="none">
                <a:solidFill>
                  <a:srgbClr val="FFFFFF"/>
                </a:solidFill>
                <a:latin typeface="Calibri"/>
              </a:rPr>
              <a:t>baclofen 20 mg street value</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buy generic baclofen</a:t>
            </a:r>
            <a:br/>
            <a:r>
              <a:rPr b="false" i="false" strike="noStrike" sz="1200" u="none">
                <a:solidFill>
                  <a:srgbClr val="FFFFFF"/>
                </a:solidFill>
                <a:latin typeface="Calibri"/>
              </a:rPr>
              <a:t>lioresal tablets</a:t>
            </a:r>
            <a:br/>
            <a:r>
              <a:rPr b="false" i="false" strike="noStrike" sz="1200" u="none">
                <a:solidFill>
                  <a:srgbClr val="FFFFFF"/>
                </a:solidFill>
                <a:latin typeface="Calibri"/>
              </a:rPr>
              <a:t>If you have recently been diagnosed with a condition that requires the use of a Ventolin inhaler you may be concerned about how much it is likely to cost</a:t>
            </a:r>
            <a:br/>
            <a:r>
              <a:rPr b="false" i="false" strike="noStrike" sz="1200" u="none">
                <a:solidFill>
                  <a:srgbClr val="FFFFFF"/>
                </a:solidFill>
                <a:latin typeface="Calibri"/>
              </a:rPr>
              <a:t>lioresal 10 mg price</a:t>
            </a:r>
            <a:br/>
            <a:r>
              <a:rPr b="false" i="false" strike="noStrike" sz="1200" u="none">
                <a:solidFill>
                  <a:srgbClr val="FFFFFF"/>
                </a:solidFill>
                <a:latin typeface="Calibri"/>
              </a:rPr>
              <a:t>cheap baclofen uk</a:t>
            </a:r>
            <a:br/>
            <a:r>
              <a:rPr b="false" i="false" strike="noStrike" sz="1200" u="none">
                <a:solidFill>
                  <a:srgbClr val="FFFFFF"/>
                </a:solidFill>
                <a:latin typeface="Calibri"/>
              </a:rPr>
              <a:t>Most studies have found no link between amoxicillin and poor pregnancy outcome</a:t>
            </a:r>
            <a:br/>
            <a:r>
              <a:rPr b="false" i="false" strike="noStrike" sz="1200" u="none">
                <a:solidFill>
                  <a:srgbClr val="FFFFFF"/>
                </a:solidFill>
                <a:latin typeface="Calibri"/>
              </a:rPr>
              <a:t>buy baclofen online canada</a:t>
            </a:r>
            <a:br/>
            <a:r>
              <a:rPr b="false" i="false" strike="noStrike" sz="1200" u="none">
                <a:solidFill>
                  <a:srgbClr val="FFFFFF"/>
                </a:solidFill>
                <a:latin typeface="Calibri"/>
              </a:rPr>
              <a:t>baclofen 10 mg tablets</a:t>
            </a:r>
            <a:br/>
            <a:r>
              <a:rPr b="false" i="false" strike="noStrike" sz="1200" u="none">
                <a:solidFill>
                  <a:srgbClr val="FFFFFF"/>
                </a:solidFill>
                <a:latin typeface="Calibri"/>
              </a:rPr>
              <a:t>However, I hit my head at the same time but never mentioned it to the doctor as it didn&amp;rsquo;t hurt</a:t>
            </a:r>
            <a:br/>
            <a:r>
              <a:rPr b="false" i="false" strike="noStrike" sz="1200" u="none">
                <a:solidFill>
                  <a:srgbClr val="FFFFFF"/>
                </a:solidFill>
                <a:latin typeface="Calibri"/>
              </a:rPr>
              <a:t>order baclofen overnight</a:t>
            </a:r>
            <a:br/>
            <a:r>
              <a:rPr b="false" i="false" strike="noStrike" sz="1200" u="none">
                <a:solidFill>
                  <a:srgbClr val="FFFFFF"/>
                </a:solidFill>
                <a:latin typeface="Calibri"/>
              </a:rPr>
              <a:t>I also take low dose Ambien, and .5 Clonipin to sleep along with two Tylenol</a:t>
            </a:r>
            <a:br/>
            <a:r>
              <a:rPr b="false" i="false" strike="noStrike" sz="1200" u="none">
                <a:solidFill>
                  <a:srgbClr val="FFFFFF"/>
                </a:solidFill>
                <a:latin typeface="Calibri"/>
              </a:rPr>
              <a:t>lioresal 25 mg pret</a:t>
            </a:r>
            <a:br/>
            <a:r>
              <a:rPr b="false" i="false" strike="noStrike" sz="1200" u="none">
                <a:solidFill>
                  <a:srgbClr val="FFFFFF"/>
                </a:solidFill>
                <a:latin typeface="Calibri"/>
              </a:rPr>
              <a:t>Isotretinoin can clear severe acne when other treatments fail</a:t>
            </a:r>
            <a:br/>
            <a:r>
              <a:rPr b="false" i="false" strike="noStrike" sz="1200" u="none">
                <a:solidFill>
                  <a:srgbClr val="FFFFFF"/>
                </a:solidFill>
                <a:latin typeface="Calibri"/>
              </a:rPr>
              <a:t>order baclofen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These are often described as cash equivalents in balance sheets but they are not idle cash</a:t>
            </a:r>
            <a:br/>
            <a:r>
              <a:rPr b="false" i="false" strike="noStrike" sz="1200" u="none">
                <a:solidFill>
                  <a:srgbClr val="FFFFFF"/>
                </a:solidFill>
                <a:latin typeface="Calibri"/>
              </a:rPr>
              <a:t>generic baclofen images</a:t>
            </a:r>
            <a:br/>
            <a:r>
              <a:rPr b="false" i="false" strike="noStrike" sz="1200" u="none">
                <a:solidFill>
                  <a:srgbClr val="FFFFFF"/>
                </a:solidFill>
                <a:latin typeface="Calibri"/>
              </a:rPr>
              <a:t>baclofen 10 mg tabletas</a:t>
            </a:r>
            <a:br/>
            <a:r>
              <a:rPr b="false" i="false" strike="noStrike" sz="1200" u="none">
                <a:solidFill>
                  <a:srgbClr val="FFFFFF"/>
                </a:solidFill>
                <a:latin typeface="Calibri"/>
              </a:rPr>
              <a:t>how many baclofen 10 mg get you high</a:t>
            </a:r>
            <a:br/>
            <a:r>
              <a:rPr b="false" i="false" strike="noStrike" sz="1200" u="none">
                <a:solidFill>
                  <a:srgbClr val="FFFFFF"/>
                </a:solidFill>
                <a:latin typeface="Calibri"/>
              </a:rPr>
              <a:t>baclofen 10 mg tabletki</a:t>
            </a:r>
            <a:br/>
            <a:r>
              <a:rPr b="false" i="false" strike="noStrike" sz="1200" u="none">
                <a:solidFill>
                  <a:srgbClr val="FFFFFF"/>
                </a:solidFill>
                <a:latin typeface="Calibri"/>
              </a:rPr>
              <a:t>baclofen price australia</a:t>
            </a:r>
            <a:br/>
            <a:r>
              <a:rPr b="false" i="false" strike="noStrike" sz="1200" u="none">
                <a:solidFill>
                  <a:srgbClr val="FFFFFF"/>
                </a:solidFill>
                <a:latin typeface="Calibri"/>
              </a:rPr>
              <a:t>baclofen mg tablet</a:t>
            </a:r>
            <a:br/>
            <a:r>
              <a:rPr b="false" i="false" strike="noStrike" sz="1200" u="none">
                <a:solidFill>
                  <a:srgbClr val="FFFFFF"/>
                </a:solidFill>
                <a:latin typeface="Calibri"/>
              </a:rPr>
              <a:t>Further exemptions can be gained from either you or your partner holding a valid NHS tax exemption certificate or you holding an HC2 certificate</a:t>
            </a:r>
            <a:br/>
            <a:r>
              <a:rPr b="false" i="false" strike="noStrike" sz="1200" u="none">
                <a:solidFill>
                  <a:srgbClr val="FFFFFF"/>
                </a:solidFill>
                <a:latin typeface="Calibri"/>
              </a:rPr>
              <a:t>cost of intrathecal baclofen pump</a:t>
            </a:r>
            <a:br/>
            <a:r>
              <a:rPr b="false" i="false" strike="noStrike" sz="1200" u="none">
                <a:solidFill>
                  <a:srgbClr val="FFFFFF"/>
                </a:solidFill>
                <a:latin typeface="Calibri"/>
              </a:rPr>
              <a:t>Reviews and user experience are available online for buyers who do not know Differin cream</a:t>
            </a:r>
            <a:br/>
            <a:r>
              <a:rPr b="false" i="false" strike="noStrike" sz="1200" u="none">
                <a:solidFill>
                  <a:srgbClr val="FFFFFF"/>
                </a:solidFill>
                <a:latin typeface="Calibri"/>
              </a:rPr>
              <a:t>lioresal 10 mg 84 tablets</a:t>
            </a:r>
            <a:br/>
            <a:r>
              <a:rPr b="false" i="false" strike="noStrike" sz="1200" u="none">
                <a:solidFill>
                  <a:srgbClr val="FFFFFF"/>
                </a:solidFill>
                <a:latin typeface="Calibri"/>
              </a:rPr>
              <a:t>Cost does come into a lot of decisions that drs have to make, they are incentivised to come in on budget</a:t>
            </a:r>
            <a:br/>
            <a:r>
              <a:rPr b="false" i="false" strike="noStrike" sz="1200" u="none">
                <a:solidFill>
                  <a:srgbClr val="FFFFFF"/>
                </a:solidFill>
                <a:latin typeface="Calibri"/>
              </a:rPr>
              <a:t>lioresal 10 mg wikipedia</a:t>
            </a:r>
            <a:br/>
            <a:r>
              <a:rPr b="false" i="false" strike="noStrike" sz="1200" u="none">
                <a:solidFill>
                  <a:srgbClr val="FFFFFF"/>
                </a:solidFill>
                <a:latin typeface="Calibri"/>
              </a:rPr>
              <a:t>baclofen 20 mg dosage</a:t>
            </a:r>
            <a:br/>
            <a:r>
              <a:rPr b="false" i="false" strike="noStrike" sz="1200" u="none">
                <a:solidFill>
                  <a:srgbClr val="FFFFFF"/>
                </a:solidFill>
                <a:latin typeface="Calibri"/>
              </a:rPr>
              <a:t>baclofen 10 mg dosage</a:t>
            </a:r>
            <a:br/>
            <a:r>
              <a:rPr b="false" i="false" strike="noStrike" sz="1200" u="none">
                <a:solidFill>
                  <a:srgbClr val="FFFFFF"/>
                </a:solidFill>
                <a:latin typeface="Calibri"/>
              </a:rPr>
              <a:t>what is baclofen 10mg tablets used for</a:t>
            </a:r>
            <a:br/>
            <a:r>
              <a:rPr b="false" i="false" strike="noStrike" sz="1200" u="none">
                <a:solidFill>
                  <a:srgbClr val="FFFFFF"/>
                </a:solidFill>
                <a:latin typeface="Calibri"/>
              </a:rPr>
              <a:t>lioresal 25 mg pret compensat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baclofen 10 mg street value</a:t>
            </a:r>
            <a:br/>
            <a:r>
              <a:rPr b="false" i="false" strike="noStrike" sz="1200" u="none">
                <a:solidFill>
                  <a:srgbClr val="FFFFFF"/>
                </a:solidFill>
                <a:latin typeface="Calibri"/>
              </a:rPr>
              <a:t>baclofen 10 mg high</a:t>
            </a:r>
            <a:br/>
            <a:r>
              <a:rPr b="false" i="false" strike="noStrike" sz="1200" u="none">
                <a:solidFill>
                  <a:srgbClr val="FFFFFF"/>
                </a:solidFill>
                <a:latin typeface="Calibri"/>
              </a:rPr>
              <a:t>Buyers with specific requirements may want to use cream form instead</a:t>
            </a:r>
            <a:br/>
            <a:r>
              <a:rPr b="false" i="false" strike="noStrike" sz="1200" u="none">
                <a:solidFill>
                  <a:srgbClr val="FFFFFF"/>
                </a:solidFill>
                <a:latin typeface="Calibri"/>
              </a:rPr>
              <a:t>buy baclofen 10 mg</a:t>
            </a:r>
            <a:br/>
            <a:r>
              <a:rPr b="false" i="false" strike="noStrike" sz="1200" u="none">
                <a:solidFill>
                  <a:srgbClr val="FFFFFF"/>
                </a:solidFill>
                <a:latin typeface="Calibri"/>
              </a:rPr>
              <a:t>buy baclofen tablets</a:t>
            </a:r>
            <a:br/>
            <a:r>
              <a:rPr b="false" i="false" strike="noStrike" sz="1200" u="none">
                <a:solidFill>
                  <a:srgbClr val="FFFFFF"/>
                </a:solidFill>
                <a:latin typeface="Calibri"/>
              </a:rPr>
              <a:t>baclofen cost uk</a:t>
            </a:r>
            <a:br/>
            <a:r>
              <a:rPr b="false" i="false" strike="noStrike" sz="1200" u="none">
                <a:solidFill>
                  <a:srgbClr val="FFFFFF"/>
                </a:solidFill>
                <a:latin typeface="Calibri"/>
              </a:rPr>
              <a:t>medtronic lioresal intrathecal refill kit</a:t>
            </a:r>
            <a:br/>
            <a:r>
              <a:rPr b="false" i="false" strike="noStrike" sz="1200" u="none">
                <a:solidFill>
                  <a:srgbClr val="FFFFFF"/>
                </a:solidFill>
                <a:latin typeface="Calibri"/>
              </a:rPr>
              <a:t>Villainous person or defended with equal enthusiasm if will carry letters while they would milk nexium buy online singapore dry overnight</a:t>
            </a:r>
            <a:br/>
            <a:r>
              <a:rPr b="false" i="false" strike="noStrike" sz="1200" u="none">
                <a:solidFill>
                  <a:srgbClr val="FFFFFF"/>
                </a:solidFill>
                <a:latin typeface="Calibri"/>
              </a:rPr>
              <a:t>baclofen online pharmacy</a:t>
            </a:r>
            <a:br/>
            <a:r>
              <a:rPr b="false" i="false" strike="noStrike" sz="1200" u="none">
                <a:solidFill>
                  <a:srgbClr val="FFFFFF"/>
                </a:solidFill>
                <a:latin typeface="Calibri"/>
              </a:rPr>
              <a:t>lioresal intrathecal price</a:t>
            </a:r>
            <a:br/>
            <a:r>
              <a:rPr b="false" i="false" strike="noStrike" sz="1200" u="none">
                <a:solidFill>
                  <a:srgbClr val="FFFFFF"/>
                </a:solidFill>
                <a:latin typeface="Calibri"/>
              </a:rPr>
              <a:t>Different migraine preventatives work better for different people - I was also prescribed propanolol at one point but had to come off it almost immediately because of severe side effects.</a:t>
            </a:r>
            <a:br/>
            <a:r>
              <a:rPr b="false" i="false" strike="noStrike" sz="1200" u="none">
                <a:solidFill>
                  <a:srgbClr val="FFFFFF"/>
                </a:solidFill>
                <a:latin typeface="Calibri"/>
              </a:rPr>
              <a:t>lioresal intrathecal kit</a:t>
            </a:r>
            <a:br/>
            <a:r>
              <a:rPr b="false" i="false" strike="noStrike" sz="1200" u="none">
                <a:solidFill>
                  <a:srgbClr val="FFFFFF"/>
                </a:solidFill>
                <a:latin typeface="Calibri"/>
              </a:rPr>
              <a:t>medikament lioresal 25 mg</a:t>
            </a:r>
            <a:br/>
            <a:r>
              <a:rPr b="false" i="false" strike="noStrike" sz="1200" u="none">
                <a:solidFill>
                  <a:srgbClr val="FFFFFF"/>
                </a:solidFill>
                <a:latin typeface="Calibri"/>
              </a:rPr>
              <a:t>thuoc lioresal 10 mg</a:t>
            </a:r>
            <a:br/>
            <a:r>
              <a:rPr b="false" i="false" strike="noStrike" sz="1200" u="none">
                <a:solidFill>
                  <a:srgbClr val="FFFFFF"/>
                </a:solidFill>
                <a:latin typeface="Calibri"/>
              </a:rPr>
              <a:t>baclofen mg dosage</a:t>
            </a:r>
            <a:br/>
            <a:r>
              <a:rPr b="false" i="false" strike="noStrike" sz="1200" u="none">
                <a:solidFill>
                  <a:srgbClr val="FFFFFF"/>
                </a:solidFill>
                <a:latin typeface="Calibri"/>
              </a:rPr>
              <a:t>cheap lioresal</a:t>
            </a:r>
            <a:br/>
            <a:r>
              <a:rPr b="false" i="false" strike="noStrike" sz="1200" u="none">
                <a:solidFill>
                  <a:srgbClr val="FFFFFF"/>
                </a:solidFill>
                <a:latin typeface="Calibri"/>
              </a:rPr>
              <a:t>lioresal online kaufen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baclofen tablets bp 10mg</a:t>
            </a:r>
            <a:br/>
            <a:r>
              <a:rPr b="false" i="false" strike="noStrike" sz="1200" u="none">
                <a:solidFill>
                  <a:srgbClr val="FFFFFF"/>
                </a:solidFill>
                <a:latin typeface="Calibri"/>
              </a:rPr>
              <a:t>I have had to write this reply twice</a:t>
            </a:r>
            <a:br/>
            <a:r>
              <a:rPr b="false" i="false" strike="noStrike" sz="1200" u="none">
                <a:solidFill>
                  <a:srgbClr val="FFFFFF"/>
                </a:solidFill>
                <a:latin typeface="Calibri"/>
              </a:rPr>
              <a:t>baclofen dosage 40 mg</a:t>
            </a:r>
            <a:br/>
            <a:r>
              <a:rPr b="false" i="false" strike="noStrike" sz="1200" u="none">
                <a:solidFill>
                  <a:srgbClr val="FFFFFF"/>
                </a:solidFill>
                <a:latin typeface="Calibri"/>
              </a:rPr>
              <a:t>lioresal mg</a:t>
            </a:r>
            <a:br/>
            <a:r>
              <a:rPr b="false" i="false" strike="noStrike" sz="1200" u="none">
                <a:solidFill>
                  <a:srgbClr val="FFFFFF"/>
                </a:solidFill>
                <a:latin typeface="Calibri"/>
              </a:rPr>
              <a:t>Accountant supermarket manager no credit history loan Before Friday0Is game against Baltimore, Kuroda said he had seen a doctor earlier in the day who gave him clearance to throw a bullpen session</a:t>
            </a:r>
            <a:br/>
            <a:r>
              <a:rPr b="false" i="false" strike="noStrike" sz="1200" u="none">
                <a:solidFill>
                  <a:srgbClr val="FFFFFF"/>
                </a:solidFill>
                <a:latin typeface="Calibri"/>
              </a:rPr>
              <a:t>is it legal to buy baclofen online</a:t>
            </a:r>
            <a:br/>
            <a:r>
              <a:rPr b="false" i="false" strike="noStrike" sz="1200" u="none">
                <a:solidFill>
                  <a:srgbClr val="FFFFFF"/>
                </a:solidFill>
                <a:latin typeface="Calibri"/>
              </a:rPr>
              <a:t>intrathecal baclofen cost</a:t>
            </a:r>
            <a:br/>
            <a:r>
              <a:rPr b="false" i="false" strike="noStrike" sz="1200" u="none">
                <a:solidFill>
                  <a:srgbClr val="FFFFFF"/>
                </a:solidFill>
                <a:latin typeface="Calibri"/>
              </a:rPr>
              <a:t>baclofen generic name</a:t>
            </a:r>
            <a:br/>
            <a:r>
              <a:rPr b="false" i="false" strike="noStrike" sz="1200" u="none">
                <a:solidFill>
                  <a:srgbClr val="FFFFFF"/>
                </a:solidFill>
                <a:latin typeface="Calibri"/>
              </a:rPr>
              <a:t>It can even be fatal to yourunborn baby.</a:t>
            </a:r>
            <a:br/>
            <a:r>
              <a:rPr b="false" i="false" strike="noStrike" sz="1200" u="none">
                <a:solidFill>
                  <a:srgbClr val="FFFFFF"/>
                </a:solidFill>
                <a:latin typeface="Calibri"/>
              </a:rPr>
              <a:t>buy baclofen canada</a:t>
            </a:r>
            <a:br/>
            <a:r>
              <a:rPr b="false" i="false" strike="noStrike" sz="1200" u="none">
                <a:solidFill>
                  <a:srgbClr val="FFFFFF"/>
                </a:solidFill>
                <a:latin typeface="Calibri"/>
              </a:rPr>
              <a:t>i also took 150mg from round 3 to round 11..</a:t>
            </a:r>
            <a:br/>
            <a:r>
              <a:rPr b="false" i="false" strike="noStrike" sz="1200" u="none">
                <a:solidFill>
                  <a:srgbClr val="FFFFFF"/>
                </a:solidFill>
                <a:latin typeface="Calibri"/>
              </a:rPr>
              <a:t>baclofen online purchase</a:t>
            </a:r>
            <a:br/>
            <a:r>
              <a:rPr b="false" i="false" strike="noStrike" sz="1200" u="none">
                <a:solidFill>
                  <a:srgbClr val="FFFFFF"/>
                </a:solidFill>
                <a:latin typeface="Calibri"/>
              </a:rPr>
              <a:t>buy baclofen 20 mg</a:t>
            </a:r>
            <a:br/>
            <a:r>
              <a:rPr b="false" i="false" strike="noStrike" sz="1200" u="none">
                <a:solidFill>
                  <a:srgbClr val="FFFFFF"/>
                </a:solidFill>
                <a:latin typeface="Calibri"/>
              </a:rPr>
              <a:t>lioresal price</a:t>
            </a:r>
            <a:br/>
            <a:r>
              <a:rPr b="false" i="false" strike="noStrike" sz="1200" u="none">
                <a:solidFill>
                  <a:srgbClr val="FFFFFF"/>
                </a:solidFill>
                <a:latin typeface="Calibri"/>
              </a:rPr>
              <a:t>Somebody necessarily lend a hand to make severely articles I might state</a:t>
            </a:r>
            <a:br/>
            <a:r>
              <a:rPr b="false" i="false" strike="noStrike" sz="1200" u="none">
                <a:solidFill>
                  <a:srgbClr val="FFFFFF"/>
                </a:solidFill>
                <a:latin typeface="Calibri"/>
              </a:rPr>
              <a:t>how many mg of baclofen to get high</a:t>
            </a:r>
            <a:br/>
            <a:r>
              <a:rPr b="false" i="false" strike="noStrike" sz="1200" u="none">
                <a:solidFill>
                  <a:srgbClr val="FFFFFF"/>
                </a:solidFill>
                <a:latin typeface="Calibri"/>
              </a:rPr>
              <a:t>order lioresal</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Tell your doctor if you experience any of these symptoms while you are decreasing your dose of desvenlafaxine or soon after you stop taking desvenlafaxine.</a:t>
            </a:r>
            <a:br/>
            <a:r>
              <a:rPr b="false" i="false" strike="noStrike" sz="1200" u="none">
                <a:solidFill>
                  <a:srgbClr val="FFFFFF"/>
                </a:solidFill>
                <a:latin typeface="Calibri"/>
              </a:rPr>
              <a:t>baclofen price increase</a:t>
            </a:r>
            <a:br/>
            <a:r>
              <a:rPr b="false" i="false" strike="noStrike" sz="1200" u="none">
                <a:solidFill>
                  <a:srgbClr val="FFFFFF"/>
                </a:solidFill>
                <a:latin typeface="Calibri"/>
              </a:rPr>
              <a:t>The euro is tradingnear a more-than two-year low against the dollar.</a:t>
            </a:r>
            <a:br/>
            <a:r>
              <a:rPr b="false" i="false" strike="noStrike" sz="1200" u="none">
                <a:solidFill>
                  <a:srgbClr val="FFFFFF"/>
                </a:solidFill>
                <a:latin typeface="Calibri"/>
              </a:rPr>
              <a:t>lioresal intrathecal generic</a:t>
            </a:r>
            <a:br/>
            <a:r>
              <a:rPr b="false" i="false" strike="noStrike" sz="1200" u="none">
                <a:solidFill>
                  <a:srgbClr val="FFFFFF"/>
                </a:solidFill>
                <a:latin typeface="Calibri"/>
              </a:rPr>
              <a:t>lioresal 50cpr 25mg</a:t>
            </a:r>
            <a:br/>
            <a:r>
              <a:rPr b="false" i="false" strike="noStrike" sz="1200" u="none">
                <a:solidFill>
                  <a:srgbClr val="FFFFFF"/>
                </a:solidFill>
                <a:latin typeface="Calibri"/>
              </a:rPr>
              <a:t>Even diarrhoea, even if that might be caused by other things</a:t>
            </a:r>
            <a:br/>
            <a:r>
              <a:rPr b="false" i="false" strike="noStrike" sz="1200" u="none">
                <a:solidFill>
                  <a:srgbClr val="FFFFFF"/>
                </a:solidFill>
                <a:latin typeface="Calibri"/>
              </a:rPr>
              <a:t>baclofen pump refill cost</a:t>
            </a:r>
            <a:br/>
            <a:r>
              <a:rPr b="false" i="false" strike="noStrike" sz="1200" u="none">
                <a:solidFill>
                  <a:srgbClr val="FFFFFF"/>
                </a:solidFill>
                <a:latin typeface="Calibri"/>
              </a:rPr>
              <a:t>lioresal 25 mg venezuela</a:t>
            </a:r>
            <a:br/>
            <a:r>
              <a:rPr b="false" i="false" strike="noStrike" sz="1200" u="none">
                <a:solidFill>
                  <a:srgbClr val="FFFFFF"/>
                </a:solidFill>
                <a:latin typeface="Calibri"/>
              </a:rPr>
              <a:t>baclofen price street</a:t>
            </a:r>
            <a:br/>
            <a:r>
              <a:rPr b="false" i="false" strike="noStrike" sz="1200" u="none">
                <a:solidFill>
                  <a:srgbClr val="FFFFFF"/>
                </a:solidFill>
                <a:latin typeface="Calibri"/>
              </a:rPr>
              <a:t>medicamento lioresal 25 mg</a:t>
            </a:r>
            <a:br/>
            <a:r>
              <a:rPr b="false" i="false" strike="noStrike" sz="1200" u="none">
                <a:solidFill>
                  <a:srgbClr val="FFFFFF"/>
                </a:solidFill>
                <a:latin typeface="Calibri"/>
              </a:rPr>
              <a:t>Doxycycline should be swallowed in the upright position with sufficient liquid or food to ensure complete passage of the tablet into the stomach</a:t>
            </a:r>
            <a:br/>
            <a:r>
              <a:rPr b="false" i="false" strike="noStrike" sz="1200" u="none">
                <a:solidFill>
                  <a:srgbClr val="FFFFFF"/>
                </a:solidFill>
                <a:latin typeface="Calibri"/>
              </a:rPr>
              <a:t>baclofen 10 street price</a:t>
            </a:r>
            <a:br/>
            <a:r>
              <a:rPr b="false" i="false" strike="noStrike" sz="1200" u="none">
                <a:solidFill>
                  <a:srgbClr val="FFFFFF"/>
                </a:solidFill>
                <a:latin typeface="Calibri"/>
              </a:rPr>
              <a:t>i wish she'd try something else</a:t>
            </a:r>
            <a:br/>
            <a:r>
              <a:rPr b="false" i="false" strike="noStrike" sz="1200" u="none">
                <a:solidFill>
                  <a:srgbClr val="FFFFFF"/>
                </a:solidFill>
                <a:latin typeface="Calibri"/>
              </a:rPr>
              <a:t>baclofen online kopen</a:t>
            </a:r>
            <a:br/>
            <a:r>
              <a:rPr b="false" i="false" strike="noStrike" sz="1200" u="none">
                <a:solidFill>
                  <a:srgbClr val="FFFFFF"/>
                </a:solidFill>
                <a:latin typeface="Calibri"/>
              </a:rPr>
              <a:t>By controlling phosphodiesterase type 5, it permits a lot more blood to circulation easily into the penile area</a:t>
            </a:r>
            <a:br/>
            <a:r>
              <a:rPr b="false" i="false" strike="noStrike" sz="1200" u="none">
                <a:solidFill>
                  <a:srgbClr val="FFFFFF"/>
                </a:solidFill>
                <a:latin typeface="Calibri"/>
              </a:rPr>
              <a:t>lioresal 10 mg tabl</a:t>
            </a:r>
            <a:br/>
            <a:r>
              <a:rPr b="false" i="false" strike="noStrike" sz="1200" u="none">
                <a:solidFill>
                  <a:srgbClr val="FFFFFF"/>
                </a:solidFill>
                <a:latin typeface="Calibri"/>
              </a:rPr>
              <a:t>lioresal intrathecal refill kit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thuoc lioresal 5mg</a:t>
            </a:r>
            <a:br/>
            <a:r>
              <a:rPr b="false" i="false" strike="noStrike" sz="1200" u="none">
                <a:solidFill>
                  <a:srgbClr val="FFFFFF"/>
                </a:solidFill>
                <a:latin typeface="Calibri"/>
              </a:rPr>
              <a:t>order baclofen online usa</a:t>
            </a:r>
            <a:br/>
            <a:r>
              <a:rPr b="false" i="false" strike="noStrike" sz="1200" u="none">
                <a:solidFill>
                  <a:srgbClr val="FFFFFF"/>
                </a:solidFill>
                <a:latin typeface="Calibri"/>
              </a:rPr>
              <a:t>buy lioresal</a:t>
            </a:r>
            <a:br/>
            <a:r>
              <a:rPr b="false" i="false" strike="noStrike" sz="1200" u="none">
                <a:solidFill>
                  <a:srgbClr val="FFFFFF"/>
                </a:solidFill>
                <a:latin typeface="Calibri"/>
              </a:rPr>
              <a:t>lioresal it 40 mg/20 ml kit</a:t>
            </a:r>
            <a:br/>
            <a:r>
              <a:rPr b="false" i="false" strike="noStrike" sz="1200" u="none">
                <a:solidFill>
                  <a:srgbClr val="FFFFFF"/>
                </a:solidFill>
                <a:latin typeface="Calibri"/>
              </a:rPr>
              <a:t>baclofen tablets dosage</a:t>
            </a:r>
            <a:br/>
            <a:r>
              <a:rPr b="false" i="false" strike="noStrike" sz="1200" u="none">
                <a:solidFill>
                  <a:srgbClr val="FFFFFF"/>
                </a:solidFill>
                <a:latin typeface="Calibri"/>
              </a:rPr>
              <a:t>baclofen 10 mg tablet dosage</a:t>
            </a:r>
            <a:br/>
            <a:r>
              <a:rPr b="false" i="false" strike="noStrike" sz="1200" u="none">
                <a:solidFill>
                  <a:srgbClr val="FFFFFF"/>
                </a:solidFill>
                <a:latin typeface="Calibri"/>
              </a:rPr>
              <a:t>Last attempt we tapered down to half a 50mg pill for 2 months</a:t>
            </a:r>
            <a:br/>
            <a:r>
              <a:rPr b="false" i="false" strike="noStrike" sz="1200" u="none">
                <a:solidFill>
                  <a:srgbClr val="FFFFFF"/>
                </a:solidFill>
                <a:latin typeface="Calibri"/>
              </a:rPr>
              <a:t>lioresal 25 mg prezzo</a:t>
            </a:r>
            <a:br/>
            <a:r>
              <a:rPr b="false" i="false" strike="noStrike" sz="1200" u="none">
                <a:solidFill>
                  <a:srgbClr val="FFFFFF"/>
                </a:solidFill>
                <a:latin typeface="Calibri"/>
              </a:rPr>
              <a:t>Encounters with smile.jpg are the stuff of internet legend</a:t>
            </a:r>
            <a:br/>
            <a:r>
              <a:rPr b="false" i="false" strike="noStrike" sz="1200" u="none">
                <a:solidFill>
                  <a:srgbClr val="FFFFFF"/>
                </a:solidFill>
                <a:latin typeface="Calibri"/>
              </a:rPr>
              <a:t>buy baclofen online</a:t>
            </a:r>
            <a:br/>
            <a:r>
              <a:rPr b="false" i="false" strike="noStrike" sz="1200" u="none">
                <a:solidFill>
                  <a:srgbClr val="FFFFFF"/>
                </a:solidFill>
                <a:latin typeface="Calibri"/>
              </a:rPr>
              <a:t>cost effectiveness of intrathecal baclofen</a:t>
            </a:r>
            <a:br/>
            <a:r>
              <a:rPr b="false" i="false" strike="noStrike" sz="1200" u="none">
                <a:solidFill>
                  <a:srgbClr val="FFFFFF"/>
                </a:solidFill>
                <a:latin typeface="Calibri"/>
              </a:rPr>
              <a:t>how much does baclofen cost</a:t>
            </a:r>
            <a:br/>
            <a:r>
              <a:rPr b="false" i="false" strike="noStrike" sz="1200" u="none">
                <a:solidFill>
                  <a:srgbClr val="FFFFFF"/>
                </a:solidFill>
                <a:latin typeface="Calibri"/>
              </a:rPr>
              <a:t>baclofen pump cost in india</a:t>
            </a:r>
            <a:br/>
            <a:r>
              <a:rPr b="false" i="false" strike="noStrike" sz="1200" u="none">
                <a:solidFill>
                  <a:srgbClr val="FFFFFF"/>
                </a:solidFill>
                <a:latin typeface="Calibri"/>
              </a:rPr>
              <a:t>purchase lioresal online</a:t>
            </a:r>
            <a:br/>
            <a:r>
              <a:rPr b="false" i="false" strike="noStrike" sz="1200" u="none">
                <a:solidFill>
                  <a:srgbClr val="FFFFFF"/>
                </a:solidFill>
                <a:latin typeface="Calibri"/>
              </a:rPr>
              <a:t>best place to buy baclofen online</a:t>
            </a:r>
            <a:br/>
            <a:r>
              <a:rPr b="false" i="false" strike="noStrike" sz="1200" u="none">
                <a:solidFill>
                  <a:srgbClr val="FFFFFF"/>
                </a:solidFill>
                <a:latin typeface="Calibri"/>
              </a:rPr>
              <a:t>lioresal intrathecal refill kit 8566</a:t>
            </a:r>
            <a:br/>
            <a:r>
              <a:rPr b="false" i="false" strike="noStrike" sz="1200" u="none">
                <a:solidFill>
                  <a:srgbClr val="FFFFFF"/>
                </a:solidFill>
                <a:latin typeface="Calibri"/>
              </a:rPr>
              <a:t>baclofen mg dose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Prescription retin A costs about 6 or 7 $ in my country</a:t>
            </a:r>
            <a:br/>
            <a:r>
              <a:rPr b="false" i="false" strike="noStrike" sz="1200" u="none">
                <a:solidFill>
                  <a:srgbClr val="FFFFFF"/>
                </a:solidFill>
                <a:latin typeface="Calibri"/>
              </a:rPr>
              <a:t>lioresal intrathecal prescribing information</a:t>
            </a:r>
            <a:br/>
            <a:r>
              <a:rPr b="false" i="false" strike="noStrike" sz="1200" u="none">
                <a:solidFill>
                  <a:srgbClr val="FFFFFF"/>
                </a:solidFill>
                <a:latin typeface="Calibri"/>
              </a:rPr>
              <a:t>buy baclofen australia</a:t>
            </a:r>
            <a:br/>
            <a:r>
              <a:rPr b="false" i="false" strike="noStrike" sz="1200" u="none">
                <a:solidFill>
                  <a:srgbClr val="FFFFFF"/>
                </a:solidFill>
                <a:latin typeface="Calibri"/>
              </a:rPr>
              <a:t>baclofen 10 mg overdose</a:t>
            </a:r>
            <a:br/>
            <a:r>
              <a:rPr b="false" i="false" strike="noStrike" sz="1200" u="none">
                <a:solidFill>
                  <a:srgbClr val="FFFFFF"/>
                </a:solidFill>
                <a:latin typeface="Calibri"/>
              </a:rPr>
              <a:t>generic baclofen identification</a:t>
            </a:r>
            <a:br/>
            <a:r>
              <a:rPr b="false" i="false" strike="noStrike" sz="1200" u="none">
                <a:solidFill>
                  <a:srgbClr val="FFFFFF"/>
                </a:solidFill>
                <a:latin typeface="Calibri"/>
              </a:rPr>
              <a:t>lioresal intrathecal refill kit 8564</a:t>
            </a:r>
            <a:br/>
            <a:r>
              <a:rPr b="false" i="false" strike="noStrike" sz="1200" u="none">
                <a:solidFill>
                  <a:srgbClr val="FFFFFF"/>
                </a:solidFill>
                <a:latin typeface="Calibri"/>
              </a:rPr>
              <a:t>Zelf heb ik het wel geprobeerd, omdat koolteer wel heel goed werkt tegen schilfering, roodheid en jeuk, maar het irriteerde bij mij echt te veel</a:t>
            </a:r>
            <a:br/>
            <a:r>
              <a:rPr b="false" i="false" strike="noStrike" sz="1200" u="none">
                <a:solidFill>
                  <a:srgbClr val="FFFFFF"/>
                </a:solidFill>
                <a:latin typeface="Calibri"/>
              </a:rPr>
              <a:t>baclofen dosage 30 mg</a:t>
            </a:r>
            <a:br/>
            <a:r>
              <a:rPr b="false" i="false" strike="noStrike" sz="1200" u="none">
                <a:solidFill>
                  <a:srgbClr val="FFFFFF"/>
                </a:solidFill>
                <a:latin typeface="Calibri"/>
              </a:rPr>
              <a:t>buy baclofen cheap</a:t>
            </a:r>
            <a:br/>
            <a:r>
              <a:rPr b="false" i="false" strike="noStrike" sz="1200" u="none">
                <a:solidFill>
                  <a:srgbClr val="FFFFFF"/>
                </a:solidFill>
                <a:latin typeface="Calibri"/>
              </a:rPr>
              <a:t>order baclofen</a:t>
            </a:r>
            <a:br/>
            <a:r>
              <a:rPr b="false" i="false" strike="noStrike" sz="1200" u="none">
                <a:solidFill>
                  <a:srgbClr val="FFFFFF"/>
                </a:solidFill>
                <a:latin typeface="Calibri"/>
              </a:rPr>
              <a:t>baclofen tablets usp 20 mg</a:t>
            </a:r>
            <a:br/>
            <a:r>
              <a:rPr b="false" i="false" strike="noStrike" sz="1200" u="none">
                <a:solidFill>
                  <a:srgbClr val="FFFFFF"/>
                </a:solidFill>
                <a:latin typeface="Calibri"/>
              </a:rPr>
              <a:t>baclofen 10 mg street price</a:t>
            </a:r>
            <a:br/>
            <a:r>
              <a:rPr b="false" i="false" strike="noStrike" sz="1200" u="none">
                <a:solidFill>
                  <a:srgbClr val="FFFFFF"/>
                </a:solidFill>
                <a:latin typeface="Calibri"/>
              </a:rPr>
              <a:t>Some cost of celebrex 200mg have adopted these doctors for celebrex dosing costs</a:t>
            </a:r>
            <a:br/>
            <a:r>
              <a:rPr b="false" i="false" strike="noStrike" sz="1200" u="none">
                <a:solidFill>
                  <a:srgbClr val="FFFFFF"/>
                </a:solidFill>
                <a:latin typeface="Calibri"/>
              </a:rPr>
              <a:t>lioresal online</a:t>
            </a:r>
            <a:br/>
            <a:r>
              <a:rPr b="false" i="false" strike="noStrike" sz="1200" u="none">
                <a:solidFill>
                  <a:srgbClr val="FFFFFF"/>
                </a:solidFill>
                <a:latin typeface="Calibri"/>
              </a:rPr>
              <a:t>cost of medtronic baclofen pump</a:t>
            </a:r>
            <a:br/>
            <a:r>
              <a:rPr b="false" i="false" strike="noStrike" sz="1200" u="none">
                <a:solidFill>
                  <a:srgbClr val="FFFFFF"/>
                </a:solidFill>
                <a:latin typeface="Calibri"/>
              </a:rPr>
              <a:t>baclofen tablets 10mg</a:t>
            </a:r>
            <a:br/>
            <a:r>
              <a:rPr b="false" i="false" strike="noStrike" sz="1200" u="none">
                <a:solidFill>
                  <a:srgbClr val="FFFFFF"/>
                </a:solidFill>
                <a:latin typeface="Calibri"/>
              </a:rPr>
              <a:t>The only thing that help me was taking a sleep aid called temazepam 30mg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lioresal tablets 10mg</a:t>
            </a:r>
            <a:br/>
            <a:r>
              <a:rPr b="false" i="false" strike="noStrike" sz="1200" u="none">
                <a:solidFill>
                  <a:srgbClr val="FFFFFF"/>
                </a:solidFill>
                <a:latin typeface="Calibri"/>
              </a:rPr>
              <a:t>Allergic reactionsusually happen after one of your first doses, but they sometimes don&amp;rsquo;t occur untilyou&amp;rsquo;ve been taking this drug for months</a:t>
            </a:r>
            <a:br/>
            <a:r>
              <a:rPr b="false" i="false" strike="noStrike" sz="1200" u="none">
                <a:solidFill>
                  <a:srgbClr val="FFFFFF"/>
                </a:solidFill>
                <a:latin typeface="Calibri"/>
              </a:rPr>
              <a:t>lioresal 10 mg novartis</a:t>
            </a:r>
            <a:br/>
            <a:r>
              <a:rPr b="false" i="false" strike="noStrike" sz="1200" u="none">
                <a:solidFill>
                  <a:srgbClr val="FFFFFF"/>
                </a:solidFill>
                <a:latin typeface="Calibri"/>
              </a:rPr>
              <a:t>First, Synthroid contains only one of the two major thyroid hormones</a:t>
            </a:r>
            <a:br/>
            <a:r>
              <a:rPr b="false" i="false" strike="noStrike" sz="1200" u="none">
                <a:solidFill>
                  <a:srgbClr val="FFFFFF"/>
                </a:solidFill>
                <a:latin typeface="Calibri"/>
              </a:rPr>
              <a:t>lioresal 5 mg/ml</a:t>
            </a:r>
            <a:br/>
            <a:r>
              <a:rPr b="false" i="false" strike="noStrike" sz="1200" u="none">
                <a:solidFill>
                  <a:srgbClr val="FFFFFF"/>
                </a:solidFill>
                <a:latin typeface="Calibri"/>
              </a:rPr>
              <a:t>lioresal baclofen 10 mg</a:t>
            </a:r>
            <a:br/>
            <a:r>
              <a:rPr b="false" i="false" strike="noStrike" sz="1200" u="none">
                <a:solidFill>
                  <a:srgbClr val="FFFFFF"/>
                </a:solidFill>
                <a:latin typeface="Calibri"/>
              </a:rPr>
              <a:t>lioresal tablets prescribing information</a:t>
            </a:r>
            <a:br/>
            <a:r>
              <a:rPr b="false" i="false" strike="noStrike" sz="1200" u="none">
                <a:solidFill>
                  <a:srgbClr val="FFFFFF"/>
                </a:solidFill>
                <a:latin typeface="Calibri"/>
              </a:rPr>
              <a:t>lioresal 10 mg prospect</a:t>
            </a:r>
            <a:br/>
            <a:r>
              <a:rPr b="false" i="false" strike="noStrike" sz="1200" u="none">
                <a:solidFill>
                  <a:srgbClr val="FFFFFF"/>
                </a:solidFill>
                <a:latin typeface="Calibri"/>
              </a:rPr>
              <a:t>lioresal 10 mg baclofen</a:t>
            </a:r>
            <a:br/>
            <a:r>
              <a:rPr b="false" i="false" strike="noStrike" sz="1200" u="none">
                <a:solidFill>
                  <a:srgbClr val="FFFFFF"/>
                </a:solidFill>
                <a:latin typeface="Calibri"/>
              </a:rPr>
              <a:t>baclofen tablets bp 10mg medication</a:t>
            </a:r>
            <a:br/>
            <a:r>
              <a:rPr b="false" i="false" strike="noStrike" sz="1200" u="none">
                <a:solidFill>
                  <a:srgbClr val="FFFFFF"/>
                </a:solidFill>
                <a:latin typeface="Calibri"/>
              </a:rPr>
              <a:t>baclofen tablets</a:t>
            </a:r>
            <a:br/>
            <a:r>
              <a:rPr b="false" i="false" strike="noStrike" sz="1200" u="none">
                <a:solidFill>
                  <a:srgbClr val="FFFFFF"/>
                </a:solidFill>
                <a:latin typeface="Calibri"/>
              </a:rPr>
              <a:t>baclofen tablets bp 10mg</a:t>
            </a:r>
            <a:br/>
            <a:r>
              <a:rPr b="false" i="false" strike="noStrike" sz="1200" u="none">
                <a:solidFill>
                  <a:srgbClr val="FFFFFF"/>
                </a:solidFill>
                <a:latin typeface="Calibri"/>
              </a:rPr>
              <a:t>baclofen price south africa</a:t>
            </a:r>
            <a:br/>
            <a:r>
              <a:rPr b="false" i="false" strike="noStrike" sz="1200" u="none">
                <a:solidFill>
                  <a:srgbClr val="FFFFFF"/>
                </a:solidFill>
                <a:latin typeface="Calibri"/>
              </a:rPr>
              <a:t>order lioresal online</a:t>
            </a:r>
            <a:br/>
            <a:r>
              <a:rPr b="false" i="false" strike="noStrike" sz="1200" u="none">
                <a:solidFill>
                  <a:srgbClr val="FFFFFF"/>
                </a:solidFill>
                <a:latin typeface="Calibri"/>
              </a:rPr>
              <a:t>baclofen 10 mg dose</a:t>
            </a:r>
            <a:br/>
            <a:r>
              <a:rPr b="false" i="false" strike="noStrike" sz="1200" u="none">
                <a:solidFill>
                  <a:srgbClr val="FFFFFF"/>
                </a:solidFill>
                <a:latin typeface="Calibri"/>
              </a:rPr>
              <a:t>baclofen mg</a:t>
            </a:r>
            <a:br/>
            <a:r>
              <a:rPr b="false" i="false" strike="noStrike" sz="1200" u="none">
                <a:solidFill>
                  <a:srgbClr val="FFFFFF"/>
                </a:solidFill>
                <a:latin typeface="Calibri"/>
              </a:rPr>
              <a:t>baclofen tablets ip 10mg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took 50mg for 5 days (CD 6-10) and got pregnant my first month on it</a:t>
            </a:r>
            <a:br/>
            <a:r>
              <a:rPr b="false" i="false" strike="noStrike" sz="1200" u="none">
                <a:solidFill>
                  <a:srgbClr val="FFFFFF"/>
                </a:solidFill>
                <a:latin typeface="Calibri"/>
              </a:rPr>
              <a:t>lioresal 25mg novartis</a:t>
            </a:r>
            <a:br/>
            <a:r>
              <a:rPr b="false" i="false" strike="noStrike" sz="1200" u="none">
                <a:solidFill>
                  <a:srgbClr val="FFFFFF"/>
                </a:solidFill>
                <a:latin typeface="Calibri"/>
              </a:rPr>
              <a:t>baclofen online kaufen</a:t>
            </a:r>
            <a:br/>
            <a:r>
              <a:rPr b="false" i="false" strike="noStrike" sz="1200" u="none">
                <a:solidFill>
                  <a:srgbClr val="FFFFFF"/>
                </a:solidFill>
                <a:latin typeface="Calibri"/>
              </a:rPr>
              <a:t>generic lioresal</a:t>
            </a:r>
            <a:br/>
            <a:r>
              <a:rPr b="false" i="false" strike="noStrike" sz="1200" u="none">
                <a:solidFill>
                  <a:srgbClr val="FFFFFF"/>
                </a:solidFill>
                <a:latin typeface="Calibri"/>
              </a:rPr>
              <a:t>mail order baclofen</a:t>
            </a:r>
            <a:br/>
            <a:r>
              <a:rPr b="false" i="false" strike="noStrike" sz="1200" u="none">
                <a:solidFill>
                  <a:srgbClr val="FFFFFF"/>
                </a:solidFill>
                <a:latin typeface="Calibri"/>
              </a:rPr>
              <a:t>lioresal intrathecal pump</a:t>
            </a:r>
            <a:br/>
            <a:r>
              <a:rPr b="false" i="false" strike="noStrike" sz="1200" u="none">
                <a:solidFill>
                  <a:srgbClr val="FFFFFF"/>
                </a:solidFill>
                <a:latin typeface="Calibri"/>
              </a:rPr>
              <a:t>generic baclofen 10 mg</a:t>
            </a:r>
            <a:br/>
            <a:r>
              <a:rPr b="false" i="false" strike="noStrike" sz="1200" u="none">
                <a:solidFill>
                  <a:srgbClr val="FFFFFF"/>
                </a:solidFill>
                <a:latin typeface="Calibri"/>
              </a:rPr>
              <a:t>how much does a baclofen pump cost</a:t>
            </a:r>
            <a:br/>
            <a:r>
              <a:rPr b="false" i="false" strike="noStrike" sz="1200" u="none">
                <a:solidFill>
                  <a:srgbClr val="FFFFFF"/>
                </a:solidFill>
                <a:latin typeface="Calibri"/>
              </a:rPr>
              <a:t>purchase baclofen online</a:t>
            </a:r>
            <a:br/>
            <a:r>
              <a:rPr b="false" i="false" strike="noStrike" sz="1200" u="none">
                <a:solidFill>
                  <a:srgbClr val="FFFFFF"/>
                </a:solidFill>
                <a:latin typeface="Calibri"/>
              </a:rPr>
              <a:t>baclofen price</a:t>
            </a:r>
            <a:br/>
            <a:r>
              <a:rPr b="false" i="false" strike="noStrike" sz="1200" u="none">
                <a:solidFill>
                  <a:srgbClr val="FFFFFF"/>
                </a:solidFill>
                <a:latin typeface="Calibri"/>
              </a:rPr>
              <a:t>governmentshutdown for more than two weeks delayed economic releases andincreased concerns that the closures will weigh on growth.</a:t>
            </a:r>
            <a:br/>
            <a:r>
              <a:rPr b="false" i="false" strike="noStrike" sz="1200" u="none">
                <a:solidFill>
                  <a:srgbClr val="FFFFFF"/>
                </a:solidFill>
                <a:latin typeface="Calibri"/>
              </a:rPr>
              <a:t>lioresal intrathecal injection</a:t>
            </a:r>
            <a:br/>
            <a:r>
              <a:rPr b="false" i="false" strike="noStrike" sz="1200" u="none">
                <a:solidFill>
                  <a:srgbClr val="FFFFFF"/>
                </a:solidFill>
                <a:latin typeface="Calibri"/>
              </a:rPr>
              <a:t>buy baclofen online australia</a:t>
            </a:r>
            <a:br/>
            <a:r>
              <a:rPr b="false" i="false" strike="noStrike" sz="1200" u="none">
                <a:solidFill>
                  <a:srgbClr val="FFFFFF"/>
                </a:solidFill>
                <a:latin typeface="Calibri"/>
              </a:rPr>
              <a:t>Cipro hc taste cipro severe nausea</a:t>
            </a:r>
            <a:br/>
            <a:r>
              <a:rPr b="false" i="false" strike="noStrike" sz="1200" u="none">
                <a:solidFill>
                  <a:srgbClr val="FFFFFF"/>
                </a:solidFill>
                <a:latin typeface="Calibri"/>
              </a:rPr>
              <a:t>cheap baclofen</a:t>
            </a:r>
            <a:br/>
            <a:r>
              <a:rPr b="false" i="false" strike="noStrike" sz="1200" u="none">
                <a:solidFill>
                  <a:srgbClr val="FFFFFF"/>
                </a:solidFill>
                <a:latin typeface="Calibri"/>
              </a:rPr>
              <a:t>lioresal 10 mg 25 mg compresse</a:t>
            </a:r>
            <a:br/>
            <a:r>
              <a:rPr b="false" i="false" strike="noStrike" sz="1200" u="none">
                <a:solidFill>
                  <a:srgbClr val="FFFFFF"/>
                </a:solidFill>
                <a:latin typeface="Calibri"/>
              </a:rPr>
              <a:t>order baclofen canada</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reported in Postgraduate Medicine, more than 80 percent of patients hospitalized with serious complications of NSAIDs never notice any warning signs.</a:t>
            </a:r>
            <a:br/>
            <a:r>
              <a:rPr b="false" i="false" strike="noStrike" sz="1200" u="none">
                <a:solidFill>
                  <a:srgbClr val="FFFFFF"/>
                </a:solidFill>
                <a:latin typeface="Calibri"/>
              </a:rPr>
              <a:t>baclofen tablets 10mg label leaflet</a:t>
            </a:r>
            <a:br/>
            <a:r>
              <a:rPr b="false" i="false" strike="noStrike" sz="1200" u="none">
                <a:solidFill>
                  <a:srgbClr val="FFFFFF"/>
                </a:solidFill>
                <a:latin typeface="Calibri"/>
              </a:rPr>
              <a:t>baclofen lioresal 10 mg</a:t>
            </a:r>
            <a:br/>
            <a:r>
              <a:rPr b="false" i="false" strike="noStrike" sz="1200" u="none">
                <a:solidFill>
                  <a:srgbClr val="FFFFFF"/>
                </a:solidFill>
                <a:latin typeface="Calibri"/>
              </a:rPr>
              <a:t>RSPERDAL tedavisinde, tedaviye verdiiniz cevab doktorunuz deerlendirip izin verinceye kadar ara ve makine kullanmaynz.</a:t>
            </a:r>
            <a:br/>
            <a:r>
              <a:rPr b="false" i="false" strike="noStrike" sz="1200" u="none">
                <a:solidFill>
                  <a:srgbClr val="FFFFFF"/>
                </a:solidFill>
                <a:latin typeface="Calibri"/>
              </a:rPr>
              <a:t>baclofen price in india</a:t>
            </a:r>
            <a:br/>
            <a:r>
              <a:rPr b="false" i="false" strike="noStrike" sz="1200" u="none">
                <a:solidFill>
                  <a:srgbClr val="FFFFFF"/>
                </a:solidFill>
                <a:latin typeface="Calibri"/>
              </a:rPr>
              <a:t>is there a generic for baclofen</a:t>
            </a:r>
            <a:br/>
            <a:r>
              <a:rPr b="false" i="false" strike="noStrike" sz="1200" u="none">
                <a:solidFill>
                  <a:srgbClr val="FFFFFF"/>
                </a:solidFill>
                <a:latin typeface="Calibri"/>
              </a:rPr>
              <a:t>baclofen price philippines</a:t>
            </a:r>
            <a:br/>
            <a:r>
              <a:rPr b="false" i="false" strike="noStrike" sz="1200" u="none">
                <a:solidFill>
                  <a:srgbClr val="FFFFFF"/>
                </a:solidFill>
                <a:latin typeface="Calibri"/>
              </a:rPr>
              <a:t>how much does baclofen cost on the street</a:t>
            </a:r>
            <a:br/>
            <a:r>
              <a:rPr b="false" i="false" strike="noStrike" sz="1200" u="none">
                <a:solidFill>
                  <a:srgbClr val="FFFFFF"/>
                </a:solidFill>
                <a:latin typeface="Calibri"/>
              </a:rPr>
              <a:t>baclofen pump surgery cost</a:t>
            </a:r>
            <a:br/>
            <a:r>
              <a:rPr b="false" i="false" strike="noStrike" sz="1200" u="none">
                <a:solidFill>
                  <a:srgbClr val="FFFFFF"/>
                </a:solidFill>
                <a:latin typeface="Calibri"/>
              </a:rPr>
              <a:t>baclofen mg to get high</a:t>
            </a:r>
            <a:br/>
            <a:r>
              <a:rPr b="false" i="false" strike="noStrike" sz="1200" u="none">
                <a:solidFill>
                  <a:srgbClr val="FFFFFF"/>
                </a:solidFill>
                <a:latin typeface="Calibri"/>
              </a:rPr>
              <a:t>baclofen prices walgreens</a:t>
            </a:r>
            <a:br/>
            <a:r>
              <a:rPr b="false" i="false" strike="noStrike" sz="1200" u="none">
                <a:solidFill>
                  <a:srgbClr val="FFFFFF"/>
                </a:solidFill>
                <a:latin typeface="Calibri"/>
              </a:rPr>
              <a:t>I have been to four different Drs to prescribe me a NDT, they wouldn&amp;rsquo;t, so I demanded them to check my antibodies, which mine is autoimmune</a:t>
            </a:r>
            <a:br/>
            <a:r>
              <a:rPr b="false" i="false" strike="noStrike" sz="1200" u="none">
                <a:solidFill>
                  <a:srgbClr val="FFFFFF"/>
                </a:solidFill>
                <a:latin typeface="Calibri"/>
              </a:rPr>
              <a:t>baclofen 10 mg to get high</a:t>
            </a:r>
            <a:br/>
            <a:r>
              <a:rPr b="false" i="false" strike="noStrike" sz="1200" u="none">
                <a:solidFill>
                  <a:srgbClr val="FFFFFF"/>
                </a:solidFill>
                <a:latin typeface="Calibri"/>
              </a:rPr>
              <a:t>Case control studies provide a measure of the relative risk of disease, namely, a ratio of the incidence of a disease among oral-contraceptive users to that among nonusers</a:t>
            </a:r>
            <a:br/>
            <a:r>
              <a:rPr b="false" i="false" strike="noStrike" sz="1200" u="none">
                <a:solidFill>
                  <a:srgbClr val="FFFFFF"/>
                </a:solidFill>
                <a:latin typeface="Calibri"/>
              </a:rPr>
              <a:t>buy baclofen</a:t>
            </a:r>
            <a:br/>
            <a:r>
              <a:rPr b="false" i="false" strike="noStrike" sz="1200" u="none">
                <a:solidFill>
                  <a:srgbClr val="FFFFFF"/>
                </a:solidFill>
                <a:latin typeface="Calibri"/>
              </a:rPr>
              <a:t>I was suppose to be on a temporary pristiq treatment, then go of them slowly</a:t>
            </a:r>
            <a:br/>
            <a:r>
              <a:rPr b="false" i="false" strike="noStrike" sz="1200" u="none">
                <a:solidFill>
                  <a:srgbClr val="FFFFFF"/>
                </a:solidFill>
                <a:latin typeface="Calibri"/>
              </a:rPr>
              <a:t>lioresal intrathecal</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lioresal uk</a:t>
            </a:r>
            <a:br/>
            <a:r>
              <a:rPr b="false" i="false" strike="noStrike" sz="1200" u="none">
                <a:solidFill>
                  <a:srgbClr val="FFFFFF"/>
                </a:solidFill>
                <a:latin typeface="Calibri"/>
              </a:rPr>
              <a:t>There are so many other factors in the cases against Isotretinoin, which makes finding conclusive evidence very difficult</a:t>
            </a:r>
            <a:br/>
            <a:r>
              <a:rPr b="false" i="false" strike="noStrike" sz="1200" u="none">
                <a:solidFill>
                  <a:srgbClr val="FFFFFF"/>
                </a:solidFill>
                <a:latin typeface="Calibri"/>
              </a:rPr>
              <a:t>lioresal intrathecal package insert</a:t>
            </a:r>
            <a:br/>
            <a:r>
              <a:rPr b="false" i="false" strike="noStrike" sz="1200" u="none">
                <a:solidFill>
                  <a:srgbClr val="FFFFFF"/>
                </a:solidFill>
                <a:latin typeface="Calibri"/>
              </a:rPr>
              <a:t>Most studies have found no link between amoxicillin and poor pregnancy outcome</a:t>
            </a:r>
            <a:br/>
            <a:r>
              <a:rPr b="false" i="false" strike="noStrike" sz="1200" u="none">
                <a:solidFill>
                  <a:srgbClr val="FFFFFF"/>
                </a:solidFill>
                <a:latin typeface="Calibri"/>
              </a:rPr>
              <a:t>lioresal 25 mg</a:t>
            </a:r>
            <a:br/>
            <a:r>
              <a:rPr b="false" i="false" strike="noStrike" sz="1200" u="none">
                <a:solidFill>
                  <a:srgbClr val="FFFFFF"/>
                </a:solidFill>
                <a:latin typeface="Calibri"/>
              </a:rPr>
              <a:t>baclofen tablets usp 10 mg</a:t>
            </a:r>
            <a:br/>
            <a:r>
              <a:rPr b="false" i="false" strike="noStrike" sz="1200" u="none">
                <a:solidFill>
                  <a:srgbClr val="FFFFFF"/>
                </a:solidFill>
                <a:latin typeface="Calibri"/>
              </a:rPr>
              <a:t>Your husband can have his TSH receptor antibodies tested</a:t>
            </a:r>
            <a:br/>
            <a:r>
              <a:rPr b="false" i="false" strike="noStrike" sz="1200" u="none">
                <a:solidFill>
                  <a:srgbClr val="FFFFFF"/>
                </a:solidFill>
                <a:latin typeface="Calibri"/>
              </a:rPr>
              <a:t>buy lioresal online</a:t>
            </a:r>
            <a:br/>
            <a:r>
              <a:rPr b="false" i="false" strike="noStrike" sz="1200" u="none">
                <a:solidFill>
                  <a:srgbClr val="FFFFFF"/>
                </a:solidFill>
                <a:latin typeface="Calibri"/>
              </a:rPr>
              <a:t>lioresal 10 mg tablets</a:t>
            </a:r>
            <a:br/>
            <a:r>
              <a:rPr b="false" i="false" strike="noStrike" sz="1200" u="none">
                <a:solidFill>
                  <a:srgbClr val="FFFFFF"/>
                </a:solidFill>
                <a:latin typeface="Calibri"/>
              </a:rPr>
              <a:t>buy cheap baclofen</a:t>
            </a:r>
            <a:br/>
            <a:r>
              <a:rPr b="false" i="false" strike="noStrike" sz="1200" u="none">
                <a:solidFill>
                  <a:srgbClr val="FFFFFF"/>
                </a:solidFill>
                <a:latin typeface="Calibri"/>
              </a:rPr>
              <a:t>baclofen cost nhs</a:t>
            </a:r>
            <a:br/>
            <a:r>
              <a:rPr b="false" i="false" strike="noStrike" sz="1200" u="none">
                <a:solidFill>
                  <a:srgbClr val="FFFFFF"/>
                </a:solidFill>
                <a:latin typeface="Calibri"/>
              </a:rPr>
              <a:t>lioresal 25 mg comprimidos</a:t>
            </a:r>
            <a:br/>
            <a:r>
              <a:rPr b="false" i="false" strike="noStrike" sz="1200" u="none">
                <a:solidFill>
                  <a:srgbClr val="FFFFFF"/>
                </a:solidFill>
                <a:latin typeface="Calibri"/>
              </a:rPr>
              <a:t>generic baclofen canada</a:t>
            </a:r>
            <a:br/>
            <a:r>
              <a:rPr b="false" i="false" strike="noStrike" sz="1200" u="none">
                <a:solidFill>
                  <a:srgbClr val="FFFFFF"/>
                </a:solidFill>
                <a:latin typeface="Calibri"/>
              </a:rPr>
              <a:t>baclofen rezeptfrei online kaufen</a:t>
            </a:r>
            <a:br/>
            <a:r>
              <a:rPr b="false" i="false" strike="noStrike" sz="1200" u="none">
                <a:solidFill>
                  <a:srgbClr val="FFFFFF"/>
                </a:solidFill>
                <a:latin typeface="Calibri"/>
              </a:rPr>
              <a:t>LDL, or low-density lipoprotein, is the 'bad' cholesterol that can block your blood vessels</a:t>
            </a:r>
            <a:br/>
            <a:r>
              <a:rPr b="false" i="false" strike="noStrike" sz="1200" u="none">
                <a:solidFill>
                  <a:srgbClr val="FFFFFF"/>
                </a:solidFill>
                <a:latin typeface="Calibri"/>
              </a:rPr>
              <a:t>baclofen cost in india</a:t>
            </a:r>
            <a:br/>
            <a:r>
              <a:rPr b="false" i="false" strike="noStrike" sz="1200" u="none">
                <a:solidFill>
                  <a:srgbClr val="FFFFFF"/>
                </a:solidFill>
                <a:latin typeface="Calibri"/>
              </a:rPr>
              <a:t>I did blood test to see if I ovulated and I did but did not conceive</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2015-12-20T01:16:55+04:00</dcterms:created>
  <dcterms:modified xsi:type="dcterms:W3CDTF">2015-12-20T01:16:55+04:00</dcterms:modified>
  <dc:title>Purchase Baclofen - Cost Of Intrathecal Baclofen Pump</dc:title>
  <dc:description>How many 10mg baclofen to get high, buy baclofen online canada, lioresal intrathecal kit, baclofen mg dosage, baclofen 10 mg tablet dosage, generic baclofen 10 mg, buy baclofen</dc:description>
  <dc:subject>Purchase Baclofen - Cost Of Intrathecal Baclofen Pump</dc:subject>
  <cp:keywords>lioresal 5mg tablet, baclofen 10 mg dosage, lioresal 25 mg pret compensat, buy baclofen canada, lioresal 10 mg tabl, lioresal intrathecal prescribing information, lioresal tablets 10mg, order lioresal online, how much does baclofen cost on the street, lioresal 25 mg comprimidos</cp:keywords>
  <cp:category/>
</cp:coreProperties>
</file>