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39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40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41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42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Aygestin Online Pharmacy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norethindrone acetate tablets 1.0mg 0.5mg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norethindrone acetate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Resolution of the precipitate varied from immediately to 13 days after commencing therapy.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norethindrone acetate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doctor thought my mom was mistaken that I had taken 40 mg because that would have arrested the breathing in a normal person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aygestin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Oral contraceptives in general have a higher risk of blood-clot related problems that a lot of people seem to forget about..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norethindrone acetate tablets 0.5mg 0.1mg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5mg to delay period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Similarly, after Paul VI performed his partial consecration in 1964, the Korean war ended, but the Cuban Missile Crisis and the Vietnam war (both instigated by Russia) began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5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5 mg used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Its manufacturer, Pharmacia &amp; Upjohn, has cut the suggested retail price in half -- a month's supply is $30 instead of $60 -- great news for those using the stuff successfully.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aygestin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healthcare professionals, cytotechnologists are responsible for providing accurate, timely, and secure diagnoses for each patient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aygestin 5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norethindrone aygestin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estradiol norethindrone acetate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norethindrone acetate tablets usp norlut 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norethindrone acetate tablets usp is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contracted a ringworm infection, your doctor may recommend that you take a prescription medication called diflucan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norethindrone acetate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breckenridge pharmaceutical estradiol norethindrone acetate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estradiol/norethindrone acetate tablets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norethindrone acetate (aygestin) 5 mg oral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norethindrone generic for aygestin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norethindrone acetate tablets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norethindrone acetate tablets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activella (estradiol/norethindrone acetate)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Antipsychotic treatment itself, however, may suppress (or partially suppress) the signs and symptoms of the syndrome and thereby may possibly mask the underlying disease process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aygestin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First i thought i was having a heat attack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drug for aygestin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aygestin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aygestin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norethindrone acetate tablets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aygestin (norethindrone acetate)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anti-depressants and Vyvanse had increased the damage to my adrenals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5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5 mg weight gain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estradiol norethindrone acetate tablets weight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Today, the most commonly used regimen throughout the world is mifepristone followed by a prostaglandin analogue, usually misoprostol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5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aygestin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5 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aygestin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Thanks a bunch for sharing this with all folks you actually understand what you are talking approximately Bookmarked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aygestin 5 mg for birth control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have explained that sensory overload can cause these problems and the brain can&amp;#39;t cope with so much information therefore causing balance/motion problems amongst other things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aygestin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norethindrone acetate tablets in india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2015-12-20T01:16:39+04:00</dcterms:created>
  <dcterms:modified xsi:type="dcterms:W3CDTF">2015-12-20T01:16:39+04:00</dcterms:modified>
  <dc:title>Buy Norethindrone Acetate - What Is Aygestin 5 Mg Used For</dc:title>
  <dc:description>Aygestin 5 mg dosage, norethindrone acetate tablets usp norlut n, aygestin online, aygestin 5mg, aygestin tablets, how much does aygestin cost, aygestin 5 mg reviews</dc:description>
  <dc:subject>Buy Norethindrone Acetate - What Is Aygestin 5 Mg Used For</dc:subject>
  <cp:keywords>aygestin cost, aygestin 5 mg dosage, aygestin 5 mg used, norethindrone aygestin 5 mg, norethindrone acetate tablets usp is used for, estradiol/norethindrone acetate tablets reviews, activella (estradiol/norethindrone acetate) tablets, aygestin price, aygestin 5 mg tablets, norethindrone acetate tablets in india</cp:keywords>
  <cp:category/>
</cp:coreProperties>
</file>