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5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5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5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6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6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6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6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6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6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6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6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6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6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70.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7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Trazodone For Dogs Dose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will trazodone get me high</a:t>
            </a:r>
            <a:br/>
            <a:r>
              <a:rPr b="false" i="false" strike="noStrike" sz="1200" u="none">
                <a:solidFill>
                  <a:srgbClr val="FFFFFF"/>
                </a:solidFill>
                <a:latin typeface="Calibri"/>
              </a:rPr>
              <a:t>Antihistamines and NSAIDs are contained in many combination medicines</a:t>
            </a:r>
            <a:br/>
            <a:r>
              <a:rPr b="false" i="false" strike="noStrike" sz="1200" u="none">
                <a:solidFill>
                  <a:srgbClr val="FFFFFF"/>
                </a:solidFill>
                <a:latin typeface="Calibri"/>
              </a:rPr>
              <a:t>trazodone cost walmart</a:t>
            </a:r>
            <a:br/>
            <a:r>
              <a:rPr b="false" i="false" strike="noStrike" sz="1200" u="none">
                <a:solidFill>
                  <a:srgbClr val="FFFFFF"/>
                </a:solidFill>
                <a:latin typeface="Calibri"/>
              </a:rPr>
              <a:t>He just refused to take it any longer</a:t>
            </a:r>
            <a:br/>
            <a:r>
              <a:rPr b="false" i="false" strike="noStrike" sz="1200" u="none">
                <a:solidFill>
                  <a:srgbClr val="FFFFFF"/>
                </a:solidFill>
                <a:latin typeface="Calibri"/>
              </a:rPr>
              <a:t>what does 150 mg trazodone do</a:t>
            </a:r>
            <a:br/>
            <a:r>
              <a:rPr b="false" i="false" strike="noStrike" sz="1200" u="none">
                <a:solidFill>
                  <a:srgbClr val="FFFFFF"/>
                </a:solidFill>
                <a:latin typeface="Calibri"/>
              </a:rPr>
              <a:t>trazodone ingredients</a:t>
            </a:r>
            <a:br/>
            <a:r>
              <a:rPr b="false" i="false" strike="noStrike" sz="1200" u="none">
                <a:solidFill>
                  <a:srgbClr val="FFFFFF"/>
                </a:solidFill>
                <a:latin typeface="Calibri"/>
              </a:rPr>
              <a:t>trazodone 50 mg anxiety</a:t>
            </a:r>
            <a:br/>
            <a:r>
              <a:rPr b="false" i="false" strike="noStrike" sz="1200" u="none">
                <a:solidFill>
                  <a:srgbClr val="FFFFFF"/>
                </a:solidFill>
                <a:latin typeface="Calibri"/>
              </a:rPr>
              <a:t>trazodone buy canada</a:t>
            </a:r>
            <a:br/>
            <a:r>
              <a:rPr b="false" i="false" strike="noStrike" sz="1200" u="none">
                <a:solidFill>
                  <a:srgbClr val="FFFFFF"/>
                </a:solidFill>
                <a:latin typeface="Calibri"/>
              </a:rPr>
              <a:t>Neurontin is used in the treatment of seizures associated with epilepsy</a:t>
            </a:r>
            <a:br/>
            <a:r>
              <a:rPr b="false" i="false" strike="noStrike" sz="1200" u="none">
                <a:solidFill>
                  <a:srgbClr val="FFFFFF"/>
                </a:solidFill>
                <a:latin typeface="Calibri"/>
              </a:rPr>
              <a:t>trazodone prescribing information pdf</a:t>
            </a:r>
            <a:br/>
            <a:r>
              <a:rPr b="false" i="false" strike="noStrike" sz="1200" u="none">
                <a:solidFill>
                  <a:srgbClr val="FFFFFF"/>
                </a:solidFill>
                <a:latin typeface="Calibri"/>
              </a:rPr>
              <a:t>what is trazodone hydrochloride used for</a:t>
            </a:r>
            <a:br/>
            <a:r>
              <a:rPr b="false" i="false" strike="noStrike" sz="1200" u="none">
                <a:solidFill>
                  <a:srgbClr val="FFFFFF"/>
                </a:solidFill>
                <a:latin typeface="Calibri"/>
              </a:rPr>
              <a:t>trazodone used for sleep aid</a:t>
            </a:r>
            <a:br/>
            <a:r>
              <a:rPr b="false" i="false" strike="noStrike" sz="1200" u="none">
                <a:solidFill>
                  <a:srgbClr val="FFFFFF"/>
                </a:solidFill>
                <a:latin typeface="Calibri"/>
              </a:rPr>
              <a:t>trazodone 50mg tab for sleep</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means it is unable to respond any longer to produce pre-cursor cells after  being repeatedly forced to do so to replace blood components destroyed by  prior chemotherapy treatments</a:t>
            </a:r>
            <a:br/>
            <a:r>
              <a:rPr b="false" i="false" strike="noStrike" sz="1200" u="none">
                <a:solidFill>
                  <a:srgbClr val="FFFFFF"/>
                </a:solidFill>
                <a:latin typeface="Calibri"/>
              </a:rPr>
              <a:t>does trazodone cause erectile dysfunction</a:t>
            </a:r>
            <a:br/>
            <a:r>
              <a:rPr b="false" i="false" strike="noStrike" sz="1200" u="none">
                <a:solidFill>
                  <a:srgbClr val="FFFFFF"/>
                </a:solidFill>
                <a:latin typeface="Calibri"/>
              </a:rPr>
              <a:t>buy desyrel font</a:t>
            </a:r>
            <a:br/>
            <a:r>
              <a:rPr b="false" i="false" strike="noStrike" sz="1200" u="none">
                <a:solidFill>
                  <a:srgbClr val="FFFFFF"/>
                </a:solidFill>
                <a:latin typeface="Calibri"/>
              </a:rPr>
              <a:t>trazodone uses for anxiety</a:t>
            </a:r>
            <a:br/>
            <a:r>
              <a:rPr b="false" i="false" strike="noStrike" sz="1200" u="none">
                <a:solidFill>
                  <a:srgbClr val="FFFFFF"/>
                </a:solidFill>
                <a:latin typeface="Calibri"/>
              </a:rPr>
              <a:t>I took 50mg for 5 days (CD 6-10) and got pregnant my first month on it</a:t>
            </a:r>
            <a:br/>
            <a:r>
              <a:rPr b="false" i="false" strike="noStrike" sz="1200" u="none">
                <a:solidFill>
                  <a:srgbClr val="FFFFFF"/>
                </a:solidFill>
                <a:latin typeface="Calibri"/>
              </a:rPr>
              <a:t>cost of trazodone</a:t>
            </a:r>
            <a:br/>
            <a:r>
              <a:rPr b="false" i="false" strike="noStrike" sz="1200" u="none">
                <a:solidFill>
                  <a:srgbClr val="FFFFFF"/>
                </a:solidFill>
                <a:latin typeface="Calibri"/>
              </a:rPr>
              <a:t>how many trazodone does it take to get you high</a:t>
            </a:r>
            <a:br/>
            <a:r>
              <a:rPr b="false" i="false" strike="noStrike" sz="1200" u="none">
                <a:solidFill>
                  <a:srgbClr val="FFFFFF"/>
                </a:solidFill>
                <a:latin typeface="Calibri"/>
              </a:rPr>
              <a:t>trazodone for sleep when to take</a:t>
            </a:r>
            <a:br/>
            <a:r>
              <a:rPr b="false" i="false" strike="noStrike" sz="1200" u="none">
                <a:solidFill>
                  <a:srgbClr val="FFFFFF"/>
                </a:solidFill>
                <a:latin typeface="Calibri"/>
              </a:rPr>
              <a:t>trazodone er</a:t>
            </a:r>
            <a:br/>
            <a:r>
              <a:rPr b="false" i="false" strike="noStrike" sz="1200" u="none">
                <a:solidFill>
                  <a:srgbClr val="FFFFFF"/>
                </a:solidFill>
                <a:latin typeface="Calibri"/>
              </a:rPr>
              <a:t>I to have been prescribed pizotifen for vertigo attacks, my ENT thought it could have been Meniere&amp;#39;s Disease, (I also suffer from tinnitus), but the pizotifen would be worth trying</a:t>
            </a:r>
            <a:br/>
            <a:r>
              <a:rPr b="false" i="false" strike="noStrike" sz="1200" u="none">
                <a:solidFill>
                  <a:srgbClr val="FFFFFF"/>
                </a:solidFill>
                <a:latin typeface="Calibri"/>
              </a:rPr>
              <a:t>trazodone lexapro topamax</a:t>
            </a:r>
            <a:br/>
            <a:r>
              <a:rPr b="false" i="false" strike="noStrike" sz="1200" u="none">
                <a:solidFill>
                  <a:srgbClr val="FFFFFF"/>
                </a:solidFill>
                <a:latin typeface="Calibri"/>
              </a:rPr>
              <a:t>cost of trazodone at walmart</a:t>
            </a:r>
            <a:br/>
            <a:r>
              <a:rPr b="false" i="false" strike="noStrike" sz="1200" u="none">
                <a:solidFill>
                  <a:srgbClr val="FFFFFF"/>
                </a:solidFill>
                <a:latin typeface="Calibri"/>
              </a:rPr>
              <a:t>The pharmacist legally does not have to cover his ass beyond this point</a:t>
            </a:r>
            <a:br/>
            <a:r>
              <a:rPr b="false" i="false" strike="noStrike" sz="1200" u="none">
                <a:solidFill>
                  <a:srgbClr val="FFFFFF"/>
                </a:solidFill>
                <a:latin typeface="Calibri"/>
              </a:rPr>
              <a:t>200 mg trazodone overdose</a:t>
            </a:r>
            <a:br/>
            <a:r>
              <a:rPr b="false" i="false" strike="noStrike" sz="1200" u="none">
                <a:solidFill>
                  <a:srgbClr val="FFFFFF"/>
                </a:solidFill>
                <a:latin typeface="Calibri"/>
              </a:rPr>
              <a:t>To apply this medication, turn the container upside down, and spray out a small amount on a clean, cool surface (such as a small plate or saucer)</a:t>
            </a:r>
            <a:br/>
            <a:r>
              <a:rPr b="false" i="false" strike="noStrike" sz="1200" u="none">
                <a:solidFill>
                  <a:srgbClr val="FFFFFF"/>
                </a:solidFill>
                <a:latin typeface="Calibri"/>
              </a:rPr>
              <a:t>trazodone 50mg tab</a:t>
            </a:r>
            <a:br/>
            <a:r>
              <a:rPr b="false" i="false" strike="noStrike" sz="1200" u="none">
                <a:solidFill>
                  <a:srgbClr val="FFFFFF"/>
                </a:solidFill>
                <a:latin typeface="Calibri"/>
              </a:rPr>
              <a:t>desyrel ocd</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trazodone cause sleepwalking</a:t>
            </a:r>
            <a:br/>
            <a:r>
              <a:rPr b="false" i="false" strike="noStrike" sz="1200" u="none">
                <a:solidFill>
                  <a:srgbClr val="FFFFFF"/>
                </a:solidFill>
                <a:latin typeface="Calibri"/>
              </a:rPr>
              <a:t>Can be amazed what was from medformula</a:t>
            </a:r>
            <a:br/>
            <a:r>
              <a:rPr b="false" i="false" strike="noStrike" sz="1200" u="none">
                <a:solidFill>
                  <a:srgbClr val="FFFFFF"/>
                </a:solidFill>
                <a:latin typeface="Calibri"/>
              </a:rPr>
              <a:t>pliva trazodone ingredients</a:t>
            </a:r>
            <a:br/>
            <a:r>
              <a:rPr b="false" i="false" strike="noStrike" sz="1200" u="none">
                <a:solidFill>
                  <a:srgbClr val="FFFFFF"/>
                </a:solidFill>
                <a:latin typeface="Calibri"/>
              </a:rPr>
              <a:t>nusea, dolor en la parte superior del estmago, picazn, sensacin de cansancio, p&amp;eacute;rdida del apetito, orina oscura, heces fecales de color arcilla, ictericia (color amarillo de la piel u ojos);</a:t>
            </a:r>
            <a:br/>
            <a:r>
              <a:rPr b="false" i="false" strike="noStrike" sz="1200" u="none">
                <a:solidFill>
                  <a:srgbClr val="FFFFFF"/>
                </a:solidFill>
                <a:latin typeface="Calibri"/>
              </a:rPr>
              <a:t>can trazodone hydrochloride get you high</a:t>
            </a:r>
            <a:br/>
            <a:r>
              <a:rPr b="false" i="false" strike="noStrike" sz="1200" u="none">
                <a:solidFill>
                  <a:srgbClr val="FFFFFF"/>
                </a:solidFill>
                <a:latin typeface="Calibri"/>
              </a:rPr>
              <a:t>trazodone plus lexapro</a:t>
            </a:r>
            <a:br/>
            <a:r>
              <a:rPr b="false" i="false" strike="noStrike" sz="1200" u="none">
                <a:solidFill>
                  <a:srgbClr val="FFFFFF"/>
                </a:solidFill>
                <a:latin typeface="Calibri"/>
              </a:rPr>
              <a:t>I was on 20mg the first month, 40mg for the next two months, and i am on 60 mg this month which i am almost done with.</a:t>
            </a:r>
            <a:br/>
            <a:r>
              <a:rPr b="false" i="false" strike="noStrike" sz="1200" u="none">
                <a:solidFill>
                  <a:srgbClr val="FFFFFF"/>
                </a:solidFill>
                <a:latin typeface="Calibri"/>
              </a:rPr>
              <a:t>150 mg trazodone</a:t>
            </a:r>
            <a:br/>
            <a:r>
              <a:rPr b="false" i="false" strike="noStrike" sz="1200" u="none">
                <a:solidFill>
                  <a:srgbClr val="FFFFFF"/>
                </a:solidFill>
                <a:latin typeface="Calibri"/>
              </a:rPr>
              <a:t>Diabetes and hypertension occur more commonly in women taking steroids during pregnancy</a:t>
            </a:r>
            <a:br/>
            <a:r>
              <a:rPr b="false" i="false" strike="noStrike" sz="1200" u="none">
                <a:solidFill>
                  <a:srgbClr val="FFFFFF"/>
                </a:solidFill>
                <a:latin typeface="Calibri"/>
              </a:rPr>
              <a:t>get high trazodone hydrochloride</a:t>
            </a:r>
            <a:br/>
            <a:r>
              <a:rPr b="false" i="false" strike="noStrike" sz="1200" u="none">
                <a:solidFill>
                  <a:srgbClr val="FFFFFF"/>
                </a:solidFill>
                <a:latin typeface="Calibri"/>
              </a:rPr>
              <a:t>trazodone long term usage</a:t>
            </a:r>
            <a:br/>
            <a:r>
              <a:rPr b="false" i="false" strike="noStrike" sz="1200" u="none">
                <a:solidFill>
                  <a:srgbClr val="FFFFFF"/>
                </a:solidFill>
                <a:latin typeface="Calibri"/>
              </a:rPr>
              <a:t>Also, serious blood clots have been associated with this medicine in some cases</a:t>
            </a:r>
            <a:br/>
            <a:r>
              <a:rPr b="false" i="false" strike="noStrike" sz="1200" u="none">
                <a:solidFill>
                  <a:srgbClr val="FFFFFF"/>
                </a:solidFill>
                <a:latin typeface="Calibri"/>
              </a:rPr>
              <a:t>how many 50mg trazodone to get high</a:t>
            </a:r>
            <a:br/>
            <a:r>
              <a:rPr b="false" i="false" strike="noStrike" sz="1200" u="none">
                <a:solidFill>
                  <a:srgbClr val="FFFFFF"/>
                </a:solidFill>
                <a:latin typeface="Calibri"/>
              </a:rPr>
              <a:t>is 100mg of trazodone safe</a:t>
            </a:r>
            <a:br/>
            <a:r>
              <a:rPr b="false" i="false" strike="noStrike" sz="1200" u="none">
                <a:solidFill>
                  <a:srgbClr val="FFFFFF"/>
                </a:solidFill>
                <a:latin typeface="Calibri"/>
              </a:rPr>
              <a:t>The doc At the end of month said to stop the antibiotic and upped my spiro to 75 mg per day</a:t>
            </a:r>
            <a:br/>
            <a:r>
              <a:rPr b="false" i="false" strike="noStrike" sz="1200" u="none">
                <a:solidFill>
                  <a:srgbClr val="FFFFFF"/>
                </a:solidFill>
                <a:latin typeface="Calibri"/>
              </a:rPr>
              <a:t>buy desyrel</a:t>
            </a:r>
            <a:br/>
            <a:r>
              <a:rPr b="false" i="false" strike="noStrike" sz="1200" u="none">
                <a:solidFill>
                  <a:srgbClr val="FFFFFF"/>
                </a:solidFill>
                <a:latin typeface="Calibri"/>
              </a:rPr>
              <a:t>lexapro trazodone serotonin syndrome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CYP2C19 displays a known genetic polymorphism due to its deficiency in some sub-populations (eg, 3% of Caucasians and African-Americans and 17%-23% of Asians)</a:t>
            </a:r>
            <a:br/>
            <a:r>
              <a:rPr b="false" i="false" strike="noStrike" sz="1200" u="none">
                <a:solidFill>
                  <a:srgbClr val="FFFFFF"/>
                </a:solidFill>
                <a:latin typeface="Calibri"/>
              </a:rPr>
              <a:t>trazodone 100 mg overdose</a:t>
            </a:r>
            <a:br/>
            <a:r>
              <a:rPr b="false" i="false" strike="noStrike" sz="1200" u="none">
                <a:solidFill>
                  <a:srgbClr val="FFFFFF"/>
                </a:solidFill>
                <a:latin typeface="Calibri"/>
              </a:rPr>
              <a:t>trazodone hcl dosage</a:t>
            </a:r>
            <a:br/>
            <a:r>
              <a:rPr b="false" i="false" strike="noStrike" sz="1200" u="none">
                <a:solidFill>
                  <a:srgbClr val="FFFFFF"/>
                </a:solidFill>
                <a:latin typeface="Calibri"/>
              </a:rPr>
              <a:t>desyrel sale</a:t>
            </a:r>
            <a:br/>
            <a:r>
              <a:rPr b="false" i="false" strike="noStrike" sz="1200" u="none">
                <a:solidFill>
                  <a:srgbClr val="FFFFFF"/>
                </a:solidFill>
                <a:latin typeface="Calibri"/>
              </a:rPr>
              <a:t>automaker boosted itsfull-year global earnings and margin outlook, helped by animproved forecast in Europe and better-than-expected results inthe third quarter</a:t>
            </a:r>
            <a:br/>
            <a:r>
              <a:rPr b="false" i="false" strike="noStrike" sz="1200" u="none">
                <a:solidFill>
                  <a:srgbClr val="FFFFFF"/>
                </a:solidFill>
                <a:latin typeface="Calibri"/>
              </a:rPr>
              <a:t>desyrel 25 mg fiyat俚desyrel for depression</a:t>
            </a:r>
            <a:br/>
            <a:r>
              <a:rPr b="false" i="false" strike="noStrike" sz="1200" u="none">
                <a:solidFill>
                  <a:srgbClr val="FFFFFF"/>
                </a:solidFill>
                <a:latin typeface="Calibri"/>
              </a:rPr>
              <a:t>trazodone 150 mg tablets</a:t>
            </a:r>
            <a:br/>
            <a:r>
              <a:rPr b="false" i="false" strike="noStrike" sz="1200" u="none">
                <a:solidFill>
                  <a:srgbClr val="FFFFFF"/>
                </a:solidFill>
                <a:latin typeface="Calibri"/>
              </a:rPr>
              <a:t>During maintenance, the total daily dose may be given once daily at bedtime.</a:t>
            </a:r>
            <a:br/>
            <a:r>
              <a:rPr b="false" i="false" strike="noStrike" sz="1200" u="none">
                <a:solidFill>
                  <a:srgbClr val="FFFFFF"/>
                </a:solidFill>
                <a:latin typeface="Calibri"/>
              </a:rPr>
              <a:t>generic trazodone manufacturers</a:t>
            </a:r>
            <a:br/>
            <a:r>
              <a:rPr b="false" i="false" strike="noStrike" sz="1200" u="none">
                <a:solidFill>
                  <a:srgbClr val="FFFFFF"/>
                </a:solidFill>
                <a:latin typeface="Calibri"/>
              </a:rPr>
              <a:t>desyrel rls</a:t>
            </a:r>
            <a:br/>
            <a:r>
              <a:rPr b="false" i="false" strike="noStrike" sz="1200" u="none">
                <a:solidFill>
                  <a:srgbClr val="FFFFFF"/>
                </a:solidFill>
                <a:latin typeface="Calibri"/>
              </a:rPr>
              <a:t>The left returned in 2000 when Ion Iliescu was re-elected president.</a:t>
            </a:r>
            <a:br/>
            <a:r>
              <a:rPr b="false" i="false" strike="noStrike" sz="1200" u="none">
                <a:solidFill>
                  <a:srgbClr val="FFFFFF"/>
                </a:solidFill>
                <a:latin typeface="Calibri"/>
              </a:rPr>
              <a:t>purchase desyrel online</a:t>
            </a:r>
            <a:br/>
            <a:r>
              <a:rPr b="false" i="false" strike="noStrike" sz="1200" u="none">
                <a:solidFill>
                  <a:srgbClr val="FFFFFF"/>
                </a:solidFill>
                <a:latin typeface="Calibri"/>
              </a:rPr>
              <a:t>i hate it, it really is the worst feeling in the world</a:t>
            </a:r>
            <a:br/>
            <a:r>
              <a:rPr b="false" i="false" strike="noStrike" sz="1200" u="none">
                <a:solidFill>
                  <a:srgbClr val="FFFFFF"/>
                </a:solidFill>
                <a:latin typeface="Calibri"/>
              </a:rPr>
              <a:t>trazodone for depression user reviews</a:t>
            </a:r>
            <a:br/>
            <a:r>
              <a:rPr b="false" i="false" strike="noStrike" sz="1200" u="none">
                <a:solidFill>
                  <a:srgbClr val="FFFFFF"/>
                </a:solidFill>
                <a:latin typeface="Calibri"/>
              </a:rPr>
              <a:t>trazodone 25 mg</a:t>
            </a:r>
            <a:br/>
            <a:r>
              <a:rPr b="false" i="false" strike="noStrike" sz="1200" u="none">
                <a:solidFill>
                  <a:srgbClr val="FFFFFF"/>
                </a:solidFill>
                <a:latin typeface="Calibri"/>
              </a:rPr>
              <a:t>This is the teaching of Sacred Scripture and the Holy Catholic Church.</a:t>
            </a:r>
            <a:br/>
            <a:r>
              <a:rPr b="false" i="false" strike="noStrike" sz="1200" u="none">
                <a:solidFill>
                  <a:srgbClr val="FFFFFF"/>
                </a:solidFill>
                <a:latin typeface="Calibri"/>
              </a:rPr>
              <a:t>trazodone use in pregnancy</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 the time all the doctor said was oh oh, we&amp;rsquo;ve let out a can of worms</a:t>
            </a:r>
            <a:br/>
            <a:r>
              <a:rPr b="false" i="false" strike="noStrike" sz="1200" u="none">
                <a:solidFill>
                  <a:srgbClr val="FFFFFF"/>
                </a:solidFill>
                <a:latin typeface="Calibri"/>
              </a:rPr>
              <a:t>trazodone 300 mg high</a:t>
            </a:r>
            <a:br/>
            <a:r>
              <a:rPr b="false" i="false" strike="noStrike" sz="1200" u="none">
                <a:solidFill>
                  <a:srgbClr val="FFFFFF"/>
                </a:solidFill>
                <a:latin typeface="Calibri"/>
              </a:rPr>
              <a:t>Also someone mentioned, Watso now is sold by another name, A..</a:t>
            </a:r>
            <a:br/>
            <a:r>
              <a:rPr b="false" i="false" strike="noStrike" sz="1200" u="none">
                <a:solidFill>
                  <a:srgbClr val="FFFFFF"/>
                </a:solidFill>
                <a:latin typeface="Calibri"/>
              </a:rPr>
              <a:t>anyone taking trazodone for depression</a:t>
            </a:r>
            <a:br/>
            <a:r>
              <a:rPr b="false" i="false" strike="noStrike" sz="1200" u="none">
                <a:solidFill>
                  <a:srgbClr val="FFFFFF"/>
                </a:solidFill>
                <a:latin typeface="Calibri"/>
              </a:rPr>
              <a:t>can you take trazodone during the day for anxiety</a:t>
            </a:r>
            <a:br/>
            <a:r>
              <a:rPr b="false" i="false" strike="noStrike" sz="1200" u="none">
                <a:solidFill>
                  <a:srgbClr val="FFFFFF"/>
                </a:solidFill>
                <a:latin typeface="Calibri"/>
              </a:rPr>
              <a:t>This &amp;ldquo;clinical trial of one&amp;rdquo; in Europe poses a number of questions</a:t>
            </a:r>
            <a:br/>
            <a:r>
              <a:rPr b="false" i="false" strike="noStrike" sz="1200" u="none">
                <a:solidFill>
                  <a:srgbClr val="FFFFFF"/>
                </a:solidFill>
                <a:latin typeface="Calibri"/>
              </a:rPr>
              <a:t>average dose of trazodone for sleep</a:t>
            </a:r>
            <a:br/>
            <a:r>
              <a:rPr b="false" i="false" strike="noStrike" sz="1200" u="none">
                <a:solidFill>
                  <a:srgbClr val="FFFFFF"/>
                </a:solidFill>
                <a:latin typeface="Calibri"/>
              </a:rPr>
              <a:t>trazodone hydrochloride 150 mg</a:t>
            </a:r>
            <a:br/>
            <a:r>
              <a:rPr b="false" i="false" strike="noStrike" sz="1200" u="none">
                <a:solidFill>
                  <a:srgbClr val="FFFFFF"/>
                </a:solidFill>
                <a:latin typeface="Calibri"/>
              </a:rPr>
              <a:t>trazodone 50 mg tablet</a:t>
            </a:r>
            <a:br/>
            <a:r>
              <a:rPr b="false" i="false" strike="noStrike" sz="1200" u="none">
                <a:solidFill>
                  <a:srgbClr val="FFFFFF"/>
                </a:solidFill>
                <a:latin typeface="Calibri"/>
              </a:rPr>
              <a:t>Why? Because itcatalyzed adesire to better understand my body,my health, and why my hair was falling out</a:t>
            </a:r>
            <a:br/>
            <a:r>
              <a:rPr b="false" i="false" strike="noStrike" sz="1200" u="none">
                <a:solidFill>
                  <a:srgbClr val="FFFFFF"/>
                </a:solidFill>
                <a:latin typeface="Calibri"/>
              </a:rPr>
              <a:t>desyrel drug</a:t>
            </a:r>
            <a:br/>
            <a:r>
              <a:rPr b="false" i="false" strike="noStrike" sz="1200" u="none">
                <a:solidFill>
                  <a:srgbClr val="FFFFFF"/>
                </a:solidFill>
                <a:latin typeface="Calibri"/>
              </a:rPr>
              <a:t>is there a generic form of trazodone</a:t>
            </a:r>
            <a:br/>
            <a:r>
              <a:rPr b="false" i="false" strike="noStrike" sz="1200" u="none">
                <a:solidFill>
                  <a:srgbClr val="FFFFFF"/>
                </a:solidFill>
                <a:latin typeface="Calibri"/>
              </a:rPr>
              <a:t>Self-treatment can lead to medication-overuse headache</a:t>
            </a:r>
            <a:br/>
            <a:r>
              <a:rPr b="false" i="false" strike="noStrike" sz="1200" u="none">
                <a:solidFill>
                  <a:srgbClr val="FFFFFF"/>
                </a:solidFill>
                <a:latin typeface="Calibri"/>
              </a:rPr>
              <a:t>desyrel 75 mg</a:t>
            </a:r>
            <a:br/>
            <a:r>
              <a:rPr b="false" i="false" strike="noStrike" sz="1200" u="none">
                <a:solidFill>
                  <a:srgbClr val="FFFFFF"/>
                </a:solidFill>
                <a:latin typeface="Calibri"/>
              </a:rPr>
              <a:t>does smoking trazodone get you high</a:t>
            </a:r>
            <a:br/>
            <a:r>
              <a:rPr b="false" i="false" strike="noStrike" sz="1200" u="none">
                <a:solidFill>
                  <a:srgbClr val="FFFFFF"/>
                </a:solidFill>
                <a:latin typeface="Calibri"/>
              </a:rPr>
              <a:t>buy desyrel online</a:t>
            </a:r>
            <a:br/>
            <a:r>
              <a:rPr b="false" i="false" strike="noStrike" sz="1200" u="none">
                <a:solidFill>
                  <a:srgbClr val="FFFFFF"/>
                </a:solidFill>
                <a:latin typeface="Calibri"/>
              </a:rPr>
              <a:t>You should inform your doctor if you have any medical conditions including diabetes, depression or a family history of depression, asthma, anorexia or liver disease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trazodone 50 mg snort</a:t>
            </a:r>
            <a:br/>
            <a:r>
              <a:rPr b="false" i="false" strike="noStrike" sz="1200" u="none">
                <a:solidFill>
                  <a:srgbClr val="FFFFFF"/>
                </a:solidFill>
                <a:latin typeface="Calibri"/>
              </a:rPr>
              <a:t>trazodone 50 mg to get high</a:t>
            </a:r>
            <a:br/>
            <a:r>
              <a:rPr b="false" i="false" strike="noStrike" sz="1200" u="none">
                <a:solidFill>
                  <a:srgbClr val="FFFFFF"/>
                </a:solidFill>
                <a:latin typeface="Calibri"/>
              </a:rPr>
              <a:t>When he disclosed details last week, Nick Clegg, the Deputy Prime Minister, stated that the purpose of the changes is to ensure that people "pay their fair share" of tax.</a:t>
            </a:r>
            <a:br/>
            <a:r>
              <a:rPr b="false" i="false" strike="noStrike" sz="1200" u="none">
                <a:solidFill>
                  <a:srgbClr val="FFFFFF"/>
                </a:solidFill>
                <a:latin typeface="Calibri"/>
              </a:rPr>
              <a:t>desyrel tablet 100 mg 30 tb</a:t>
            </a:r>
            <a:br/>
            <a:r>
              <a:rPr b="false" i="false" strike="noStrike" sz="1200" u="none">
                <a:solidFill>
                  <a:srgbClr val="FFFFFF"/>
                </a:solidFill>
                <a:latin typeface="Calibri"/>
              </a:rPr>
              <a:t>The body bulds tolerance to Xanax fast, this makes doses that used to give effects before, not produce the wanted effects any more</a:t>
            </a:r>
            <a:br/>
            <a:r>
              <a:rPr b="false" i="false" strike="noStrike" sz="1200" u="none">
                <a:solidFill>
                  <a:srgbClr val="FFFFFF"/>
                </a:solidFill>
                <a:latin typeface="Calibri"/>
              </a:rPr>
              <a:t>buy cheap trazodone</a:t>
            </a:r>
            <a:br/>
            <a:r>
              <a:rPr b="false" i="false" strike="noStrike" sz="1200" u="none">
                <a:solidFill>
                  <a:srgbClr val="FFFFFF"/>
                </a:solidFill>
                <a:latin typeface="Calibri"/>
              </a:rPr>
              <a:t>This &amp;ldquo;clinical trial of one&amp;rdquo; in Europe poses a number of questions</a:t>
            </a:r>
            <a:br/>
            <a:r>
              <a:rPr b="false" i="false" strike="noStrike" sz="1200" u="none">
                <a:solidFill>
                  <a:srgbClr val="FFFFFF"/>
                </a:solidFill>
                <a:latin typeface="Calibri"/>
              </a:rPr>
              <a:t>trazodone 300 mg sleep</a:t>
            </a:r>
            <a:br/>
            <a:r>
              <a:rPr b="false" i="false" strike="noStrike" sz="1200" u="none">
                <a:solidFill>
                  <a:srgbClr val="FFFFFF"/>
                </a:solidFill>
                <a:latin typeface="Calibri"/>
              </a:rPr>
              <a:t>trazodone for pain relief</a:t>
            </a:r>
            <a:br/>
            <a:r>
              <a:rPr b="false" i="false" strike="noStrike" sz="1200" u="none">
                <a:solidFill>
                  <a:srgbClr val="FFFFFF"/>
                </a:solidFill>
                <a:latin typeface="Calibri"/>
              </a:rPr>
              <a:t>use of trazodone hcl</a:t>
            </a:r>
            <a:br/>
            <a:r>
              <a:rPr b="false" i="false" strike="noStrike" sz="1200" u="none">
                <a:solidFill>
                  <a:srgbClr val="FFFFFF"/>
                </a:solidFill>
                <a:latin typeface="Calibri"/>
              </a:rPr>
              <a:t>what is trazodone 150 mg used for</a:t>
            </a:r>
            <a:br/>
            <a:r>
              <a:rPr b="false" i="false" strike="noStrike" sz="1200" u="none">
                <a:solidFill>
                  <a:srgbClr val="FFFFFF"/>
                </a:solidFill>
                <a:latin typeface="Calibri"/>
              </a:rPr>
              <a:t>Inhalercontaining a foil blister strip of powder formulation for oral inhalation</a:t>
            </a:r>
            <a:br/>
            <a:r>
              <a:rPr b="false" i="false" strike="noStrike" sz="1200" u="none">
                <a:solidFill>
                  <a:srgbClr val="FFFFFF"/>
                </a:solidFill>
                <a:latin typeface="Calibri"/>
              </a:rPr>
              <a:t>recommended dose of trazodone for sleep</a:t>
            </a:r>
            <a:br/>
            <a:r>
              <a:rPr b="false" i="false" strike="noStrike" sz="1200" u="none">
                <a:solidFill>
                  <a:srgbClr val="FFFFFF"/>
                </a:solidFill>
                <a:latin typeface="Calibri"/>
              </a:rPr>
              <a:t>MatEx and MedEx exemption certificate holders will be exempt from these costs as will war pension exemption certificate holders if the prescription is for their condition.</a:t>
            </a:r>
            <a:br/>
            <a:r>
              <a:rPr b="false" i="false" strike="noStrike" sz="1200" u="none">
                <a:solidFill>
                  <a:srgbClr val="FFFFFF"/>
                </a:solidFill>
                <a:latin typeface="Calibri"/>
              </a:rPr>
              <a:t>can trazodone be used for anxiety</a:t>
            </a:r>
            <a:br/>
            <a:r>
              <a:rPr b="false" i="false" strike="noStrike" sz="1200" u="none">
                <a:solidFill>
                  <a:srgbClr val="FFFFFF"/>
                </a:solidFill>
                <a:latin typeface="Calibri"/>
              </a:rPr>
              <a:t>can u get high on trazodone</a:t>
            </a:r>
            <a:br/>
            <a:r>
              <a:rPr b="false" i="false" strike="noStrike" sz="1200" u="none">
                <a:solidFill>
                  <a:srgbClr val="FFFFFF"/>
                </a:solidFill>
                <a:latin typeface="Calibri"/>
              </a:rPr>
              <a:t>If the animals are treated and then reinfected at a later time, severe itching starts almost immediately, which indicates the itching may be due to an allergic reaction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there a generic trazodone</a:t>
            </a:r>
            <a:br/>
            <a:r>
              <a:rPr b="false" i="false" strike="noStrike" sz="1200" u="none">
                <a:solidFill>
                  <a:srgbClr val="FFFFFF"/>
                </a:solidFill>
                <a:latin typeface="Calibri"/>
              </a:rPr>
              <a:t>The doc cannot adequately explain to me why the dose keeps increasing</a:t>
            </a:r>
            <a:br/>
            <a:r>
              <a:rPr b="false" i="false" strike="noStrike" sz="1200" u="none">
                <a:solidFill>
                  <a:srgbClr val="FFFFFF"/>
                </a:solidFill>
                <a:latin typeface="Calibri"/>
              </a:rPr>
              <a:t>trazodone hcl 50 mg</a:t>
            </a:r>
            <a:br/>
            <a:r>
              <a:rPr b="false" i="false" strike="noStrike" sz="1200" u="none">
                <a:solidFill>
                  <a:srgbClr val="FFFFFF"/>
                </a:solidFill>
                <a:latin typeface="Calibri"/>
              </a:rPr>
              <a:t>trazodone 50mg capsules</a:t>
            </a:r>
            <a:br/>
            <a:r>
              <a:rPr b="false" i="false" strike="noStrike" sz="1200" u="none">
                <a:solidFill>
                  <a:srgbClr val="FFFFFF"/>
                </a:solidFill>
                <a:latin typeface="Calibri"/>
              </a:rPr>
              <a:t>can trazodone cause sleep paralysis</a:t>
            </a:r>
            <a:br/>
            <a:r>
              <a:rPr b="false" i="false" strike="noStrike" sz="1200" u="none">
                <a:solidFill>
                  <a:srgbClr val="FFFFFF"/>
                </a:solidFill>
                <a:latin typeface="Calibri"/>
              </a:rPr>
              <a:t>trazodone buy uk</a:t>
            </a:r>
            <a:br/>
            <a:r>
              <a:rPr b="false" i="false" strike="noStrike" sz="1200" u="none">
                <a:solidFill>
                  <a:srgbClr val="FFFFFF"/>
                </a:solidFill>
                <a:latin typeface="Calibri"/>
              </a:rPr>
              <a:t>trazodone causes erectile dysfunction</a:t>
            </a:r>
            <a:br/>
            <a:r>
              <a:rPr b="false" i="false" strike="noStrike" sz="1200" u="none">
                <a:solidFill>
                  <a:srgbClr val="FFFFFF"/>
                </a:solidFill>
                <a:latin typeface="Calibri"/>
              </a:rPr>
              <a:t>Prevacid is sold by prescription, and is also available over-the-counter, as Prevacid24hr.</a:t>
            </a:r>
            <a:br/>
            <a:r>
              <a:rPr b="false" i="false" strike="noStrike" sz="1200" u="none">
                <a:solidFill>
                  <a:srgbClr val="FFFFFF"/>
                </a:solidFill>
                <a:latin typeface="Calibri"/>
              </a:rPr>
              <a:t>qualitest trazodone ingredients</a:t>
            </a:r>
            <a:br/>
            <a:r>
              <a:rPr b="false" i="false" strike="noStrike" sz="1200" u="none">
                <a:solidFill>
                  <a:srgbClr val="FFFFFF"/>
                </a:solidFill>
                <a:latin typeface="Calibri"/>
              </a:rPr>
              <a:t>Volgens de huisarts is het idd rosacea, hiervoor metronidazol creme, al met de derde tube bezig, het lijkt af en toe beter, maar toch zie ik er bij tijden niet uit</a:t>
            </a:r>
            <a:br/>
            <a:r>
              <a:rPr b="false" i="false" strike="noStrike" sz="1200" u="none">
                <a:solidFill>
                  <a:srgbClr val="FFFFFF"/>
                </a:solidFill>
                <a:latin typeface="Calibri"/>
              </a:rPr>
              <a:t>trazodone (desyrel) 50 mg tablet</a:t>
            </a:r>
            <a:br/>
            <a:r>
              <a:rPr b="false" i="false" strike="noStrike" sz="1200" u="none">
                <a:solidFill>
                  <a:srgbClr val="FFFFFF"/>
                </a:solidFill>
                <a:latin typeface="Calibri"/>
              </a:rPr>
              <a:t>can you buy trazodone over the counter</a:t>
            </a:r>
            <a:br/>
            <a:r>
              <a:rPr b="false" i="false" strike="noStrike" sz="1200" u="none">
                <a:solidFill>
                  <a:srgbClr val="FFFFFF"/>
                </a:solidFill>
                <a:latin typeface="Calibri"/>
              </a:rPr>
              <a:t>You can&amp;rsquo;t achieve health from a pill</a:t>
            </a:r>
            <a:br/>
            <a:r>
              <a:rPr b="false" i="false" strike="noStrike" sz="1200" u="none">
                <a:solidFill>
                  <a:srgbClr val="FFFFFF"/>
                </a:solidFill>
                <a:latin typeface="Calibri"/>
              </a:rPr>
              <a:t>retail cost of trazodone</a:t>
            </a:r>
            <a:br/>
            <a:r>
              <a:rPr b="false" i="false" strike="noStrike" sz="1200" u="none">
                <a:solidFill>
                  <a:srgbClr val="FFFFFF"/>
                </a:solidFill>
                <a:latin typeface="Calibri"/>
              </a:rPr>
              <a:t>generic trazodone pictures</a:t>
            </a:r>
            <a:br/>
            <a:r>
              <a:rPr b="false" i="false" strike="noStrike" sz="1200" u="none">
                <a:solidFill>
                  <a:srgbClr val="FFFFFF"/>
                </a:solidFill>
                <a:latin typeface="Calibri"/>
              </a:rPr>
              <a:t>trazodone order</a:t>
            </a:r>
            <a:br/>
            <a:r>
              <a:rPr b="false" i="false" strike="noStrike" sz="1200" u="none">
                <a:solidFill>
                  <a:srgbClr val="FFFFFF"/>
                </a:solidFill>
                <a:latin typeface="Calibri"/>
              </a:rPr>
              <a:t>It will bring the closure that we have never been able to get.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starting dose of trazodone for sleep</a:t>
            </a:r>
            <a:br/>
            <a:r>
              <a:rPr b="false" i="false" strike="noStrike" sz="1200" u="none">
                <a:solidFill>
                  <a:srgbClr val="FFFFFF"/>
                </a:solidFill>
                <a:latin typeface="Calibri"/>
              </a:rPr>
              <a:t>can trazodone 50 mg get you high</a:t>
            </a:r>
            <a:br/>
            <a:r>
              <a:rPr b="false" i="false" strike="noStrike" sz="1200" u="none">
                <a:solidFill>
                  <a:srgbClr val="FFFFFF"/>
                </a:solidFill>
                <a:latin typeface="Calibri"/>
              </a:rPr>
              <a:t>trazodone 50 mg</a:t>
            </a:r>
            <a:br/>
            <a:r>
              <a:rPr b="false" i="false" strike="noStrike" sz="1200" u="none">
                <a:solidFill>
                  <a:srgbClr val="FFFFFF"/>
                </a:solidFill>
                <a:latin typeface="Calibri"/>
              </a:rPr>
              <a:t>therapeutic dose of trazodone for depression</a:t>
            </a:r>
            <a:br/>
            <a:r>
              <a:rPr b="false" i="false" strike="noStrike" sz="1200" u="none">
                <a:solidFill>
                  <a:srgbClr val="FFFFFF"/>
                </a:solidFill>
                <a:latin typeface="Calibri"/>
              </a:rPr>
              <a:t>25 mg trazodone erowid</a:t>
            </a:r>
            <a:br/>
            <a:r>
              <a:rPr b="false" i="false" strike="noStrike" sz="1200" u="none">
                <a:solidFill>
                  <a:srgbClr val="FFFFFF"/>
                </a:solidFill>
                <a:latin typeface="Calibri"/>
              </a:rPr>
              <a:t>trazodone 150 mg</a:t>
            </a:r>
            <a:br/>
            <a:r>
              <a:rPr b="false" i="false" strike="noStrike" sz="1200" u="none">
                <a:solidFill>
                  <a:srgbClr val="FFFFFF"/>
                </a:solidFill>
                <a:latin typeface="Calibri"/>
              </a:rPr>
              <a:t>desyrel online</a:t>
            </a:r>
            <a:br/>
            <a:r>
              <a:rPr b="false" i="false" strike="noStrike" sz="1200" u="none">
                <a:solidFill>
                  <a:srgbClr val="FFFFFF"/>
                </a:solidFill>
                <a:latin typeface="Calibri"/>
              </a:rPr>
              <a:t>is trazodone used for sleep disorder</a:t>
            </a:r>
            <a:br/>
            <a:r>
              <a:rPr b="false" i="false" strike="noStrike" sz="1200" u="none">
                <a:solidFill>
                  <a:srgbClr val="FFFFFF"/>
                </a:solidFill>
                <a:latin typeface="Calibri"/>
              </a:rPr>
              <a:t>trazodone for anxiety treatment</a:t>
            </a:r>
            <a:br/>
            <a:r>
              <a:rPr b="false" i="false" strike="noStrike" sz="1200" u="none">
                <a:solidFill>
                  <a:srgbClr val="FFFFFF"/>
                </a:solidFill>
                <a:latin typeface="Calibri"/>
              </a:rPr>
              <a:t>trazodone dosage for chronic pain</a:t>
            </a:r>
            <a:br/>
            <a:r>
              <a:rPr b="false" i="false" strike="noStrike" sz="1200" u="none">
                <a:solidFill>
                  <a:srgbClr val="FFFFFF"/>
                </a:solidFill>
                <a:latin typeface="Calibri"/>
              </a:rPr>
              <a:t>trazodone mg for sleep</a:t>
            </a:r>
            <a:br/>
            <a:r>
              <a:rPr b="false" i="false" strike="noStrike" sz="1200" u="none">
                <a:solidFill>
                  <a:srgbClr val="FFFFFF"/>
                </a:solidFill>
                <a:latin typeface="Calibri"/>
              </a:rPr>
              <a:t>desyrel 50 mg pric</a:t>
            </a:r>
            <a:br/>
            <a:r>
              <a:rPr b="false" i="false" strike="noStrike" sz="1200" u="none">
                <a:solidFill>
                  <a:srgbClr val="FFFFFF"/>
                </a:solidFill>
                <a:latin typeface="Calibri"/>
              </a:rPr>
              <a:t>trazodone mg dose</a:t>
            </a:r>
            <a:br/>
            <a:r>
              <a:rPr b="false" i="false" strike="noStrike" sz="1200" u="none">
                <a:solidFill>
                  <a:srgbClr val="FFFFFF"/>
                </a:solidFill>
                <a:latin typeface="Calibri"/>
              </a:rPr>
              <a:t>Also visit my blog post :: http://www.slideshare.net/orlandotaxicab</a:t>
            </a:r>
            <a:br/>
            <a:r>
              <a:rPr b="false" i="false" strike="noStrike" sz="1200" u="none">
                <a:solidFill>
                  <a:srgbClr val="FFFFFF"/>
                </a:solidFill>
                <a:latin typeface="Calibri"/>
              </a:rPr>
              <a:t>is there a generic for trazodone</a:t>
            </a:r>
            <a:br/>
            <a:r>
              <a:rPr b="false" i="false" strike="noStrike" sz="1200" u="none">
                <a:solidFill>
                  <a:srgbClr val="FFFFFF"/>
                </a:solidFill>
                <a:latin typeface="Calibri"/>
              </a:rPr>
              <a:t>desyrel 100 mg nedir</a:t>
            </a:r>
            <a:br/>
            <a:r>
              <a:rPr b="false" i="false" strike="noStrike" sz="1200" u="none">
                <a:solidFill>
                  <a:srgbClr val="FFFFFF"/>
                </a:solidFill>
                <a:latin typeface="Calibri"/>
              </a:rPr>
              <a:t>what is trazodone hcl</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trazodone 50 mg tablets used for</a:t>
            </a:r>
            <a:br/>
            <a:r>
              <a:rPr b="false" i="false" strike="noStrike" sz="1200" u="none">
                <a:solidFill>
                  <a:srgbClr val="FFFFFF"/>
                </a:solidFill>
                <a:latin typeface="Calibri"/>
              </a:rPr>
              <a:t>trazodone hydrochloride 100mg</a:t>
            </a:r>
            <a:br/>
            <a:r>
              <a:rPr b="false" i="false" strike="noStrike" sz="1200" u="none">
                <a:solidFill>
                  <a:srgbClr val="FFFFFF"/>
                </a:solidFill>
                <a:latin typeface="Calibri"/>
              </a:rPr>
              <a:t>It doesn't leave my hair for body and it was in the past month or so, it is very off.</a:t>
            </a:r>
            <a:br/>
            <a:r>
              <a:rPr b="false" i="false" strike="noStrike" sz="1200" u="none">
                <a:solidFill>
                  <a:srgbClr val="FFFFFF"/>
                </a:solidFill>
                <a:latin typeface="Calibri"/>
              </a:rPr>
              <a:t>what is trazodone hydrochloride 50 mg used for</a:t>
            </a:r>
            <a:br/>
            <a:r>
              <a:rPr b="false" i="false" strike="noStrike" sz="1200" u="none">
                <a:solidFill>
                  <a:srgbClr val="FFFFFF"/>
                </a:solidFill>
                <a:latin typeface="Calibri"/>
              </a:rPr>
              <a:t>can trazodone cause joint pain</a:t>
            </a:r>
            <a:br/>
            <a:r>
              <a:rPr b="false" i="false" strike="noStrike" sz="1200" u="none">
                <a:solidFill>
                  <a:srgbClr val="FFFFFF"/>
                </a:solidFill>
                <a:latin typeface="Calibri"/>
              </a:rPr>
              <a:t>Staff posts include associate editor and news editor of GP newspaper, news editor of Pulse, and reporter at Australian Doctor, based in Sydney</a:t>
            </a:r>
            <a:br/>
            <a:r>
              <a:rPr b="false" i="false" strike="noStrike" sz="1200" u="none">
                <a:solidFill>
                  <a:srgbClr val="FFFFFF"/>
                </a:solidFill>
                <a:latin typeface="Calibri"/>
              </a:rPr>
              <a:t>trazodone hcl generic name</a:t>
            </a:r>
            <a:br/>
            <a:r>
              <a:rPr b="false" i="false" strike="noStrike" sz="1200" u="none">
                <a:solidFill>
                  <a:srgbClr val="FFFFFF"/>
                </a:solidFill>
                <a:latin typeface="Calibri"/>
              </a:rPr>
              <a:t>desyrel for sale</a:t>
            </a:r>
            <a:br/>
            <a:r>
              <a:rPr b="false" i="false" strike="noStrike" sz="1200" u="none">
                <a:solidFill>
                  <a:srgbClr val="FFFFFF"/>
                </a:solidFill>
                <a:latin typeface="Calibri"/>
              </a:rPr>
              <a:t>what is trazodone used for insomnia</a:t>
            </a:r>
            <a:br/>
            <a:r>
              <a:rPr b="false" i="false" strike="noStrike" sz="1200" u="none">
                <a:solidFill>
                  <a:srgbClr val="FFFFFF"/>
                </a:solidFill>
                <a:latin typeface="Calibri"/>
              </a:rPr>
              <a:t>trazodone hydrochloride information</a:t>
            </a:r>
            <a:br/>
            <a:r>
              <a:rPr b="false" i="false" strike="noStrike" sz="1200" u="none">
                <a:solidFill>
                  <a:srgbClr val="FFFFFF"/>
                </a:solidFill>
                <a:latin typeface="Calibri"/>
              </a:rPr>
              <a:t>Any other drug that increases my heartrate sends me straight into a full blown panic attack but that one</a:t>
            </a:r>
            <a:br/>
            <a:r>
              <a:rPr b="false" i="false" strike="noStrike" sz="1200" u="none">
                <a:solidFill>
                  <a:srgbClr val="FFFFFF"/>
                </a:solidFill>
                <a:latin typeface="Calibri"/>
              </a:rPr>
              <a:t>trazodone for anxiety forum</a:t>
            </a:r>
            <a:br/>
            <a:r>
              <a:rPr b="false" i="false" strike="noStrike" sz="1200" u="none">
                <a:solidFill>
                  <a:srgbClr val="FFFFFF"/>
                </a:solidFill>
                <a:latin typeface="Calibri"/>
              </a:rPr>
              <a:t>Kassler-Taub K, Littlejohn T, Elliot W et al., for the Irbesartan Study Investigators</a:t>
            </a:r>
            <a:br/>
            <a:r>
              <a:rPr b="false" i="false" strike="noStrike" sz="1200" u="none">
                <a:solidFill>
                  <a:srgbClr val="FFFFFF"/>
                </a:solidFill>
                <a:latin typeface="Calibri"/>
              </a:rPr>
              <a:t>order trazodone online no prescription</a:t>
            </a:r>
            <a:br/>
            <a:r>
              <a:rPr b="false" i="false" strike="noStrike" sz="1200" u="none">
                <a:solidFill>
                  <a:srgbClr val="FFFFFF"/>
                </a:solidFill>
                <a:latin typeface="Calibri"/>
              </a:rPr>
              <a:t>trazodone 50 mg get you high</a:t>
            </a:r>
            <a:br/>
            <a:r>
              <a:rPr b="false" i="false" strike="noStrike" sz="1200" u="none">
                <a:solidFill>
                  <a:srgbClr val="FFFFFF"/>
                </a:solidFill>
                <a:latin typeface="Calibri"/>
              </a:rPr>
              <a:t>trazodone erectile</a:t>
            </a:r>
            <a:br/>
            <a:r>
              <a:rPr b="false" i="false" strike="noStrike" sz="1200" u="none">
                <a:solidFill>
                  <a:srgbClr val="FFFFFF"/>
                </a:solidFill>
                <a:latin typeface="Calibri"/>
              </a:rPr>
              <a:t>This misconception originates from their completely different uses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trazodone zoloft</a:t>
            </a:r>
            <a:br/>
            <a:r>
              <a:rPr b="false" i="false" strike="noStrike" sz="1200" u="none">
                <a:solidFill>
                  <a:srgbClr val="FFFFFF"/>
                </a:solidFill>
                <a:latin typeface="Calibri"/>
              </a:rPr>
              <a:t>maximum trazodone dosage for sleep</a:t>
            </a:r>
            <a:br/>
            <a:r>
              <a:rPr b="false" i="false" strike="noStrike" sz="1200" u="none">
                <a:solidFill>
                  <a:srgbClr val="FFFFFF"/>
                </a:solidFill>
                <a:latin typeface="Calibri"/>
              </a:rPr>
              <a:t>My husband and I had to pray together (and consult Dr</a:t>
            </a:r>
            <a:br/>
            <a:r>
              <a:rPr b="false" i="false" strike="noStrike" sz="1200" u="none">
                <a:solidFill>
                  <a:srgbClr val="FFFFFF"/>
                </a:solidFill>
                <a:latin typeface="Calibri"/>
              </a:rPr>
              <a:t>trazodone dosage for sleep aid</a:t>
            </a:r>
            <a:br/>
            <a:r>
              <a:rPr b="false" i="false" strike="noStrike" sz="1200" u="none">
                <a:solidFill>
                  <a:srgbClr val="FFFFFF"/>
                </a:solidFill>
                <a:latin typeface="Calibri"/>
              </a:rPr>
              <a:t>You can buy acyclovir in your local pharmacy with a prescription from your doctor</a:t>
            </a:r>
            <a:br/>
            <a:r>
              <a:rPr b="false" i="false" strike="noStrike" sz="1200" u="none">
                <a:solidFill>
                  <a:srgbClr val="FFFFFF"/>
                </a:solidFill>
                <a:latin typeface="Calibri"/>
              </a:rPr>
              <a:t>trazodone 100 mg price</a:t>
            </a:r>
            <a:br/>
            <a:r>
              <a:rPr b="false" i="false" strike="noStrike" sz="1200" u="none">
                <a:solidFill>
                  <a:srgbClr val="FFFFFF"/>
                </a:solidFill>
                <a:latin typeface="Calibri"/>
              </a:rPr>
              <a:t>trazodone sleep</a:t>
            </a:r>
            <a:br/>
            <a:r>
              <a:rPr b="false" i="false" strike="noStrike" sz="1200" u="none">
                <a:solidFill>
                  <a:srgbClr val="FFFFFF"/>
                </a:solidFill>
                <a:latin typeface="Calibri"/>
              </a:rPr>
              <a:t>trazodone hydrochloride recreational use</a:t>
            </a:r>
            <a:br/>
            <a:r>
              <a:rPr b="false" i="false" strike="noStrike" sz="1200" u="none">
                <a:solidFill>
                  <a:srgbClr val="FFFFFF"/>
                </a:solidFill>
                <a:latin typeface="Calibri"/>
              </a:rPr>
              <a:t>Minocycline has a long history of use to treat acne</a:t>
            </a:r>
            <a:br/>
            <a:r>
              <a:rPr b="false" i="false" strike="noStrike" sz="1200" u="none">
                <a:solidFill>
                  <a:srgbClr val="FFFFFF"/>
                </a:solidFill>
                <a:latin typeface="Calibri"/>
              </a:rPr>
              <a:t>can you smoke trazodone to get high</a:t>
            </a:r>
            <a:br/>
            <a:r>
              <a:rPr b="false" i="false" strike="noStrike" sz="1200" u="none">
                <a:solidFill>
                  <a:srgbClr val="FFFFFF"/>
                </a:solidFill>
                <a:latin typeface="Calibri"/>
              </a:rPr>
              <a:t>I have bought the pill a few time in the past and never had this problem</a:t>
            </a:r>
            <a:br/>
            <a:r>
              <a:rPr b="false" i="false" strike="noStrike" sz="1200" u="none">
                <a:solidFill>
                  <a:srgbClr val="FFFFFF"/>
                </a:solidFill>
                <a:latin typeface="Calibri"/>
              </a:rPr>
              <a:t>desyrel drug info</a:t>
            </a:r>
            <a:br/>
            <a:r>
              <a:rPr b="false" i="false" strike="noStrike" sz="1200" u="none">
                <a:solidFill>
                  <a:srgbClr val="FFFFFF"/>
                </a:solidFill>
                <a:latin typeface="Calibri"/>
              </a:rPr>
              <a:t>trazodone lexapro</a:t>
            </a:r>
            <a:br/>
            <a:r>
              <a:rPr b="false" i="false" strike="noStrike" sz="1200" u="none">
                <a:solidFill>
                  <a:srgbClr val="FFFFFF"/>
                </a:solidFill>
                <a:latin typeface="Calibri"/>
              </a:rPr>
              <a:t>use of trazodone in dogs</a:t>
            </a:r>
            <a:br/>
            <a:r>
              <a:rPr b="false" i="false" strike="noStrike" sz="1200" u="none">
                <a:solidFill>
                  <a:srgbClr val="FFFFFF"/>
                </a:solidFill>
                <a:latin typeface="Calibri"/>
              </a:rPr>
              <a:t>trazodone sleep aid dosage</a:t>
            </a:r>
            <a:br/>
            <a:r>
              <a:rPr b="false" i="false" strike="noStrike" sz="1200" u="none">
                <a:solidFill>
                  <a:srgbClr val="FFFFFF"/>
                </a:solidFill>
                <a:latin typeface="Calibri"/>
              </a:rPr>
              <a:t>Some patients may have nociceptive and neuropathic pain</a:t>
            </a:r>
            <a:br/>
            <a:r>
              <a:rPr b="false" i="false" strike="noStrike" sz="1200" u="none">
                <a:solidFill>
                  <a:srgbClr val="FFFFFF"/>
                </a:solidFill>
                <a:latin typeface="Calibri"/>
              </a:rPr>
              <a:t>generic trazodone cost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trazodone 50 mg tablets</a:t>
            </a:r>
            <a:br/>
            <a:r>
              <a:rPr b="false" i="false" strike="noStrike" sz="1200" u="none">
                <a:solidFill>
                  <a:srgbClr val="FFFFFF"/>
                </a:solidFill>
                <a:latin typeface="Calibri"/>
              </a:rPr>
              <a:t>trazodone for dogs dose</a:t>
            </a:r>
            <a:br/>
            <a:r>
              <a:rPr b="false" i="false" strike="noStrike" sz="1200" u="none">
                <a:solidFill>
                  <a:srgbClr val="FFFFFF"/>
                </a:solidFill>
                <a:latin typeface="Calibri"/>
              </a:rPr>
              <a:t>trazodone 50 mg for pain</a:t>
            </a:r>
            <a:br/>
            <a:r>
              <a:rPr b="false" i="false" strike="noStrike" sz="1200" u="none">
                <a:solidFill>
                  <a:srgbClr val="FFFFFF"/>
                </a:solidFill>
                <a:latin typeface="Calibri"/>
              </a:rPr>
              <a:t>Plus yet another one of Chuck unsuccessful attempts to make Blair come to her senses.</a:t>
            </a:r>
            <a:br/>
            <a:r>
              <a:rPr b="false" i="false" strike="noStrike" sz="1200" u="none">
                <a:solidFill>
                  <a:srgbClr val="FFFFFF"/>
                </a:solidFill>
                <a:latin typeface="Calibri"/>
              </a:rPr>
              <a:t>use of trazodone for insomnia</a:t>
            </a:r>
            <a:br/>
            <a:r>
              <a:rPr b="false" i="false" strike="noStrike" sz="1200" u="none">
                <a:solidFill>
                  <a:srgbClr val="FFFFFF"/>
                </a:solidFill>
                <a:latin typeface="Calibri"/>
              </a:rPr>
              <a:t>desyrel drug study</a:t>
            </a:r>
            <a:br/>
            <a:r>
              <a:rPr b="false" i="false" strike="noStrike" sz="1200" u="none">
                <a:solidFill>
                  <a:srgbClr val="FFFFFF"/>
                </a:solidFill>
                <a:latin typeface="Calibri"/>
              </a:rPr>
              <a:t>The doc cannot adequately explain to me why the dose keeps increasing</a:t>
            </a:r>
            <a:br/>
            <a:r>
              <a:rPr b="false" i="false" strike="noStrike" sz="1200" u="none">
                <a:solidFill>
                  <a:srgbClr val="FFFFFF"/>
                </a:solidFill>
                <a:latin typeface="Calibri"/>
              </a:rPr>
              <a:t>trazodone zoloft klonopin</a:t>
            </a:r>
            <a:br/>
            <a:r>
              <a:rPr b="false" i="false" strike="noStrike" sz="1200" u="none">
                <a:solidFill>
                  <a:srgbClr val="FFFFFF"/>
                </a:solidFill>
                <a:latin typeface="Calibri"/>
              </a:rPr>
              <a:t>what is trazodone made of</a:t>
            </a:r>
            <a:br/>
            <a:r>
              <a:rPr b="false" i="false" strike="noStrike" sz="1200" u="none">
                <a:solidFill>
                  <a:srgbClr val="FFFFFF"/>
                </a:solidFill>
                <a:latin typeface="Calibri"/>
              </a:rPr>
              <a:t>trazodone erectile function</a:t>
            </a:r>
            <a:br/>
            <a:r>
              <a:rPr b="false" i="false" strike="noStrike" sz="1200" u="none">
                <a:solidFill>
                  <a:srgbClr val="FFFFFF"/>
                </a:solidFill>
                <a:latin typeface="Calibri"/>
              </a:rPr>
              <a:t>Instead, theseneurotransmitters are absorbed by the very same nerves that produced them</a:t>
            </a:r>
            <a:br/>
            <a:r>
              <a:rPr b="false" i="false" strike="noStrike" sz="1200" u="none">
                <a:solidFill>
                  <a:srgbClr val="FFFFFF"/>
                </a:solidFill>
                <a:latin typeface="Calibri"/>
              </a:rPr>
              <a:t>street price trazodone 50 mg</a:t>
            </a:r>
            <a:br/>
            <a:r>
              <a:rPr b="false" i="false" strike="noStrike" sz="1200" u="none">
                <a:solidFill>
                  <a:srgbClr val="FFFFFF"/>
                </a:solidFill>
                <a:latin typeface="Calibri"/>
              </a:rPr>
              <a:t>AMTURF Dog Patch produces new grass anytime during the growing season</a:t>
            </a:r>
            <a:br/>
            <a:r>
              <a:rPr b="false" i="false" strike="noStrike" sz="1200" u="none">
                <a:solidFill>
                  <a:srgbClr val="FFFFFF"/>
                </a:solidFill>
                <a:latin typeface="Calibri"/>
              </a:rPr>
              <a:t>what is trazodone used for in adults</a:t>
            </a:r>
            <a:br/>
            <a:r>
              <a:rPr b="false" i="false" strike="noStrike" sz="1200" u="none">
                <a:solidFill>
                  <a:srgbClr val="FFFFFF"/>
                </a:solidFill>
                <a:latin typeface="Calibri"/>
              </a:rPr>
              <a:t>300 mg trazodone for sleep</a:t>
            </a:r>
            <a:br/>
            <a:r>
              <a:rPr b="false" i="false" strike="noStrike" sz="1200" u="none">
                <a:solidFill>
                  <a:srgbClr val="FFFFFF"/>
                </a:solidFill>
                <a:latin typeface="Calibri"/>
              </a:rPr>
              <a:t>trazodone 50 milligram tablet</a:t>
            </a:r>
            <a:br/>
            <a:r>
              <a:rPr b="false" i="false" strike="noStrike" sz="1200" u="none">
                <a:solidFill>
                  <a:srgbClr val="FFFFFF"/>
                </a:solidFill>
                <a:latin typeface="Calibri"/>
              </a:rPr>
              <a:t>" TUMI  TUMI  TUMI I had been preparing with this 3yearold, inches says Doctor Tatum</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trazodone 50mg for dogs</a:t>
            </a:r>
            <a:br/>
            <a:r>
              <a:rPr b="false" i="false" strike="noStrike" sz="1200" u="none">
                <a:solidFill>
                  <a:srgbClr val="FFFFFF"/>
                </a:solidFill>
                <a:latin typeface="Calibri"/>
              </a:rPr>
              <a:t>I've lost my bank card manoeuvre 100 mg wellbutrin sr haste Tom Coughlin held his morning team meeting as usual on Monday, followed by an early afternoon session with the press</a:t>
            </a:r>
            <a:br/>
            <a:r>
              <a:rPr b="false" i="false" strike="noStrike" sz="1200" u="none">
                <a:solidFill>
                  <a:srgbClr val="FFFFFF"/>
                </a:solidFill>
                <a:latin typeface="Calibri"/>
              </a:rPr>
              <a:t>desyrel hcl</a:t>
            </a:r>
            <a:br/>
            <a:r>
              <a:rPr b="false" i="false" strike="noStrike" sz="1200" u="none">
                <a:solidFill>
                  <a:srgbClr val="FFFFFF"/>
                </a:solidFill>
                <a:latin typeface="Calibri"/>
              </a:rPr>
              <a:t>desyrel mg</a:t>
            </a:r>
            <a:br/>
            <a:r>
              <a:rPr b="false" i="false" strike="noStrike" sz="1200" u="none">
                <a:solidFill>
                  <a:srgbClr val="FFFFFF"/>
                </a:solidFill>
                <a:latin typeface="Calibri"/>
              </a:rPr>
              <a:t>trazodone hcl 150 mg tablet</a:t>
            </a:r>
            <a:br/>
            <a:r>
              <a:rPr b="false" i="false" strike="noStrike" sz="1200" u="none">
                <a:solidFill>
                  <a:srgbClr val="FFFFFF"/>
                </a:solidFill>
                <a:latin typeface="Calibri"/>
              </a:rPr>
              <a:t>buy trazodone online canada</a:t>
            </a:r>
            <a:br/>
            <a:r>
              <a:rPr b="false" i="false" strike="noStrike" sz="1200" u="none">
                <a:solidFill>
                  <a:srgbClr val="FFFFFF"/>
                </a:solidFill>
                <a:latin typeface="Calibri"/>
              </a:rPr>
              <a:t>can you get high off trazodone hydrochloride 100mg</a:t>
            </a:r>
            <a:br/>
            <a:r>
              <a:rPr b="false" i="false" strike="noStrike" sz="1200" u="none">
                <a:solidFill>
                  <a:srgbClr val="FFFFFF"/>
                </a:solidFill>
                <a:latin typeface="Calibri"/>
              </a:rPr>
              <a:t>automaker boosted itsfull-year global earnings and margin outlook, helped by animproved forecast in Europe and better-than-expected results inthe third quarter</a:t>
            </a:r>
            <a:br/>
            <a:r>
              <a:rPr b="false" i="false" strike="noStrike" sz="1200" u="none">
                <a:solidFill>
                  <a:srgbClr val="FFFFFF"/>
                </a:solidFill>
                <a:latin typeface="Calibri"/>
              </a:rPr>
              <a:t>trazodone hydrochloride tablets usp 50 mg</a:t>
            </a:r>
            <a:br/>
            <a:r>
              <a:rPr b="false" i="false" strike="noStrike" sz="1200" u="none">
                <a:solidFill>
                  <a:srgbClr val="FFFFFF"/>
                </a:solidFill>
                <a:latin typeface="Calibri"/>
              </a:rPr>
              <a:t>desyrel package insert</a:t>
            </a:r>
            <a:br/>
            <a:r>
              <a:rPr b="false" i="false" strike="noStrike" sz="1200" u="none">
                <a:solidFill>
                  <a:srgbClr val="FFFFFF"/>
                </a:solidFill>
                <a:latin typeface="Calibri"/>
              </a:rPr>
              <a:t>desyrel 50 mg effets secondaires</a:t>
            </a:r>
            <a:br/>
            <a:r>
              <a:rPr b="false" i="false" strike="noStrike" sz="1200" u="none">
                <a:solidFill>
                  <a:srgbClr val="FFFFFF"/>
                </a:solidFill>
                <a:latin typeface="Calibri"/>
              </a:rPr>
              <a:t>trazodone 100 mg for sleep</a:t>
            </a:r>
            <a:br/>
            <a:r>
              <a:rPr b="false" i="false" strike="noStrike" sz="1200" u="none">
                <a:solidFill>
                  <a:srgbClr val="FFFFFF"/>
                </a:solidFill>
                <a:latin typeface="Calibri"/>
              </a:rPr>
              <a:t>trazodone 100 milligram tablets</a:t>
            </a:r>
            <a:br/>
            <a:r>
              <a:rPr b="false" i="false" strike="noStrike" sz="1200" u="none">
                <a:solidFill>
                  <a:srgbClr val="FFFFFF"/>
                </a:solidFill>
                <a:latin typeface="Calibri"/>
              </a:rPr>
              <a:t>These currents usually carry the oocyte to the uterine tube, where it begins its journey toward the uterus.</a:t>
            </a:r>
            <a:br/>
            <a:r>
              <a:rPr b="false" i="false" strike="noStrike" sz="1200" u="none">
                <a:solidFill>
                  <a:srgbClr val="FFFFFF"/>
                </a:solidFill>
                <a:latin typeface="Calibri"/>
              </a:rPr>
              <a:t>buy trazodone online usa</a:t>
            </a:r>
            <a:br/>
            <a:r>
              <a:rPr b="false" i="false" strike="noStrike" sz="1200" u="none">
                <a:solidFill>
                  <a:srgbClr val="FFFFFF"/>
                </a:solidFill>
                <a:latin typeface="Calibri"/>
              </a:rPr>
              <a:t>So needless to say, I will not be studying this picture further or downloading it</a:t>
            </a:r>
            <a:br/>
            <a:r>
              <a:rPr b="false" i="false" strike="noStrike" sz="1200" u="none">
                <a:solidFill>
                  <a:srgbClr val="FFFFFF"/>
                </a:solidFill>
                <a:latin typeface="Calibri"/>
              </a:rPr>
              <a:t>desyrel normal</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Female patients who have undergone treatment for noninvasive cancer (ductal carcinoma in situ or DCIS) are sometimes treated with this drug, so as to help lower the risk of invasive breast cancer</a:t>
            </a:r>
            <a:br/>
            <a:r>
              <a:rPr b="false" i="false" strike="noStrike" sz="1200" u="none">
                <a:solidFill>
                  <a:srgbClr val="FFFFFF"/>
                </a:solidFill>
                <a:latin typeface="Calibri"/>
              </a:rPr>
              <a:t>desyrel 50 mg 30 tablet endikasyonlar俚desyrel 50 mg tablet</a:t>
            </a:r>
            <a:br/>
            <a:r>
              <a:rPr b="false" i="false" strike="noStrike" sz="1200" u="none">
                <a:solidFill>
                  <a:srgbClr val="FFFFFF"/>
                </a:solidFill>
                <a:latin typeface="Calibri"/>
              </a:rPr>
              <a:t>is trazodone 50 mg a narcotic</a:t>
            </a:r>
            <a:br/>
            <a:r>
              <a:rPr b="false" i="false" strike="noStrike" sz="1200" u="none">
                <a:solidFill>
                  <a:srgbClr val="FFFFFF"/>
                </a:solidFill>
                <a:latin typeface="Calibri"/>
              </a:rPr>
              <a:t>trazodone for sleep fibromyalgia</a:t>
            </a:r>
            <a:br/>
            <a:r>
              <a:rPr b="false" i="false" strike="noStrike" sz="1200" u="none">
                <a:solidFill>
                  <a:srgbClr val="FFFFFF"/>
                </a:solidFill>
                <a:latin typeface="Calibri"/>
              </a:rPr>
              <a:t>trazodone price south africa</a:t>
            </a:r>
            <a:br/>
            <a:r>
              <a:rPr b="false" i="false" strike="noStrike" sz="1200" u="none">
                <a:solidFill>
                  <a:srgbClr val="FFFFFF"/>
                </a:solidFill>
                <a:latin typeface="Calibri"/>
              </a:rPr>
              <a:t>Helaas kan ik me niet verstoppen, want ik ben zelfstandig kraamverzorgende en dus eigen baas</a:t>
            </a:r>
            <a:br/>
            <a:r>
              <a:rPr b="false" i="false" strike="noStrike" sz="1200" u="none">
                <a:solidFill>
                  <a:srgbClr val="FFFFFF"/>
                </a:solidFill>
                <a:latin typeface="Calibri"/>
              </a:rPr>
              <a:t>trazodone information leaflet</a:t>
            </a:r>
            <a:br/>
            <a:r>
              <a:rPr b="false" i="false" strike="noStrike" sz="1200" u="none">
                <a:solidFill>
                  <a:srgbClr val="FFFFFF"/>
                </a:solidFill>
                <a:latin typeface="Calibri"/>
              </a:rPr>
              <a:t>trazodone 300 mg price</a:t>
            </a:r>
            <a:br/>
            <a:r>
              <a:rPr b="false" i="false" strike="noStrike" sz="1200" u="none">
                <a:solidFill>
                  <a:srgbClr val="FFFFFF"/>
                </a:solidFill>
                <a:latin typeface="Calibri"/>
              </a:rPr>
              <a:t>desyrel tab 50mg</a:t>
            </a:r>
            <a:br/>
            <a:r>
              <a:rPr b="false" i="false" strike="noStrike" sz="1200" u="none">
                <a:solidFill>
                  <a:srgbClr val="FFFFFF"/>
                </a:solidFill>
                <a:latin typeface="Calibri"/>
              </a:rPr>
              <a:t>However, if you plan on going to the jungle, you might want to look into getting a Yellow Fever shot</a:t>
            </a:r>
            <a:br/>
            <a:r>
              <a:rPr b="false" i="false" strike="noStrike" sz="1200" u="none">
                <a:solidFill>
                  <a:srgbClr val="FFFFFF"/>
                </a:solidFill>
                <a:latin typeface="Calibri"/>
              </a:rPr>
              <a:t>desyrel insomnia</a:t>
            </a:r>
            <a:br/>
            <a:r>
              <a:rPr b="false" i="false" strike="noStrike" sz="1200" u="none">
                <a:solidFill>
                  <a:srgbClr val="FFFFFF"/>
                </a:solidFill>
                <a:latin typeface="Calibri"/>
              </a:rPr>
              <a:t>high on trazodone</a:t>
            </a:r>
            <a:br/>
            <a:r>
              <a:rPr b="false" i="false" strike="noStrike" sz="1200" u="none">
                <a:solidFill>
                  <a:srgbClr val="FFFFFF"/>
                </a:solidFill>
                <a:latin typeface="Calibri"/>
              </a:rPr>
              <a:t>trazodone cost per pill</a:t>
            </a:r>
            <a:br/>
            <a:r>
              <a:rPr b="false" i="false" strike="noStrike" sz="1200" u="none">
                <a:solidFill>
                  <a:srgbClr val="FFFFFF"/>
                </a:solidFill>
                <a:latin typeface="Calibri"/>
              </a:rPr>
              <a:t>Thank goodness I am not alone I ran out 3 days ago, and have had no time to pick up my prescription</a:t>
            </a:r>
            <a:br/>
            <a:r>
              <a:rPr b="false" i="false" strike="noStrike" sz="1200" u="none">
                <a:solidFill>
                  <a:srgbClr val="FFFFFF"/>
                </a:solidFill>
                <a:latin typeface="Calibri"/>
              </a:rPr>
              <a:t>can you get high off trazodone hcl 50 mg</a:t>
            </a:r>
            <a:br/>
            <a:r>
              <a:rPr b="false" i="false" strike="noStrike" sz="1200" u="none">
                <a:solidFill>
                  <a:srgbClr val="FFFFFF"/>
                </a:solidFill>
                <a:latin typeface="Calibri"/>
              </a:rPr>
              <a:t>taking 150 mg trazodone</a:t>
            </a:r>
            <a:br/>
            <a:r>
              <a:rPr b="false" i="false" strike="noStrike" sz="1200" u="none">
                <a:solidFill>
                  <a:srgbClr val="FFFFFF"/>
                </a:solidFill>
                <a:latin typeface="Calibri"/>
              </a:rPr>
              <a:t>I became agitated....heart palps....and so on and so forth...then my agitation level started rising AGAIN...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trazodone hydrochloride 50 mg sleep</a:t>
            </a:r>
            <a:br/>
            <a:r>
              <a:rPr b="false" i="false" strike="noStrike" sz="1200" u="none">
                <a:solidFill>
                  <a:srgbClr val="FFFFFF"/>
                </a:solidFill>
                <a:latin typeface="Calibri"/>
              </a:rPr>
              <a:t>trazodone for sleep dosage</a:t>
            </a:r>
            <a:br/>
            <a:r>
              <a:rPr b="false" i="false" strike="noStrike" sz="1200" u="none">
                <a:solidFill>
                  <a:srgbClr val="FFFFFF"/>
                </a:solidFill>
                <a:latin typeface="Calibri"/>
              </a:rPr>
              <a:t>Price and cost are the lowest in our beauty store with no coupon need</a:t>
            </a:r>
            <a:br/>
            <a:r>
              <a:rPr b="false" i="false" strike="noStrike" sz="1200" u="none">
                <a:solidFill>
                  <a:srgbClr val="FFFFFF"/>
                </a:solidFill>
                <a:latin typeface="Calibri"/>
              </a:rPr>
              <a:t>trazodone 50 mg tablet for sleep</a:t>
            </a:r>
            <a:br/>
            <a:r>
              <a:rPr b="false" i="false" strike="noStrike" sz="1200" u="none">
                <a:solidFill>
                  <a:srgbClr val="FFFFFF"/>
                </a:solidFill>
                <a:latin typeface="Calibri"/>
              </a:rPr>
              <a:t>trazodone mg dosage</a:t>
            </a:r>
            <a:br/>
            <a:r>
              <a:rPr b="false" i="false" strike="noStrike" sz="1200" u="none">
                <a:solidFill>
                  <a:srgbClr val="FFFFFF"/>
                </a:solidFill>
                <a:latin typeface="Calibri"/>
              </a:rPr>
              <a:t>Where excessive residue accumulates in such areas, sprayingoperations shall be discontinued until conditions are corrected</a:t>
            </a:r>
            <a:br/>
            <a:r>
              <a:rPr b="false" i="false" strike="noStrike" sz="1200" u="none">
                <a:solidFill>
                  <a:srgbClr val="FFFFFF"/>
                </a:solidFill>
                <a:latin typeface="Calibri"/>
              </a:rPr>
              <a:t>trazodone hydrochloride erowid</a:t>
            </a:r>
            <a:br/>
            <a:r>
              <a:rPr b="false" i="false" strike="noStrike" sz="1200" u="none">
                <a:solidFill>
                  <a:srgbClr val="FFFFFF"/>
                </a:solidFill>
                <a:latin typeface="Calibri"/>
              </a:rPr>
              <a:t>trazodone 50 mg street price</a:t>
            </a:r>
            <a:br/>
            <a:r>
              <a:rPr b="false" i="false" strike="noStrike" sz="1200" u="none">
                <a:solidFill>
                  <a:srgbClr val="FFFFFF"/>
                </a:solidFill>
                <a:latin typeface="Calibri"/>
              </a:rPr>
              <a:t>Even if you feel better never stop this medicine on your own</a:t>
            </a:r>
            <a:br/>
            <a:r>
              <a:rPr b="false" i="false" strike="noStrike" sz="1200" u="none">
                <a:solidFill>
                  <a:srgbClr val="FFFFFF"/>
                </a:solidFill>
                <a:latin typeface="Calibri"/>
              </a:rPr>
              <a:t>aspen trazodone 50 mg capsules</a:t>
            </a:r>
            <a:br/>
            <a:r>
              <a:rPr b="false" i="false" strike="noStrike" sz="1200" u="none">
                <a:solidFill>
                  <a:srgbClr val="FFFFFF"/>
                </a:solidFill>
                <a:latin typeface="Calibri"/>
              </a:rPr>
              <a:t>50mg trazodone alcohol</a:t>
            </a:r>
            <a:br/>
            <a:r>
              <a:rPr b="false" i="false" strike="noStrike" sz="1200" u="none">
                <a:solidFill>
                  <a:srgbClr val="FFFFFF"/>
                </a:solidFill>
                <a:latin typeface="Calibri"/>
              </a:rPr>
              <a:t>they were told by the Chinese medicine doctor at the hospital that this was NOT FOR CHILDREN</a:t>
            </a:r>
            <a:br/>
            <a:r>
              <a:rPr b="false" i="false" strike="noStrike" sz="1200" u="none">
                <a:solidFill>
                  <a:srgbClr val="FFFFFF"/>
                </a:solidFill>
                <a:latin typeface="Calibri"/>
              </a:rPr>
              <a:t>trazodone 100 mg cost</a:t>
            </a:r>
            <a:br/>
            <a:r>
              <a:rPr b="false" i="false" strike="noStrike" sz="1200" u="none">
                <a:solidFill>
                  <a:srgbClr val="FFFFFF"/>
                </a:solidFill>
                <a:latin typeface="Calibri"/>
              </a:rPr>
              <a:t>what is trazodone classified as</a:t>
            </a:r>
            <a:br/>
            <a:r>
              <a:rPr b="false" i="false" strike="noStrike" sz="1200" u="none">
                <a:solidFill>
                  <a:srgbClr val="FFFFFF"/>
                </a:solidFill>
                <a:latin typeface="Calibri"/>
              </a:rPr>
              <a:t>I learnt that after you wash your face at night, you are supposed to wait for 20 minutes before you apply retin-a</a:t>
            </a:r>
            <a:br/>
            <a:r>
              <a:rPr b="false" i="false" strike="noStrike" sz="1200" u="none">
                <a:solidFill>
                  <a:srgbClr val="FFFFFF"/>
                </a:solidFill>
                <a:latin typeface="Calibri"/>
              </a:rPr>
              <a:t>prozac ve desyrel</a:t>
            </a:r>
            <a:br/>
            <a:r>
              <a:rPr b="false" i="false" strike="noStrike" sz="1200" u="none">
                <a:solidFill>
                  <a:srgbClr val="FFFFFF"/>
                </a:solidFill>
                <a:latin typeface="Calibri"/>
              </a:rPr>
              <a:t>trazodone street price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trazodone hcl 100 mg for sleep</a:t>
            </a:r>
            <a:br/>
            <a:r>
              <a:rPr b="false" i="false" strike="noStrike" sz="1200" u="none">
                <a:solidFill>
                  <a:srgbClr val="FFFFFF"/>
                </a:solidFill>
                <a:latin typeface="Calibri"/>
              </a:rPr>
              <a:t>My dose has been raised once in the past three months</a:t>
            </a:r>
            <a:br/>
            <a:r>
              <a:rPr b="false" i="false" strike="noStrike" sz="1200" u="none">
                <a:solidFill>
                  <a:srgbClr val="FFFFFF"/>
                </a:solidFill>
                <a:latin typeface="Calibri"/>
              </a:rPr>
              <a:t>trazodone insomnia dosage 100mg</a:t>
            </a:r>
            <a:br/>
            <a:r>
              <a:rPr b="false" i="false" strike="noStrike" sz="1200" u="none">
                <a:solidFill>
                  <a:srgbClr val="FFFFFF"/>
                </a:solidFill>
                <a:latin typeface="Calibri"/>
              </a:rPr>
              <a:t>Could you tell me the dialing code for ? migraine prescription topamax vp Overall, the researchers found a 9 percent increased risk of type 2 diabetes in people taking statins</a:t>
            </a:r>
            <a:br/>
            <a:r>
              <a:rPr b="false" i="false" strike="noStrike" sz="1200" u="none">
                <a:solidFill>
                  <a:srgbClr val="FFFFFF"/>
                </a:solidFill>
                <a:latin typeface="Calibri"/>
              </a:rPr>
              <a:t>what is the street value of trazodone 50 mg</a:t>
            </a:r>
            <a:br/>
            <a:r>
              <a:rPr b="false" i="false" strike="noStrike" sz="1200" u="none">
                <a:solidFill>
                  <a:srgbClr val="FFFFFF"/>
                </a:solidFill>
                <a:latin typeface="Calibri"/>
              </a:rPr>
              <a:t>Currently about 200,000 women are hospitalized each year for PID at an average hospital stay of 4.8 days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2015-12-20T01:16:46+04:00</dcterms:created>
  <dcterms:modified xsi:type="dcterms:W3CDTF">2015-12-20T01:16:46+04:00</dcterms:modified>
  <dc:title>Can Trazodone Cause Sleepwalking - Can You Smoke Trazodone To Get High</dc:title>
  <dc:description>Trazodone used for sleep aid, trazodone 50mg tab for sleep, cost of trazodone, desyrel sale, trazodone 25 mg, use of trazodone hcl, trazodone erectile function</dc:description>
  <dc:subject>Can Trazodone Cause Sleepwalking - Can You Smoke Trazodone To Get High</dc:subject>
  <cp:keywords>buy desyrel, lexapro trazodone serotonin syndrome, desyrel sale, is there a generic trazodone, qualitest trazodone ingredients, can you smoke trazodone to get high, buy trazodone online canada, desyrel package insert, desyrel insomnia, trazodone hydrochloride erowid</cp:keywords>
  <cp:category/>
</cp:coreProperties>
</file>