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7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8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9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30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31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32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33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34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35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36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37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38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Avapro Coupon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hct 300/12.5mg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Not just because it improves lipid profiles, but also because it simply doesn't have the intrinsic side-effects that Clomid has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avapro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losartan a generic for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irbesartan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irbesartan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Det finns mnga myter och frestllningar om vad man ska gra och inte gra efter avslutad kur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tabletas de 150mg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75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bristol myers squibb avapro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 mg picture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avapro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buy Coreg CR without first talking to your doctor if you are pregnant or planning to get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avapro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irbesartan tablets 150mg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far, my bladder infections have cleared up rather quickly (like 2 days)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generic avapro be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 mg effets secondaires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fact, the only FDA-approved weight loss pill provides two varied means of diet supplementation as it enhances your metabolism along with repressing your appetite.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discount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Never increase your dose of this medication or take it more often than prescribed by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avapro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avapro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coupons discounts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patients with angina, Amlodipine tablets works by improving blood supply to the heart muscle, which then receives more oxygen, and as a result chest pain is prevented.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splitting avapro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avapro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hct 150/12.5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avapro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patients with manic-depressive illness may enter into a manic phase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coupon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irbesartan 300 mg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hct 300 12.5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irbesartan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Serious acute hypersensitivity reactions may require immediate emergency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generic name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Therefore, ask your doctor about screening for prostate cancer prior to treatment with Tamsulosin hydrochloride capsules and at regular intervals afterwards.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avapro 300 mg be cut in half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Somebody necessarily lend a hand to make severely articles I might state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coupon program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irbesartan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Pastor Glenn Kirby said the surviving students would now be returning home to China.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tabletas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dosage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450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irbesartan generic for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who makes generic irbesartan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 mg effets secondaires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Make them incapable of serving their purpose athletes to practice however if you want to boost sex drive whether you will notice several inches of increased size.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manufacturer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prices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drug for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hct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28 of the 279 lost hair, then if 1 million take it about 99 thousand will still lose hair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cost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avapro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substitute for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generic alternative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Ik neem aan dat het dus gewoon pigmentatie 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tablets 75mg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irbesartan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called them about this but they still refused.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hct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your symptoms are the the same as when previously treated, you should be suitable for self-diagnosis and treatment online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irbesartan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increases should not occur more rapidly than every 4 weeks, so that the physician can assess the patient's response to each dosage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irbesartan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Such supplements may lead to meet rigorous criteria are advised to communicate directly to tell you need to signal is apply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 mg precio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avalide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Film coated tablets tablets tablets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avapro release date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m㸤icament avapro 300mg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 mg blood pressure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on-line bank things out ..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avalide recall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avapro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avapro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bristol myers avapro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irbesartan generic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avapro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pimples, adapalene gel and cream are also very helpful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 mg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Common side effects of Isotretinoin include headaches, join pain, dry skin, dry lips, and sun sensitivity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irbesartan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Antikoagulan tedavialan hastalara Bactrim uygulanrken bu etkileme gz nne alnmaldr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alternatives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hct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300/25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irbesartan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avapro cost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irbesartan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they are still drowsy first thing in the morning they should take the drug earlier in the evening.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for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irbesartan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While I don&amp;rsquo;t have nightmares every night, every time I hear of this file, or even when I catch myself thinking about it, I get dizzy and I feel like passing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printable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75 mg effets secondaires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tablet size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avapro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credit check payday loan com Now Cruz0Is average per year ranks him 18th among NFL receivers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avapro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ovulation was on February 2nd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hct 300/25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lucky enough to fall into the "no cost" catagory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150/12.5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city's waterways additionally madeޯ�  www.jeff-nolan.comޯ� B, normal water energy leaped typically the systems in the generators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 mg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Before taking Lisinopril 30mg 30mg, tell your doctor or pharmacist if you are allergic to it; or to other ACE inhibitors (such as benazepril); or if you have any other allergies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avapro irbesartan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tablets 300mg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tried alternating my dosage to get off&amp;rdquo;it did not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tablets high blood pressure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Fluid retention in body tissue is also a side buy cutivate cream effect for some 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irbesartan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 mg 2873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for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drug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has been used to treat equine heaves and human asthma for many years, but its beneficial effect only lasts 30 minutes to an hour in horses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irbesartan hctz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 mg cost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women survive with chronic pain, pelvic inflammatory disease, and infertility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tab 150mg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say it was not excessive amounts &amp;mdash; was it over long periods of time? Why were you taking it? Just curious.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300/12.5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natural alternatives to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Another scam in the market by the drug companies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600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Still, the posts are too short for beginners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avapro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"Our priority is to remain competitively priced and to provide overall value and premier service to our customers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therapy we did a role play where the therapist said, I am your daughter and you are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can affect persons of any age, with one study finding an age range of 12 to 78 years.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150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price comparison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Pastor Glenn Kirby said the surviving students would now be returning home to China.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coupons promotions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recall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ideal way to take desiccated thyroid pills is twice daily and not once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recall 2011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Psychiatrists are trained to treat mentally ill people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hct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line's engaged Loan Homeowners 0LThey said, 0HIf you don0It sign it, bad things are going to happen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irbesartan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are avapro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price compare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your doctor right away if you have symptoms of high blood sugar such as increased thirst and urination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avalide patent expiration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cost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irbesartan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benicar equivalent avapro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hct 300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avapro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effet secondaire avapro 300mg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other side effects that are commonly noted with Robaxin include: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free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75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irbesartan hydrochlorothiazide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avapro tab 300mg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2015-12-20T01:16:39+04:00</dcterms:created>
  <dcterms:modified xsi:type="dcterms:W3CDTF">2015-12-20T01:16:39+04:00</dcterms:modified>
  <dc:title>Buy Cheap Avapro - Avapro Coupon Program</dc:title>
  <dc:description>Avapro 150mg, irbesartan generic price, avapro tablet size, avapro tablets high blood pressure, avapro online, avapro hct 300, avapro 75 mg tablet</dc:description>
  <dc:subject>Buy Cheap Avapro - Avapro Coupon Program</dc:subject>
  <cp:keywords>avapro 75 mg price, avapro tabletas, generic avapro, purchase irbesartan online, avapro 300, generic irbesartan available, avapro 300 mg 2873, buy avapro, effet secondaire avapro 300mg, avapro free coupons</cp:keywords>
  <cp:category/>
</cp:coreProperties>
</file>