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08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09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10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11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12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13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14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15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16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17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18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19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20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21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22.jp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23.jp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24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Avanafil Pills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Op de volgende blog vind je informatie over de behandeling bij acne: http://jetskeultee.nl/de-cosmetische-behandeling-bij-acne/obj7777491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fda approval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pulmonary hypertension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satyendra nath bose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stendra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sets a limit on how much you will have to pay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loyalty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quanto costa stendra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Would be interested to know how you go with retina101, as I'm all for buying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sanofi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en mexico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first I was taking 5mg for a long time and about a year ago I raised my dose to 10mg and it felt great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duration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liek avanafil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Clinical relapse will occur if the medication is not continued until the infecting organism is eradicated.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manufacturer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Laser treatments and medications that explore the role of prostaglandin D2 in hair loss are on the horizon and may be available within several years.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for the treatment of erectile dysfunction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petrol version of Maruti Wagon R is packed with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how long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 posible que usted observe un resto del comprimido en sus heces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launch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no brasil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drugbank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generic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benefits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france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iupac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addition, you can also buy oral fluconazole from your pharmacy, to treat vaginal thrush.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kopen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avanafil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resources nig ltd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erectile dysfunction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duration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have problems with your esophagus (the tube that connects your throat to your stomach),you shouldn&amp;rsquo;t take this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not working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Symptoms usually appear within 4 to 8 hours and are transient, usually requiring no treatment.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usage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Limitations to the set-of-laws movement to possibility structure bonk been illustrious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cost per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eu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 2013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fact of the matter is: the law says the purchaser has to be 17 years of age to purchase without a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100mg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samples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hplc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spedra avanafil costo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two medicines are visibly different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stendra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stendra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200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assuming the Methylprednisone is similar but what can I do when it ends next week? I can barely do anything when I feel that drunk feeling I get without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instructions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que es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trade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latest news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women survive with chronic pain, pelvic inflammatory disease, and infertility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eu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staxyn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who have taken an MAOI must wait at least 14 days before taking Wellbutrin SR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food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kaufen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half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stendra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causes congestion from mucous buildup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stendra tablets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usa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bph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rx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Cutcliffe told him to keep looking each time he came back without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in europe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europe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antibiotic acts on the anaerobic bacteria which causes the bacterial vaginosis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available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women survive with chronic pain, pelvic inflammatory disease, and infertility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natuzzi avana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new symptoms have turned up and some old ones have increased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kosten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Hi, I&amp;rsquo;m on day 2 off Pristiq 50mg and feel really bad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avanafil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metabolism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free samples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Estomago:boa capacidade,com morfologia e expansibilidade normais.lago mucoso claro .O pregueado do fundo e corpo mostra-se com relevo integro,seguido do eixo longitudinal como habitual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avanafil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april 27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phase 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Rosatom has said it may invest in theproject, estimated to cost around 4 to 6 billion euros, whichwould put to rest funding concerns after German utility E.ON announced its exit from the consortium.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scatole avana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image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produced a clinically relevant elevation of plasma lithium and reduction in renal lithium clearance in psychiatric patients and normal subjects with steady-state plasma lithium concentrations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2011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avanafil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stendra uk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free samples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generic stendra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patent expiration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wiki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tugs at your inner self and doesn&amp;rsquo;t wanna let go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stendra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glycolzuur; heb het idee dat het nu nog iets beter gaat.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efficacy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 2nd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does stendra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prescribing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quanto costa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or avanafil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Among patients taking FLAGYL ER who reported headaches, 10% considered them severe, and less than 2% of reported episodes of nausea were considered severe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15 minutes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ema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Due to the minuscule chance of fertility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are warned to wean themselves off antidepressants slowly and under a doctor&amp;rsquo;s care.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patent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stendra avanafil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smoke you should talk to your health care professional before taking combination oral contraceptives.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stendra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maximum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release date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zoraxel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came off it at age 27 to have a child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100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other drugs in same class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fda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bcs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release date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apparent volume of distribution at steady state is 1.7 to 5.0 l/kg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didn't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aim to provide a fast turnaround of your order, as we understand the need for pet medication to reach you quickly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 1790 avanafil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controlling phosphodiesterase type 5, it permits a lot more blood to circulation easily into the penile area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menarini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user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Take promethazine oral syrup by mouth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de 200 mg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natuzzi avana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went to Walmart to pick up a prescription a doctor filled for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usp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avanafil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Also, read the information included with PROPECIA each time you renew your prescription, just in case anything has changed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oral bioavailability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sleep well at night, I wake up with energy and have a small business that I make a living with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marketing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de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stendra cost per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will stendra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synthesis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stendra really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ejaculation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launch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Binding is independent of the serum concentration within the therapeutically relevant range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free trial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more elective surgery is a harder call, and the  costs and benefits should be weighed very carefully.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testimonials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retail price of stendra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atc code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costo menarini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nice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avanafil costo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began this drug because of cervical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pharmacokinetics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from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stendra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Women&amp;rsquo;s ROGAINE Foam is clinically proven to regrow hair in 80% of women* who apply it once each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contraindications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raw material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generico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stendra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one of a list of legal problems currently facing Pfizer, the drug&amp;rsquo;s manufacturers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ultime notizie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stendra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ed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in the contraceptive injection for about 2 weeks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grapefruit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experience this, contact your doctor.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loyalty card from abbott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avanafil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fda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 price 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estimation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news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vivus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done some research and apparently this is a very common side effect of this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by vivus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chemical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Either way, coming of Prozac should be supervised by a medical professional.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duration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Bipolar I disorder is a  specific type of bipolar disorder characterized by manic or mixed  episodes of feelings of extreme irritability or euphoria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mechanism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Som5thing that most peple is the main constVtuents f a diet that is usually trying t lose w5ight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manufacturer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kwikmed stendra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avana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 animals are treated and then reinfected at a later time, severe itching starts almost immediately, which indicates the itching may be due to an allergic reaction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diabetes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Mean serum prolactin dropped from 181.4 mcg/L (range 153 to 213 mcg/L) on the first day to 12.5 mcg/L (range 0.9 to 37 mcg/L) on day 4, and 18.2 mcg/L (range 2 to 36.2 mcg/L) on day 14 after the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ncbi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$100,000  what a dinky little fine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efficacy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avanafil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Ask your health care provider any questions you may have about how to use Fluoxetine.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webmd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stendra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class action Zoloft lawsuit alleges that patients experienced no benefit from use of the antidepressant medication.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super avana 160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max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Infecciones virales y micticas del conducto auditivo incluyendo el herpes simple y varicela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nda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ndc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indication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korea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to wait til I got my period (Nov</a:t>
            </a:r>
            <a:b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generic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label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indication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from that standpoint, one needs to watch not only their testosterone levels, but also their estradiol.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avanafil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now, a month later, I find myself sinking back into anxiety and depression.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bcs class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Pharmacist said should be working by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food interaction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costo in farmacia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avana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price per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avanafil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Aunque muchas personas tienen la creencia de que el hipotiroidismo engorda, esta enfermedad solo hace aumentar unos pocos kilos en forma de agua por retencin de lquidos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time</a:t>
            </a:r>
            <a:b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new ed drug stendra cost per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t1/2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therapeutic category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structure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said the drug bill to treat his dog, a 125-pound Great Pyrenees named Carson, for valley fever surged from $50 a month to $1,700 at a chain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tablets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2015-12-20T01:17:07+04:00</dcterms:created>
  <dcterms:modified xsi:type="dcterms:W3CDTF">2015-12-20T01:17:07+04:00</dcterms:modified>
  <dc:title>Avanafil Fda - Avanafil In Pakistan</dc:title>
  <dc:description>Stendra alcohol, stendra rx, stendra free samples, avanafil prescribing information, stendra manufacturer coupon, stendra avanafil tablets, stendra avanafil price</dc:description>
  <dc:subject>Avanafil Fda - Avanafil In Pakistan</dc:subject>
  <cp:keywords>avanafil erectile dysfunction, avanafil 100mg pills, avanafil drug, avanafil information, stendra free samples, where can i buy generic stendra, stendra oral, stendra avanafil, avanafil mechanism of action, cheap avana</cp:keywords>
  <cp:category/>
</cp:coreProperties>
</file>