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93.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94.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95.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96.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97.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98.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99.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00.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01.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02.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03.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04.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05.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06.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Street Price Of 600 Mg Ibuprofen</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Flexibly integrate with any gate the driver will are very good friends amoxil bd 875 posologia washed up on would ruin the friendship</a:t>
            </a:r>
            <a:br/>
            <a:r>
              <a:rPr b="false" i="false" strike="noStrike" sz="1200" u="none">
                <a:solidFill>
                  <a:srgbClr val="FFFFFF"/>
                </a:solidFill>
                <a:latin typeface="Calibri"/>
              </a:rPr>
              <a:t>maximum dose of ibuprofen for migraine</a:t>
            </a:r>
            <a:br/>
            <a:r>
              <a:rPr b="false" i="false" strike="noStrike" sz="1200" u="none">
                <a:solidFill>
                  <a:srgbClr val="FFFFFF"/>
                </a:solidFill>
                <a:latin typeface="Calibri"/>
              </a:rPr>
              <a:t>The disease can severely impact a horse&amp;rsquo;s quality of life, which is one of the reasons Morris Animal Foundation (MAF) has supported research to treat it.</a:t>
            </a:r>
            <a:br/>
            <a:r>
              <a:rPr b="false" i="false" strike="noStrike" sz="1200" u="none">
                <a:solidFill>
                  <a:srgbClr val="FFFFFF"/>
                </a:solidFill>
                <a:latin typeface="Calibri"/>
              </a:rPr>
              <a:t>alternate tylenol ibuprofen every 2 hours</a:t>
            </a:r>
            <a:br/>
            <a:r>
              <a:rPr b="false" i="false" strike="noStrike" sz="1200" u="none">
                <a:solidFill>
                  <a:srgbClr val="FFFFFF"/>
                </a:solidFill>
                <a:latin typeface="Calibri"/>
              </a:rPr>
              <a:t>what works better for sore throat acetaminophen or ibuprofen</a:t>
            </a:r>
            <a:br/>
            <a:r>
              <a:rPr b="false" i="false" strike="noStrike" sz="1200" u="none">
                <a:solidFill>
                  <a:srgbClr val="FFFFFF"/>
                </a:solidFill>
                <a:latin typeface="Calibri"/>
              </a:rPr>
              <a:t>ibuprofen advil tylenol</a:t>
            </a:r>
            <a:br/>
            <a:r>
              <a:rPr b="false" i="false" strike="noStrike" sz="1200" u="none">
                <a:solidFill>
                  <a:srgbClr val="FFFFFF"/>
                </a:solidFill>
                <a:latin typeface="Calibri"/>
              </a:rPr>
              <a:t>The therapeutic target level should be less than 6mg/dL, at which level risk of gout attack is decreased and so is the formation of tophi (for which urate levels of &lt;5mg/dL are preferred).</a:t>
            </a:r>
            <a:br/>
            <a:r>
              <a:rPr b="false" i="false" strike="noStrike" sz="1200" u="none">
                <a:solidFill>
                  <a:srgbClr val="FFFFFF"/>
                </a:solidFill>
                <a:latin typeface="Calibri"/>
              </a:rPr>
              <a:t>how many 800 mg ibuprofen will get you high</a:t>
            </a:r>
            <a:br/>
            <a:r>
              <a:rPr b="false" i="false" strike="noStrike" sz="1200" u="none">
                <a:solidFill>
                  <a:srgbClr val="FFFFFF"/>
                </a:solidFill>
                <a:latin typeface="Calibri"/>
              </a:rPr>
              <a:t>In peritoneal dialysis, dialysis can be performed using isotonic sodium chloride solution as the dialysate.</a:t>
            </a:r>
            <a:br/>
            <a:r>
              <a:rPr b="false" i="false" strike="noStrike" sz="1200" u="none">
                <a:solidFill>
                  <a:srgbClr val="FFFFFF"/>
                </a:solidFill>
                <a:latin typeface="Calibri"/>
              </a:rPr>
              <a:t>ibuprofen childrens dose mg/kg</a:t>
            </a:r>
            <a:br/>
            <a:r>
              <a:rPr b="false" i="false" strike="noStrike" sz="1200" u="none">
                <a:solidFill>
                  <a:srgbClr val="FFFFFF"/>
                </a:solidFill>
                <a:latin typeface="Calibri"/>
              </a:rPr>
              <a:t>ibuprofen 200 mg during pregnancy</a:t>
            </a:r>
            <a:br/>
            <a:r>
              <a:rPr b="false" i="false" strike="noStrike" sz="1200" u="none">
                <a:solidFill>
                  <a:srgbClr val="FFFFFF"/>
                </a:solidFill>
                <a:latin typeface="Calibri"/>
              </a:rPr>
              <a:t>is tylenol or ibuprofen better for infants</a:t>
            </a:r>
            <a:br/>
            <a:r>
              <a:rPr b="false" i="false" strike="noStrike" sz="1200" u="none">
                <a:solidFill>
                  <a:srgbClr val="FFFFFF"/>
                </a:solidFill>
                <a:latin typeface="Calibri"/>
              </a:rPr>
              <a:t>what is better for a cold ibuprofen or acetaminophen</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aspirin tylenol or ibuprofen</a:t>
            </a:r>
            <a:br/>
            <a:r>
              <a:rPr b="false" i="false" strike="noStrike" sz="1200" u="none">
                <a:solidFill>
                  <a:srgbClr val="FFFFFF"/>
                </a:solidFill>
                <a:latin typeface="Calibri"/>
              </a:rPr>
              <a:t>is ibuprofen better than acetaminophen for headaches</a:t>
            </a:r>
            <a:br/>
            <a:r>
              <a:rPr b="false" i="false" strike="noStrike" sz="1200" u="none">
                <a:solidFill>
                  <a:srgbClr val="FFFFFF"/>
                </a:solidFill>
                <a:latin typeface="Calibri"/>
              </a:rPr>
              <a:t>acetaminophen (tylenol) or ibuprofen (advil or motrin)</a:t>
            </a:r>
            <a:br/>
            <a:r>
              <a:rPr b="false" i="false" strike="noStrike" sz="1200" u="none">
                <a:solidFill>
                  <a:srgbClr val="FFFFFF"/>
                </a:solidFill>
                <a:latin typeface="Calibri"/>
              </a:rPr>
              <a:t>ibuprofen dosages</a:t>
            </a:r>
            <a:br/>
            <a:r>
              <a:rPr b="false" i="false" strike="noStrike" sz="1200" u="none">
                <a:solidFill>
                  <a:srgbClr val="FFFFFF"/>
                </a:solidFill>
                <a:latin typeface="Calibri"/>
              </a:rPr>
              <a:t>The correct concentration is, however, labeled on the primary foil overwrap pouches and shelf cartons</a:t>
            </a:r>
            <a:br/>
            <a:r>
              <a:rPr b="false" i="false" strike="noStrike" sz="1200" u="none">
                <a:solidFill>
                  <a:srgbClr val="FFFFFF"/>
                </a:solidFill>
                <a:latin typeface="Calibri"/>
              </a:rPr>
              <a:t>what is motrin ibuprofen</a:t>
            </a:r>
            <a:br/>
            <a:r>
              <a:rPr b="false" i="false" strike="noStrike" sz="1200" u="none">
                <a:solidFill>
                  <a:srgbClr val="FFFFFF"/>
                </a:solidFill>
                <a:latin typeface="Calibri"/>
              </a:rPr>
              <a:t>dosage of ibuprofen 800</a:t>
            </a:r>
            <a:br/>
            <a:r>
              <a:rPr b="false" i="false" strike="noStrike" sz="1200" u="none">
                <a:solidFill>
                  <a:srgbClr val="FFFFFF"/>
                </a:solidFill>
                <a:latin typeface="Calibri"/>
              </a:rPr>
              <a:t>I've noseyed around the acne.org message boards for nearly 8 years now searching for hope</a:t>
            </a:r>
            <a:br/>
            <a:r>
              <a:rPr b="false" i="false" strike="noStrike" sz="1200" u="none">
                <a:solidFill>
                  <a:srgbClr val="FFFFFF"/>
                </a:solidFill>
                <a:latin typeface="Calibri"/>
              </a:rPr>
              <a:t>tylenol or ibuprofen for baby fever</a:t>
            </a:r>
            <a:br/>
            <a:r>
              <a:rPr b="false" i="false" strike="noStrike" sz="1200" u="none">
                <a:solidFill>
                  <a:srgbClr val="FFFFFF"/>
                </a:solidFill>
                <a:latin typeface="Calibri"/>
              </a:rPr>
              <a:t>had varying (none fabulous) with prozac, paxil, effexor</a:t>
            </a:r>
            <a:br/>
            <a:r>
              <a:rPr b="false" i="false" strike="noStrike" sz="1200" u="none">
                <a:solidFill>
                  <a:srgbClr val="FFFFFF"/>
                </a:solidFill>
                <a:latin typeface="Calibri"/>
              </a:rPr>
              <a:t>dosing for ibuprofen</a:t>
            </a:r>
            <a:br/>
            <a:r>
              <a:rPr b="false" i="false" strike="noStrike" sz="1200" u="none">
                <a:solidFill>
                  <a:srgbClr val="FFFFFF"/>
                </a:solidFill>
                <a:latin typeface="Calibri"/>
              </a:rPr>
              <a:t>ic ibuprofen 800 mg high</a:t>
            </a:r>
            <a:br/>
            <a:r>
              <a:rPr b="false" i="false" strike="noStrike" sz="1200" u="none">
                <a:solidFill>
                  <a:srgbClr val="FFFFFF"/>
                </a:solidFill>
                <a:latin typeface="Calibri"/>
              </a:rPr>
              <a:t>ibuprofen tylenol</a:t>
            </a:r>
            <a:br/>
            <a:r>
              <a:rPr b="false" i="false" strike="noStrike" sz="1200" u="none">
                <a:solidFill>
                  <a:srgbClr val="FFFFFF"/>
                </a:solidFill>
                <a:latin typeface="Calibri"/>
              </a:rPr>
              <a:t>But his sicknesses pass much quicker if I don&amp;rsquo;t try to bring the fever down.</a:t>
            </a:r>
            <a:br/>
            <a:r>
              <a:rPr b="false" i="false" strike="noStrike" sz="1200" u="none">
                <a:solidFill>
                  <a:srgbClr val="FFFFFF"/>
                </a:solidFill>
                <a:latin typeface="Calibri"/>
              </a:rPr>
              <a:t>ibuprofen dosage pediatric</a:t>
            </a:r>
            <a:br/>
            <a:r>
              <a:rPr b="false" i="false" strike="noStrike" sz="1200" u="none">
                <a:solidFill>
                  <a:srgbClr val="FFFFFF"/>
                </a:solidFill>
                <a:latin typeface="Calibri"/>
              </a:rPr>
              <a:t>Only a mental health specialist can evaluate whether you need to keep taking Cymbalta or whether you would be okay without drugs</a:t>
            </a:r>
            <a:br/>
            <a:r>
              <a:rPr b="false" i="false" strike="noStrike" sz="1200" u="none">
                <a:solidFill>
                  <a:srgbClr val="FFFFFF"/>
                </a:solidFill>
                <a:latin typeface="Calibri"/>
              </a:rPr>
              <a:t>how many ibuprofen tablets can i take in a day</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it safe to take ibuprofen 600 mg while breastfeeding</a:t>
            </a:r>
            <a:br/>
            <a:r>
              <a:rPr b="false" i="false" strike="noStrike" sz="1200" u="none">
                <a:solidFill>
                  <a:srgbClr val="FFFFFF"/>
                </a:solidFill>
                <a:latin typeface="Calibri"/>
              </a:rPr>
              <a:t>But I don&amp;rsquo;t feel sad, i just feel really angry</a:t>
            </a:r>
            <a:br/>
            <a:r>
              <a:rPr b="false" i="false" strike="noStrike" sz="1200" u="none">
                <a:solidFill>
                  <a:srgbClr val="FFFFFF"/>
                </a:solidFill>
                <a:latin typeface="Calibri"/>
              </a:rPr>
              <a:t>ibuprofen 800 mg dosage</a:t>
            </a:r>
            <a:br/>
            <a:r>
              <a:rPr b="false" i="false" strike="noStrike" sz="1200" u="none">
                <a:solidFill>
                  <a:srgbClr val="FFFFFF"/>
                </a:solidFill>
                <a:latin typeface="Calibri"/>
              </a:rPr>
              <a:t>In this database, the only cause of discontinuation greater than 1%, and occurring more often on carvedilol was hypotension (1.5% on carvedilol, 0.2% on placebo).</a:t>
            </a:r>
            <a:br/>
            <a:r>
              <a:rPr b="false" i="false" strike="noStrike" sz="1200" u="none">
                <a:solidFill>
                  <a:srgbClr val="FFFFFF"/>
                </a:solidFill>
                <a:latin typeface="Calibri"/>
              </a:rPr>
              <a:t>is ibuprofen good for costochondritis</a:t>
            </a:r>
            <a:br/>
            <a:r>
              <a:rPr b="false" i="false" strike="noStrike" sz="1200" u="none">
                <a:solidFill>
                  <a:srgbClr val="FFFFFF"/>
                </a:solidFill>
                <a:latin typeface="Calibri"/>
              </a:rPr>
              <a:t>ibuprofen 600 mg online</a:t>
            </a:r>
            <a:br/>
            <a:r>
              <a:rPr b="false" i="false" strike="noStrike" sz="1200" u="none">
                <a:solidFill>
                  <a:srgbClr val="FFFFFF"/>
                </a:solidFill>
                <a:latin typeface="Calibri"/>
              </a:rPr>
              <a:t>800 mg ibuprofen for fever</a:t>
            </a:r>
            <a:br/>
            <a:r>
              <a:rPr b="false" i="false" strike="noStrike" sz="1200" u="none">
                <a:solidFill>
                  <a:srgbClr val="FFFFFF"/>
                </a:solidFill>
                <a:latin typeface="Calibri"/>
              </a:rPr>
              <a:t>Anyway, I can never get a straight answer from doctors about what the Hashimoto&amp;rsquo;s diagnosis means without a thyroid.</a:t>
            </a:r>
            <a:br/>
            <a:r>
              <a:rPr b="false" i="false" strike="noStrike" sz="1200" u="none">
                <a:solidFill>
                  <a:srgbClr val="FFFFFF"/>
                </a:solidFill>
                <a:latin typeface="Calibri"/>
              </a:rPr>
              <a:t>journal online ibuprofen</a:t>
            </a:r>
            <a:br/>
            <a:r>
              <a:rPr b="false" i="false" strike="noStrike" sz="1200" u="none">
                <a:solidFill>
                  <a:srgbClr val="FFFFFF"/>
                </a:solidFill>
                <a:latin typeface="Calibri"/>
              </a:rPr>
              <a:t>gave my child double dose of ibuprofen</a:t>
            </a:r>
            <a:br/>
            <a:r>
              <a:rPr b="false" i="false" strike="noStrike" sz="1200" u="none">
                <a:solidFill>
                  <a:srgbClr val="FFFFFF"/>
                </a:solidFill>
                <a:latin typeface="Calibri"/>
              </a:rPr>
              <a:t>buy ibuprofen gel 10</a:t>
            </a:r>
            <a:br/>
            <a:r>
              <a:rPr b="false" i="false" strike="noStrike" sz="1200" u="none">
                <a:solidFill>
                  <a:srgbClr val="FFFFFF"/>
                </a:solidFill>
                <a:latin typeface="Calibri"/>
              </a:rPr>
              <a:t>Hi, I too can confirm that Wellbutrin is pro sexual</a:t>
            </a:r>
            <a:br/>
            <a:r>
              <a:rPr b="false" i="false" strike="noStrike" sz="1200" u="none">
                <a:solidFill>
                  <a:srgbClr val="FFFFFF"/>
                </a:solidFill>
                <a:latin typeface="Calibri"/>
              </a:rPr>
              <a:t>what is better for pain ibuprofen or advil</a:t>
            </a:r>
            <a:br/>
            <a:r>
              <a:rPr b="false" i="false" strike="noStrike" sz="1200" u="none">
                <a:solidFill>
                  <a:srgbClr val="FFFFFF"/>
                </a:solidFill>
                <a:latin typeface="Calibri"/>
              </a:rPr>
              <a:t>ibuprofen 400 mg dosering per dag</a:t>
            </a:r>
            <a:br/>
            <a:r>
              <a:rPr b="false" i="false" strike="noStrike" sz="1200" u="none">
                <a:solidFill>
                  <a:srgbClr val="FFFFFF"/>
                </a:solidFill>
                <a:latin typeface="Calibri"/>
              </a:rPr>
              <a:t>adverse effect of ibuprofen (advil motrin) in the elderly</a:t>
            </a:r>
            <a:br/>
            <a:r>
              <a:rPr b="false" i="false" strike="noStrike" sz="1200" u="none">
                <a:solidFill>
                  <a:srgbClr val="FFFFFF"/>
                </a:solidFill>
                <a:latin typeface="Calibri"/>
              </a:rPr>
              <a:t>can you take ibuprofen tylenol same time</a:t>
            </a:r>
            <a:br/>
            <a:r>
              <a:rPr b="false" i="false" strike="noStrike" sz="1200" u="none">
                <a:solidFill>
                  <a:srgbClr val="FFFFFF"/>
                </a:solidFill>
                <a:latin typeface="Calibri"/>
              </a:rPr>
              <a:t>and European economies, and the U.S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motrin is ibuprofen</a:t>
            </a:r>
            <a:br/>
            <a:r>
              <a:rPr b="false" i="false" strike="noStrike" sz="1200" u="none">
                <a:solidFill>
                  <a:srgbClr val="FFFFFF"/>
                </a:solidFill>
                <a:latin typeface="Calibri"/>
              </a:rPr>
              <a:t>0V We have now got to roll up our sleeves even though we've come a long way</a:t>
            </a:r>
            <a:br/>
            <a:r>
              <a:rPr b="false" i="false" strike="noStrike" sz="1200" u="none">
                <a:solidFill>
                  <a:srgbClr val="FFFFFF"/>
                </a:solidFill>
                <a:latin typeface="Calibri"/>
              </a:rPr>
              <a:t>can 800 mg ibuprofen cause high blood pressure</a:t>
            </a:r>
            <a:br/>
            <a:r>
              <a:rPr b="false" i="false" strike="noStrike" sz="1200" u="none">
                <a:solidFill>
                  <a:srgbClr val="FFFFFF"/>
                </a:solidFill>
                <a:latin typeface="Calibri"/>
              </a:rPr>
              <a:t>can i take ibuprofen for hangover</a:t>
            </a:r>
            <a:br/>
            <a:r>
              <a:rPr b="false" i="false" strike="noStrike" sz="1200" u="none">
                <a:solidFill>
                  <a:srgbClr val="FFFFFF"/>
                </a:solidFill>
                <a:latin typeface="Calibri"/>
              </a:rPr>
              <a:t>dosage ibuprofen</a:t>
            </a:r>
            <a:br/>
            <a:r>
              <a:rPr b="false" i="false" strike="noStrike" sz="1200" u="none">
                <a:solidFill>
                  <a:srgbClr val="FFFFFF"/>
                </a:solidFill>
                <a:latin typeface="Calibri"/>
              </a:rPr>
              <a:t>I had to have a D&amp;C due to my Endometriosis and a HCG for my closed tube</a:t>
            </a:r>
            <a:br/>
            <a:r>
              <a:rPr b="false" i="false" strike="noStrike" sz="1200" u="none">
                <a:solidFill>
                  <a:srgbClr val="FFFFFF"/>
                </a:solidFill>
                <a:latin typeface="Calibri"/>
              </a:rPr>
              <a:t>tylenol or ibuprofen for earache</a:t>
            </a:r>
            <a:br/>
            <a:r>
              <a:rPr b="false" i="false" strike="noStrike" sz="1200" u="none">
                <a:solidFill>
                  <a:srgbClr val="FFFFFF"/>
                </a:solidFill>
                <a:latin typeface="Calibri"/>
              </a:rPr>
              <a:t>which is best aspirin tylenol or ibuprofen</a:t>
            </a:r>
            <a:br/>
            <a:r>
              <a:rPr b="false" i="false" strike="noStrike" sz="1200" u="none">
                <a:solidFill>
                  <a:srgbClr val="FFFFFF"/>
                </a:solidFill>
                <a:latin typeface="Calibri"/>
              </a:rPr>
              <a:t>Facultado defensor, les proporciona opciones</a:t>
            </a:r>
            <a:br/>
            <a:r>
              <a:rPr b="false" i="false" strike="noStrike" sz="1200" u="none">
                <a:solidFill>
                  <a:srgbClr val="FFFFFF"/>
                </a:solidFill>
                <a:latin typeface="Calibri"/>
              </a:rPr>
              <a:t>brufen ibuprofeno 600 mg</a:t>
            </a:r>
            <a:br/>
            <a:r>
              <a:rPr b="false" i="false" strike="noStrike" sz="1200" u="none">
                <a:solidFill>
                  <a:srgbClr val="FFFFFF"/>
                </a:solidFill>
                <a:latin typeface="Calibri"/>
              </a:rPr>
              <a:t>Considering the experiences you have described with your brother, it sounds like real medical and psychological expertise is required.</a:t>
            </a:r>
            <a:br/>
            <a:r>
              <a:rPr b="false" i="false" strike="noStrike" sz="1200" u="none">
                <a:solidFill>
                  <a:srgbClr val="FFFFFF"/>
                </a:solidFill>
                <a:latin typeface="Calibri"/>
              </a:rPr>
              <a:t>is ibuprofen or acetaminophen better for headaches</a:t>
            </a:r>
            <a:br/>
            <a:r>
              <a:rPr b="false" i="false" strike="noStrike" sz="1200" u="none">
                <a:solidFill>
                  <a:srgbClr val="FFFFFF"/>
                </a:solidFill>
                <a:latin typeface="Calibri"/>
              </a:rPr>
              <a:t>advil ibuprofen tablets 200 mg pain reliever fever reducer nsaid</a:t>
            </a:r>
            <a:br/>
            <a:r>
              <a:rPr b="false" i="false" strike="noStrike" sz="1200" u="none">
                <a:solidFill>
                  <a:srgbClr val="FFFFFF"/>
                </a:solidFill>
                <a:latin typeface="Calibri"/>
              </a:rPr>
              <a:t>800 mg of ibuprofen for cramps</a:t>
            </a:r>
            <a:br/>
            <a:r>
              <a:rPr b="false" i="false" strike="noStrike" sz="1200" u="none">
                <a:solidFill>
                  <a:srgbClr val="FFFFFF"/>
                </a:solidFill>
                <a:latin typeface="Calibri"/>
              </a:rPr>
              <a:t>Common side effects of Isotretinoin include headaches, join pain, dry skin, dry lips, and sun sensitivity</a:t>
            </a:r>
            <a:br/>
            <a:r>
              <a:rPr b="false" i="false" strike="noStrike" sz="1200" u="none">
                <a:solidFill>
                  <a:srgbClr val="FFFFFF"/>
                </a:solidFill>
                <a:latin typeface="Calibri"/>
              </a:rPr>
              <a:t>ibuprofen 800 mg overdose symptoms</a:t>
            </a:r>
            <a:br/>
            <a:r>
              <a:rPr b="false" i="false" strike="noStrike" sz="1200" u="none">
                <a:solidFill>
                  <a:srgbClr val="FFFFFF"/>
                </a:solidFill>
                <a:latin typeface="Calibri"/>
              </a:rPr>
              <a:t>Your gp alone should be able to judge your level of pain and prescribe accordingly</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can 600 mg of ibuprofen do to you</a:t>
            </a:r>
            <a:br/>
            <a:r>
              <a:rPr b="false" i="false" strike="noStrike" sz="1200" u="none">
                <a:solidFill>
                  <a:srgbClr val="FFFFFF"/>
                </a:solidFill>
                <a:latin typeface="Calibri"/>
              </a:rPr>
              <a:t>Tablets, 15 mg white, in the DIVIDOSE tablet design imprinted with the MJ logo, are available in bottles of 60 and 180</a:t>
            </a:r>
            <a:br/>
            <a:r>
              <a:rPr b="false" i="false" strike="noStrike" sz="1200" u="none">
                <a:solidFill>
                  <a:srgbClr val="FFFFFF"/>
                </a:solidFill>
                <a:latin typeface="Calibri"/>
              </a:rPr>
              <a:t>tylenol versus ibuprofen for babies</a:t>
            </a:r>
            <a:br/>
            <a:r>
              <a:rPr b="false" i="false" strike="noStrike" sz="1200" u="none">
                <a:solidFill>
                  <a:srgbClr val="FFFFFF"/>
                </a:solidFill>
                <a:latin typeface="Calibri"/>
              </a:rPr>
              <a:t>ibuprofen 800 mg price per pill</a:t>
            </a:r>
            <a:br/>
            <a:r>
              <a:rPr b="false" i="false" strike="noStrike" sz="1200" u="none">
                <a:solidFill>
                  <a:srgbClr val="FFFFFF"/>
                </a:solidFill>
                <a:latin typeface="Calibri"/>
              </a:rPr>
              <a:t>how many 800 mg ibuprofen can i take to overdose</a:t>
            </a:r>
            <a:br/>
            <a:r>
              <a:rPr b="false" i="false" strike="noStrike" sz="1200" u="none">
                <a:solidFill>
                  <a:srgbClr val="FFFFFF"/>
                </a:solidFill>
                <a:latin typeface="Calibri"/>
              </a:rPr>
              <a:t>ibuprofen use leads to extend lifespan</a:t>
            </a:r>
            <a:br/>
            <a:r>
              <a:rPr b="false" i="false" strike="noStrike" sz="1200" u="none">
                <a:solidFill>
                  <a:srgbClr val="FFFFFF"/>
                </a:solidFill>
                <a:latin typeface="Calibri"/>
              </a:rPr>
              <a:t>should i take ibuprofen or tylenol for cramps</a:t>
            </a:r>
            <a:br/>
            <a:r>
              <a:rPr b="false" i="false" strike="noStrike" sz="1200" u="none">
                <a:solidFill>
                  <a:srgbClr val="FFFFFF"/>
                </a:solidFill>
                <a:latin typeface="Calibri"/>
              </a:rPr>
              <a:t>street price of 600 mg ibuprofen</a:t>
            </a:r>
            <a:br/>
            <a:r>
              <a:rPr b="false" i="false" strike="noStrike" sz="1200" u="none">
                <a:solidFill>
                  <a:srgbClr val="FFFFFF"/>
                </a:solidFill>
                <a:latin typeface="Calibri"/>
              </a:rPr>
              <a:t>pois tenho muita dificuldade para engolir a quem devo recorrer? me ajudem  obrigada eliane Itamb&amp;eacute;-pe.</a:t>
            </a:r>
            <a:br/>
            <a:r>
              <a:rPr b="false" i="false" strike="noStrike" sz="1200" u="none">
                <a:solidFill>
                  <a:srgbClr val="FFFFFF"/>
                </a:solidFill>
                <a:latin typeface="Calibri"/>
              </a:rPr>
              <a:t>is acetaminophen ibuprofen</a:t>
            </a:r>
            <a:br/>
            <a:r>
              <a:rPr b="false" i="false" strike="noStrike" sz="1200" u="none">
                <a:solidFill>
                  <a:srgbClr val="FFFFFF"/>
                </a:solidFill>
                <a:latin typeface="Calibri"/>
              </a:rPr>
              <a:t>costco extra strength ibuprofen</a:t>
            </a:r>
            <a:br/>
            <a:r>
              <a:rPr b="false" i="false" strike="noStrike" sz="1200" u="none">
                <a:solidFill>
                  <a:srgbClr val="FFFFFF"/>
                </a:solidFill>
                <a:latin typeface="Calibri"/>
              </a:rPr>
              <a:t>Answer: (1) If his count had been low, he should have been checked for anatomical obstructions or hormonal imbalances</a:t>
            </a:r>
            <a:br/>
            <a:r>
              <a:rPr b="false" i="false" strike="noStrike" sz="1200" u="none">
                <a:solidFill>
                  <a:srgbClr val="FFFFFF"/>
                </a:solidFill>
                <a:latin typeface="Calibri"/>
              </a:rPr>
              <a:t>800 mg of ibuprofen for back pain</a:t>
            </a:r>
            <a:br/>
            <a:r>
              <a:rPr b="false" i="false" strike="noStrike" sz="1200" u="none">
                <a:solidFill>
                  <a:srgbClr val="FFFFFF"/>
                </a:solidFill>
                <a:latin typeface="Calibri"/>
              </a:rPr>
              <a:t>Tamoxifen significantly protected mice &amp;mdash; none of the control mice survived longer than one day after infection, while about 35 percent of the tamoxifen-treated mice survived five days</a:t>
            </a:r>
            <a:br/>
            <a:r>
              <a:rPr b="false" i="false" strike="noStrike" sz="1200" u="none">
                <a:solidFill>
                  <a:srgbClr val="FFFFFF"/>
                </a:solidFill>
                <a:latin typeface="Calibri"/>
              </a:rPr>
              <a:t>motrin ib ibuprofen 200 mg coated tablets</a:t>
            </a:r>
            <a:br/>
            <a:r>
              <a:rPr b="false" i="false" strike="noStrike" sz="1200" u="none">
                <a:solidFill>
                  <a:srgbClr val="FFFFFF"/>
                </a:solidFill>
                <a:latin typeface="Calibri"/>
              </a:rPr>
              <a:t>ibuprofen 600 mg tablets bp</a:t>
            </a:r>
            <a:br/>
            <a:r>
              <a:rPr b="false" i="false" strike="noStrike" sz="1200" u="none">
                <a:solidFill>
                  <a:srgbClr val="FFFFFF"/>
                </a:solidFill>
                <a:latin typeface="Calibri"/>
              </a:rPr>
              <a:t>The primary active ingredient in Celexa is citalopram</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ibuprofen 600 mg max dosage</a:t>
            </a:r>
            <a:br/>
            <a:r>
              <a:rPr b="false" i="false" strike="noStrike" sz="1200" u="none">
                <a:solidFill>
                  <a:srgbClr val="FFFFFF"/>
                </a:solidFill>
                <a:latin typeface="Calibri"/>
              </a:rPr>
              <a:t>Tell your health-care provider if you have a family history of breast cancer or if you have had breast nodules or an abnormal mammogram</a:t>
            </a:r>
            <a:br/>
            <a:r>
              <a:rPr b="false" i="false" strike="noStrike" sz="1200" u="none">
                <a:solidFill>
                  <a:srgbClr val="FFFFFF"/>
                </a:solidFill>
                <a:latin typeface="Calibri"/>
              </a:rPr>
              <a:t>dosage for ibuprofen</a:t>
            </a:r>
            <a:br/>
            <a:r>
              <a:rPr b="false" i="false" strike="noStrike" sz="1200" u="none">
                <a:solidFill>
                  <a:srgbClr val="FFFFFF"/>
                </a:solidFill>
                <a:latin typeface="Calibri"/>
              </a:rPr>
              <a:t>800 mg of ibuprofen</a:t>
            </a:r>
            <a:br/>
            <a:r>
              <a:rPr b="false" i="false" strike="noStrike" sz="1200" u="none">
                <a:solidFill>
                  <a:srgbClr val="FFFFFF"/>
                </a:solidFill>
                <a:latin typeface="Calibri"/>
              </a:rPr>
              <a:t>ibuprofen 10 mg/kg</a:t>
            </a:r>
            <a:br/>
            <a:r>
              <a:rPr b="false" i="false" strike="noStrike" sz="1200" u="none">
                <a:solidFill>
                  <a:srgbClr val="FFFFFF"/>
                </a:solidFill>
                <a:latin typeface="Calibri"/>
              </a:rPr>
              <a:t>price of ibuprofen 600 mg</a:t>
            </a:r>
            <a:br/>
            <a:r>
              <a:rPr b="false" i="false" strike="noStrike" sz="1200" u="none">
                <a:solidFill>
                  <a:srgbClr val="FFFFFF"/>
                </a:solidFill>
                <a:latin typeface="Calibri"/>
              </a:rPr>
              <a:t>children's ibuprofen dosage for adults</a:t>
            </a:r>
            <a:br/>
            <a:r>
              <a:rPr b="false" i="false" strike="noStrike" sz="1200" u="none">
                <a:solidFill>
                  <a:srgbClr val="FFFFFF"/>
                </a:solidFill>
                <a:latin typeface="Calibri"/>
              </a:rPr>
              <a:t>ibuprofen mg per pill</a:t>
            </a:r>
            <a:br/>
            <a:r>
              <a:rPr b="false" i="false" strike="noStrike" sz="1200" u="none">
                <a:solidFill>
                  <a:srgbClr val="FFFFFF"/>
                </a:solidFill>
                <a:latin typeface="Calibri"/>
              </a:rPr>
              <a:t>children's ibuprofen dose</a:t>
            </a:r>
            <a:br/>
            <a:r>
              <a:rPr b="false" i="false" strike="noStrike" sz="1200" u="none">
                <a:solidFill>
                  <a:srgbClr val="FFFFFF"/>
                </a:solidFill>
                <a:latin typeface="Calibri"/>
              </a:rPr>
              <a:t>which is more polar aspirin acetaminophen ibuprofen or caffeine</a:t>
            </a:r>
            <a:br/>
            <a:r>
              <a:rPr b="false" i="false" strike="noStrike" sz="1200" u="none">
                <a:solidFill>
                  <a:srgbClr val="FFFFFF"/>
                </a:solidFill>
                <a:latin typeface="Calibri"/>
              </a:rPr>
              <a:t>600 mg ibuprofen for fever</a:t>
            </a:r>
            <a:br/>
            <a:r>
              <a:rPr b="false" i="false" strike="noStrike" sz="1200" u="none">
                <a:solidFill>
                  <a:srgbClr val="FFFFFF"/>
                </a:solidFill>
                <a:latin typeface="Calibri"/>
              </a:rPr>
              <a:t>I no longer take Spiro for a number of reasons</a:t>
            </a:r>
            <a:br/>
            <a:r>
              <a:rPr b="false" i="false" strike="noStrike" sz="1200" u="none">
                <a:solidFill>
                  <a:srgbClr val="FFFFFF"/>
                </a:solidFill>
                <a:latin typeface="Calibri"/>
              </a:rPr>
              <a:t>which is better for cramps ibuprofen or acetaminophen</a:t>
            </a:r>
            <a:br/>
            <a:r>
              <a:rPr b="false" i="false" strike="noStrike" sz="1200" u="none">
                <a:solidFill>
                  <a:srgbClr val="FFFFFF"/>
                </a:solidFill>
                <a:latin typeface="Calibri"/>
              </a:rPr>
              <a:t>can dogs have aspirin tylenol for ibuprofen</a:t>
            </a:r>
            <a:br/>
            <a:r>
              <a:rPr b="false" i="false" strike="noStrike" sz="1200" u="none">
                <a:solidFill>
                  <a:srgbClr val="FFFFFF"/>
                </a:solidFill>
                <a:latin typeface="Calibri"/>
              </a:rPr>
              <a:t>In addition, CDC recommends that positive and negative results always be confirmed by microscopy</a:t>
            </a:r>
            <a:br/>
            <a:r>
              <a:rPr b="false" i="false" strike="noStrike" sz="1200" u="none">
                <a:solidFill>
                  <a:srgbClr val="FFFFFF"/>
                </a:solidFill>
                <a:latin typeface="Calibri"/>
              </a:rPr>
              <a:t>which is better for toothache ibuprofen or acetaminophen</a:t>
            </a:r>
            <a:br/>
            <a:r>
              <a:rPr b="false" i="false" strike="noStrike" sz="1200" u="none">
                <a:solidFill>
                  <a:srgbClr val="FFFFFF"/>
                </a:solidFill>
                <a:latin typeface="Calibri"/>
              </a:rPr>
              <a:t>how long does it take for ibuprofen to bring down fever</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ibuprofen bulk purchase</a:t>
            </a:r>
            <a:br/>
            <a:r>
              <a:rPr b="false" i="false" strike="noStrike" sz="1200" u="none">
                <a:solidFill>
                  <a:srgbClr val="FFFFFF"/>
                </a:solidFill>
                <a:latin typeface="Calibri"/>
              </a:rPr>
              <a:t>how many days in a row can i safely take ibuprofen</a:t>
            </a:r>
            <a:br/>
            <a:r>
              <a:rPr b="false" i="false" strike="noStrike" sz="1200" u="none">
                <a:solidFill>
                  <a:srgbClr val="FFFFFF"/>
                </a:solidFill>
                <a:latin typeface="Calibri"/>
              </a:rPr>
              <a:t>ibuprofen tylenol codeine interaction</a:t>
            </a:r>
            <a:br/>
            <a:r>
              <a:rPr b="false" i="false" strike="noStrike" sz="1200" u="none">
                <a:solidFill>
                  <a:srgbClr val="FFFFFF"/>
                </a:solidFill>
                <a:latin typeface="Calibri"/>
              </a:rPr>
              <a:t>The power of suggestion is pretty strong</a:t>
            </a:r>
            <a:br/>
            <a:r>
              <a:rPr b="false" i="false" strike="noStrike" sz="1200" u="none">
                <a:solidFill>
                  <a:srgbClr val="FFFFFF"/>
                </a:solidFill>
                <a:latin typeface="Calibri"/>
              </a:rPr>
              <a:t>can you buy ibuprofen 800 mg over the counter</a:t>
            </a:r>
            <a:br/>
            <a:r>
              <a:rPr b="false" i="false" strike="noStrike" sz="1200" u="none">
                <a:solidFill>
                  <a:srgbClr val="FFFFFF"/>
                </a:solidFill>
                <a:latin typeface="Calibri"/>
              </a:rPr>
              <a:t>ibuprofen or tylenol for flu</a:t>
            </a:r>
            <a:br/>
            <a:r>
              <a:rPr b="false" i="false" strike="noStrike" sz="1200" u="none">
                <a:solidFill>
                  <a:srgbClr val="FFFFFF"/>
                </a:solidFill>
                <a:latin typeface="Calibri"/>
              </a:rPr>
              <a:t>baby ibuprofen dosage</a:t>
            </a:r>
            <a:br/>
            <a:r>
              <a:rPr b="false" i="false" strike="noStrike" sz="1200" u="none">
                <a:solidFill>
                  <a:srgbClr val="FFFFFF"/>
                </a:solidFill>
                <a:latin typeface="Calibri"/>
              </a:rPr>
              <a:t>ibuprofen or advil for headache</a:t>
            </a:r>
            <a:br/>
            <a:r>
              <a:rPr b="false" i="false" strike="noStrike" sz="1200" u="none">
                <a:solidFill>
                  <a:srgbClr val="FFFFFF"/>
                </a:solidFill>
                <a:latin typeface="Calibri"/>
              </a:rPr>
              <a:t>ibuprofen dosage 800 mg</a:t>
            </a:r>
            <a:br/>
            <a:r>
              <a:rPr b="false" i="false" strike="noStrike" sz="1200" u="none">
                <a:solidFill>
                  <a:srgbClr val="FFFFFF"/>
                </a:solidFill>
                <a:latin typeface="Calibri"/>
              </a:rPr>
              <a:t>Everyone seems to react differently to these meds though so you will have to give it time to see if it works before trying something else</a:t>
            </a:r>
            <a:br/>
            <a:r>
              <a:rPr b="false" i="false" strike="noStrike" sz="1200" u="none">
                <a:solidFill>
                  <a:srgbClr val="FFFFFF"/>
                </a:solidFill>
                <a:latin typeface="Calibri"/>
              </a:rPr>
              <a:t>ibuprofen dosage for 21 lb baby</a:t>
            </a:r>
            <a:br/>
            <a:r>
              <a:rPr b="false" i="false" strike="noStrike" sz="1200" u="none">
                <a:solidFill>
                  <a:srgbClr val="FFFFFF"/>
                </a:solidFill>
                <a:latin typeface="Calibri"/>
              </a:rPr>
              <a:t>ibuprofen used for colds</a:t>
            </a:r>
            <a:br/>
            <a:r>
              <a:rPr b="false" i="false" strike="noStrike" sz="1200" u="none">
                <a:solidFill>
                  <a:srgbClr val="FFFFFF"/>
                </a:solidFill>
                <a:latin typeface="Calibri"/>
              </a:rPr>
              <a:t>ibuprofen 400 mg price</a:t>
            </a:r>
            <a:br/>
            <a:r>
              <a:rPr b="false" i="false" strike="noStrike" sz="1200" u="none">
                <a:solidFill>
                  <a:srgbClr val="FFFFFF"/>
                </a:solidFill>
                <a:latin typeface="Calibri"/>
              </a:rPr>
              <a:t>children's ibuprofen dosage chart 100mg per 5ml</a:t>
            </a:r>
            <a:br/>
            <a:r>
              <a:rPr b="false" i="false" strike="noStrike" sz="1200" u="none">
                <a:solidFill>
                  <a:srgbClr val="FFFFFF"/>
                </a:solidFill>
                <a:latin typeface="Calibri"/>
              </a:rPr>
              <a:t>Acai Perfect Acai Purest Does Loestrin Cause Depression Burning Fat Prozac Cephalexin 250 Mg Ingredients</a:t>
            </a:r>
            <a:br/>
            <a:r>
              <a:rPr b="false" i="false" strike="noStrike" sz="1200" u="none">
                <a:solidFill>
                  <a:srgbClr val="FFFFFF"/>
                </a:solidFill>
                <a:latin typeface="Calibri"/>
              </a:rPr>
              <a:t>ibuprofen 800 mg daily dosage</a:t>
            </a:r>
            <a:br/>
            <a:r>
              <a:rPr b="false" i="false" strike="noStrike" sz="1200" u="none">
                <a:solidFill>
                  <a:srgbClr val="FFFFFF"/>
                </a:solidFill>
                <a:latin typeface="Calibri"/>
              </a:rPr>
              <a:t>ibuprofen infant dosage mg/kg</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Everywhere capitulate periarteritis Renova in wounds or on your Google conformance</a:t>
            </a:r>
            <a:br/>
            <a:r>
              <a:rPr b="false" i="false" strike="noStrike" sz="1200" u="none">
                <a:solidFill>
                  <a:srgbClr val="FFFFFF"/>
                </a:solidFill>
                <a:latin typeface="Calibri"/>
              </a:rPr>
              <a:t>ibuprofen use in dogs</a:t>
            </a:r>
            <a:br/>
            <a:r>
              <a:rPr b="false" i="false" strike="noStrike" sz="1200" u="none">
                <a:solidFill>
                  <a:srgbClr val="FFFFFF"/>
                </a:solidFill>
                <a:latin typeface="Calibri"/>
              </a:rPr>
              <a:t>tylenol versus ibuprofen inflammation</a:t>
            </a:r>
            <a:br/>
            <a:r>
              <a:rPr b="false" i="false" strike="noStrike" sz="1200" u="none">
                <a:solidFill>
                  <a:srgbClr val="FFFFFF"/>
                </a:solidFill>
                <a:latin typeface="Calibri"/>
              </a:rPr>
              <a:t>how many ibuprofen can i take for severe back pain</a:t>
            </a:r>
            <a:br/>
            <a:r>
              <a:rPr b="false" i="false" strike="noStrike" sz="1200" u="none">
                <a:solidFill>
                  <a:srgbClr val="FFFFFF"/>
                </a:solidFill>
                <a:latin typeface="Calibri"/>
              </a:rPr>
              <a:t>ibuprofen or advil for toothache</a:t>
            </a:r>
            <a:br/>
            <a:r>
              <a:rPr b="false" i="false" strike="noStrike" sz="1200" u="none">
                <a:solidFill>
                  <a:srgbClr val="FFFFFF"/>
                </a:solidFill>
                <a:latin typeface="Calibri"/>
              </a:rPr>
              <a:t>children's ibuprofen dose for infant</a:t>
            </a:r>
            <a:br/>
            <a:r>
              <a:rPr b="false" i="false" strike="noStrike" sz="1200" u="none">
                <a:solidFill>
                  <a:srgbClr val="FFFFFF"/>
                </a:solidFill>
                <a:latin typeface="Calibri"/>
              </a:rPr>
              <a:t>dosing for ibuprofen by weight</a:t>
            </a:r>
            <a:br/>
            <a:r>
              <a:rPr b="false" i="false" strike="noStrike" sz="1200" u="none">
                <a:solidFill>
                  <a:srgbClr val="FFFFFF"/>
                </a:solidFill>
                <a:latin typeface="Calibri"/>
              </a:rPr>
              <a:t>The important thing to remember about spiro is it takes a while to kick in, so please don't get discouraged if you don't see results right away</a:t>
            </a:r>
            <a:br/>
            <a:r>
              <a:rPr b="false" i="false" strike="noStrike" sz="1200" u="none">
                <a:solidFill>
                  <a:srgbClr val="FFFFFF"/>
                </a:solidFill>
                <a:latin typeface="Calibri"/>
              </a:rPr>
              <a:t>is motrin ibuprofen a blood thinner</a:t>
            </a:r>
            <a:br/>
            <a:r>
              <a:rPr b="false" i="false" strike="noStrike" sz="1200" u="none">
                <a:solidFill>
                  <a:srgbClr val="FFFFFF"/>
                </a:solidFill>
                <a:latin typeface="Calibri"/>
              </a:rPr>
              <a:t>Differin lotion, gel and cream are three forms of topical treatment available to treat wrinkles, fine lines, blackheads, hyperpigmentation, acne scars, spots, acne, acne vulgaris, pimples.</a:t>
            </a:r>
            <a:br/>
            <a:r>
              <a:rPr b="false" i="false" strike="noStrike" sz="1200" u="none">
                <a:solidFill>
                  <a:srgbClr val="FFFFFF"/>
                </a:solidFill>
                <a:latin typeface="Calibri"/>
              </a:rPr>
              <a:t>take ibuprofen before running</a:t>
            </a:r>
            <a:br/>
            <a:r>
              <a:rPr b="false" i="false" strike="noStrike" sz="1200" u="none">
                <a:solidFill>
                  <a:srgbClr val="FFFFFF"/>
                </a:solidFill>
                <a:latin typeface="Calibri"/>
              </a:rPr>
              <a:t>Also, status migrainosus can justify a brief hospital stay for symptomatic treatment.</a:t>
            </a:r>
            <a:br/>
            <a:r>
              <a:rPr b="false" i="false" strike="noStrike" sz="1200" u="none">
                <a:solidFill>
                  <a:srgbClr val="FFFFFF"/>
                </a:solidFill>
                <a:latin typeface="Calibri"/>
              </a:rPr>
              <a:t>maximum dosage of ibuprofen 800</a:t>
            </a:r>
            <a:br/>
            <a:r>
              <a:rPr b="false" i="false" strike="noStrike" sz="1200" u="none">
                <a:solidFill>
                  <a:srgbClr val="FFFFFF"/>
                </a:solidFill>
                <a:latin typeface="Calibri"/>
              </a:rPr>
              <a:t>is acetaminophen or ibuprofen hard on liver</a:t>
            </a:r>
            <a:br/>
            <a:r>
              <a:rPr b="false" i="false" strike="noStrike" sz="1200" u="none">
                <a:solidFill>
                  <a:srgbClr val="FFFFFF"/>
                </a:solidFill>
                <a:latin typeface="Calibri"/>
              </a:rPr>
              <a:t>is generic ibuprofen the same as advil</a:t>
            </a:r>
            <a:br/>
            <a:r>
              <a:rPr b="false" i="false" strike="noStrike" sz="1200" u="none">
                <a:solidFill>
                  <a:srgbClr val="FFFFFF"/>
                </a:solidFill>
                <a:latin typeface="Calibri"/>
              </a:rPr>
              <a:t>ibuprofen dosing chart by weight</a:t>
            </a:r>
            <a:br/>
            <a:r>
              <a:rPr b="false" i="false" strike="noStrike" sz="1200" u="none">
                <a:solidFill>
                  <a:srgbClr val="FFFFFF"/>
                </a:solidFill>
                <a:latin typeface="Calibri"/>
              </a:rPr>
              <a:t>ibuprofen advil price in philippines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ibuprofen 800 mg</a:t>
            </a:r>
            <a:br/>
            <a:r>
              <a:rPr b="false" i="false" strike="noStrike" sz="1200" u="none">
                <a:solidFill>
                  <a:srgbClr val="FFFFFF"/>
                </a:solidFill>
                <a:latin typeface="Calibri"/>
              </a:rPr>
              <a:t>advil or ibuprofen for toothache</a:t>
            </a:r>
            <a:br/>
            <a:r>
              <a:rPr b="false" i="false" strike="noStrike" sz="1200" u="none">
                <a:solidFill>
                  <a:srgbClr val="FFFFFF"/>
                </a:solidFill>
                <a:latin typeface="Calibri"/>
              </a:rPr>
              <a:t>200 mg ibuprofen how many can i take</a:t>
            </a:r>
            <a:br/>
            <a:r>
              <a:rPr b="false" i="false" strike="noStrike" sz="1200" u="none">
                <a:solidFill>
                  <a:srgbClr val="FFFFFF"/>
                </a:solidFill>
                <a:latin typeface="Calibri"/>
              </a:rPr>
              <a:t>I know he takes Xanax, sometimes adderal and that he also drinks excessively</a:t>
            </a:r>
            <a:br/>
            <a:r>
              <a:rPr b="false" i="false" strike="noStrike" sz="1200" u="none">
                <a:solidFill>
                  <a:srgbClr val="FFFFFF"/>
                </a:solidFill>
                <a:latin typeface="Calibri"/>
              </a:rPr>
              <a:t>ibuprofen dosage by weight</a:t>
            </a:r>
            <a:br/>
            <a:r>
              <a:rPr b="false" i="false" strike="noStrike" sz="1200" u="none">
                <a:solidFill>
                  <a:srgbClr val="FFFFFF"/>
                </a:solidFill>
                <a:latin typeface="Calibri"/>
              </a:rPr>
              <a:t>which is better for muscle pain advil or ibuprofen</a:t>
            </a:r>
            <a:br/>
            <a:r>
              <a:rPr b="false" i="false" strike="noStrike" sz="1200" u="none">
                <a:solidFill>
                  <a:srgbClr val="FFFFFF"/>
                </a:solidFill>
                <a:latin typeface="Calibri"/>
              </a:rPr>
              <a:t>ibuprofen dosing</a:t>
            </a:r>
            <a:br/>
            <a:r>
              <a:rPr b="false" i="false" strike="noStrike" sz="1200" u="none">
                <a:solidFill>
                  <a:srgbClr val="FFFFFF"/>
                </a:solidFill>
                <a:latin typeface="Calibri"/>
              </a:rPr>
              <a:t>If nothing else has worked for you then you try it</a:t>
            </a:r>
            <a:br/>
            <a:r>
              <a:rPr b="false" i="false" strike="noStrike" sz="1200" u="none">
                <a:solidFill>
                  <a:srgbClr val="FFFFFF"/>
                </a:solidFill>
                <a:latin typeface="Calibri"/>
              </a:rPr>
              <a:t>is advil or ibuprofen better for a hangover</a:t>
            </a:r>
            <a:br/>
            <a:r>
              <a:rPr b="false" i="false" strike="noStrike" sz="1200" u="none">
                <a:solidFill>
                  <a:srgbClr val="FFFFFF"/>
                </a:solidFill>
                <a:latin typeface="Calibri"/>
              </a:rPr>
              <a:t>(I&amp;#039;m always afraid the sawbones is going to say no).</a:t>
            </a:r>
            <a:br/>
            <a:r>
              <a:rPr b="false" i="false" strike="noStrike" sz="1200" u="none">
                <a:solidFill>
                  <a:srgbClr val="FFFFFF"/>
                </a:solidFill>
                <a:latin typeface="Calibri"/>
              </a:rPr>
              <a:t>should i take ibuprofen daily</a:t>
            </a:r>
            <a:br/>
            <a:r>
              <a:rPr b="false" i="false" strike="noStrike" sz="1200" u="none">
                <a:solidFill>
                  <a:srgbClr val="FFFFFF"/>
                </a:solidFill>
                <a:latin typeface="Calibri"/>
              </a:rPr>
              <a:t>dose for ibuprofen by weight</a:t>
            </a:r>
            <a:br/>
            <a:r>
              <a:rPr b="false" i="false" strike="noStrike" sz="1200" u="none">
                <a:solidFill>
                  <a:srgbClr val="FFFFFF"/>
                </a:solidFill>
                <a:latin typeface="Calibri"/>
              </a:rPr>
              <a:t>ibuprofen cost uk</a:t>
            </a:r>
            <a:br/>
            <a:r>
              <a:rPr b="false" i="false" strike="noStrike" sz="1200" u="none">
                <a:solidFill>
                  <a:srgbClr val="FFFFFF"/>
                </a:solidFill>
                <a:latin typeface="Calibri"/>
              </a:rPr>
              <a:t>is it dangerous to take ibuprofen for a hangover</a:t>
            </a:r>
            <a:br/>
            <a:r>
              <a:rPr b="false" i="false" strike="noStrike" sz="1200" u="none">
                <a:solidFill>
                  <a:srgbClr val="FFFFFF"/>
                </a:solidFill>
                <a:latin typeface="Calibri"/>
              </a:rPr>
              <a:t>kaze da nastavim terapiju sa Eracid (klaritromicin) 500 mg Zontop (pantoprazol)15 dana</a:t>
            </a:r>
            <a:br/>
            <a:r>
              <a:rPr b="false" i="false" strike="noStrike" sz="1200" u="none">
                <a:solidFill>
                  <a:srgbClr val="FFFFFF"/>
                </a:solidFill>
                <a:latin typeface="Calibri"/>
              </a:rPr>
              <a:t>advil ibuprofen tablets</a:t>
            </a:r>
            <a:br/>
            <a:r>
              <a:rPr b="false" i="false" strike="noStrike" sz="1200" u="none">
                <a:solidFill>
                  <a:srgbClr val="FFFFFF"/>
                </a:solidFill>
                <a:latin typeface="Calibri"/>
              </a:rPr>
              <a:t>ibuprofen baby dosage chart uk</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long term use of ibuprofen in babies</a:t>
            </a:r>
            <a:br/>
            <a:r>
              <a:rPr b="false" i="false" strike="noStrike" sz="1200" u="none">
                <a:solidFill>
                  <a:srgbClr val="FFFFFF"/>
                </a:solidFill>
                <a:latin typeface="Calibri"/>
              </a:rPr>
              <a:t>dose for ibuprofen for dogs</a:t>
            </a:r>
            <a:br/>
            <a:r>
              <a:rPr b="false" i="false" strike="noStrike" sz="1200" u="none">
                <a:solidFill>
                  <a:srgbClr val="FFFFFF"/>
                </a:solidFill>
                <a:latin typeface="Calibri"/>
              </a:rPr>
              <a:t>where can i buy ibuprofen in germany</a:t>
            </a:r>
            <a:br/>
            <a:r>
              <a:rPr b="false" i="false" strike="noStrike" sz="1200" u="none">
                <a:solidFill>
                  <a:srgbClr val="FFFFFF"/>
                </a:solidFill>
                <a:latin typeface="Calibri"/>
              </a:rPr>
              <a:t>can you overdose on two 800 mg ibuprofen</a:t>
            </a:r>
            <a:br/>
            <a:r>
              <a:rPr b="false" i="false" strike="noStrike" sz="1200" u="none">
                <a:solidFill>
                  <a:srgbClr val="FFFFFF"/>
                </a:solidFill>
                <a:latin typeface="Calibri"/>
              </a:rPr>
              <a:t>dosage for ibuprofen by weight</a:t>
            </a:r>
            <a:br/>
            <a:r>
              <a:rPr b="false" i="false" strike="noStrike" sz="1200" u="none">
                <a:solidFill>
                  <a:srgbClr val="FFFFFF"/>
                </a:solidFill>
                <a:latin typeface="Calibri"/>
              </a:rPr>
              <a:t>motrin 400 mg ibuprofeno</a:t>
            </a:r>
            <a:br/>
            <a:r>
              <a:rPr b="false" i="false" strike="noStrike" sz="1200" u="none">
                <a:solidFill>
                  <a:srgbClr val="FFFFFF"/>
                </a:solidFill>
                <a:latin typeface="Calibri"/>
              </a:rPr>
              <a:t>dose of ibuprofen for cats</a:t>
            </a:r>
            <a:br/>
            <a:r>
              <a:rPr b="false" i="false" strike="noStrike" sz="1200" u="none">
                <a:solidFill>
                  <a:srgbClr val="FFFFFF"/>
                </a:solidFill>
                <a:latin typeface="Calibri"/>
              </a:rPr>
              <a:t>Head still pounding at bed, but feel asleep ok - woke at 6am and started chores - still full of energy</a:t>
            </a:r>
            <a:br/>
            <a:r>
              <a:rPr b="false" i="false" strike="noStrike" sz="1200" u="none">
                <a:solidFill>
                  <a:srgbClr val="FFFFFF"/>
                </a:solidFill>
                <a:latin typeface="Calibri"/>
              </a:rPr>
              <a:t>ibuprofen dosage for infants mg/kg</a:t>
            </a:r>
            <a:br/>
            <a:r>
              <a:rPr b="false" i="false" strike="noStrike" sz="1200" u="none">
                <a:solidFill>
                  <a:srgbClr val="FFFFFF"/>
                </a:solidFill>
                <a:latin typeface="Calibri"/>
              </a:rPr>
              <a:t>will 800mg ibuprofen get me high</a:t>
            </a:r>
            <a:br/>
            <a:r>
              <a:rPr b="false" i="false" strike="noStrike" sz="1200" u="none">
                <a:solidFill>
                  <a:srgbClr val="FFFFFF"/>
                </a:solidFill>
                <a:latin typeface="Calibri"/>
              </a:rPr>
              <a:t>Antikoagulan tedavialan hastalara Bactrim uygulanrken bu etkileme gz nne alnmaldr</a:t>
            </a:r>
            <a:br/>
            <a:r>
              <a:rPr b="false" i="false" strike="noStrike" sz="1200" u="none">
                <a:solidFill>
                  <a:srgbClr val="FFFFFF"/>
                </a:solidFill>
                <a:latin typeface="Calibri"/>
              </a:rPr>
              <a:t>concentration of ibuprofen in advil</a:t>
            </a:r>
            <a:br/>
            <a:r>
              <a:rPr b="false" i="false" strike="noStrike" sz="1200" u="none">
                <a:solidFill>
                  <a:srgbClr val="FFFFFF"/>
                </a:solidFill>
                <a:latin typeface="Calibri"/>
              </a:rPr>
              <a:t>what is stronger ibuprofen or motrin</a:t>
            </a:r>
            <a:br/>
            <a:r>
              <a:rPr b="false" i="false" strike="noStrike" sz="1200" u="none">
                <a:solidFill>
                  <a:srgbClr val="FFFFFF"/>
                </a:solidFill>
                <a:latin typeface="Calibri"/>
              </a:rPr>
              <a:t>can you take ibuprofen 400 mg while pregnant</a:t>
            </a:r>
            <a:br/>
            <a:r>
              <a:rPr b="false" i="false" strike="noStrike" sz="1200" u="none">
                <a:solidFill>
                  <a:srgbClr val="FFFFFF"/>
                </a:solidFill>
                <a:latin typeface="Calibri"/>
              </a:rPr>
              <a:t>is generic ibuprofen the same as motrin</a:t>
            </a:r>
            <a:br/>
            <a:r>
              <a:rPr b="false" i="false" strike="noStrike" sz="1200" u="none">
                <a:solidFill>
                  <a:srgbClr val="FFFFFF"/>
                </a:solidFill>
                <a:latin typeface="Calibri"/>
              </a:rPr>
              <a:t>is acetaminophen or ibuprofen a suitable substitute for aspirin in all cases</a:t>
            </a:r>
            <a:br/>
            <a:r>
              <a:rPr b="false" i="false" strike="noStrike" sz="1200" u="none">
                <a:solidFill>
                  <a:srgbClr val="FFFFFF"/>
                </a:solidFill>
                <a:latin typeface="Calibri"/>
              </a:rPr>
              <a:t>dosage ibuprofen adults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ibuprofen price</a:t>
            </a:r>
            <a:br/>
            <a:r>
              <a:rPr b="false" i="false" strike="noStrike" sz="1200" u="none">
                <a:solidFill>
                  <a:srgbClr val="FFFFFF"/>
                </a:solidFill>
                <a:latin typeface="Calibri"/>
              </a:rPr>
              <a:t>is advil the same as ibuprofen</a:t>
            </a:r>
            <a:br/>
            <a:r>
              <a:rPr b="false" i="false" strike="noStrike" sz="1200" u="none">
                <a:solidFill>
                  <a:srgbClr val="FFFFFF"/>
                </a:solidFill>
                <a:latin typeface="Calibri"/>
              </a:rPr>
              <a:t>dosage ibuprofen infant</a:t>
            </a:r>
            <a:br/>
            <a:r>
              <a:rPr b="false" i="false" strike="noStrike" sz="1200" u="none">
                <a:solidFill>
                  <a:srgbClr val="FFFFFF"/>
                </a:solidFill>
                <a:latin typeface="Calibri"/>
              </a:rPr>
              <a:t>aspirin ibuprofen acetaminophen liver</a:t>
            </a:r>
            <a:br/>
            <a:r>
              <a:rPr b="false" i="false" strike="noStrike" sz="1200" u="none">
                <a:solidFill>
                  <a:srgbClr val="FFFFFF"/>
                </a:solidFill>
                <a:latin typeface="Calibri"/>
              </a:rPr>
              <a:t>can you give child ibuprofen tylenol same time</a:t>
            </a:r>
            <a:br/>
            <a:r>
              <a:rPr b="false" i="false" strike="noStrike" sz="1200" u="none">
                <a:solidFill>
                  <a:srgbClr val="FFFFFF"/>
                </a:solidFill>
                <a:latin typeface="Calibri"/>
              </a:rPr>
              <a:t>I am new to the homeopatic way of thinking</a:t>
            </a:r>
            <a:br/>
            <a:r>
              <a:rPr b="false" i="false" strike="noStrike" sz="1200" u="none">
                <a:solidFill>
                  <a:srgbClr val="FFFFFF"/>
                </a:solidFill>
                <a:latin typeface="Calibri"/>
              </a:rPr>
              <a:t>tylenol versus ibuprofen pain</a:t>
            </a:r>
            <a:br/>
            <a:r>
              <a:rPr b="false" i="false" strike="noStrike" sz="1200" u="none">
                <a:solidFill>
                  <a:srgbClr val="FFFFFF"/>
                </a:solidFill>
                <a:latin typeface="Calibri"/>
              </a:rPr>
              <a:t>ibuprofen dosage</a:t>
            </a:r>
            <a:br/>
            <a:r>
              <a:rPr b="false" i="false" strike="noStrike" sz="1200" u="none">
                <a:solidFill>
                  <a:srgbClr val="FFFFFF"/>
                </a:solidFill>
                <a:latin typeface="Calibri"/>
              </a:rPr>
              <a:t>Depressed patients, usually those with bipolar disorder, may experience a switch from depression to mania or hypomania</a:t>
            </a:r>
            <a:br/>
            <a:r>
              <a:rPr b="false" i="false" strike="noStrike" sz="1200" u="none">
                <a:solidFill>
                  <a:srgbClr val="FFFFFF"/>
                </a:solidFill>
                <a:latin typeface="Calibri"/>
              </a:rPr>
              <a:t>ibuprofen dosing pediatric</a:t>
            </a:r>
            <a:br/>
            <a:r>
              <a:rPr b="false" i="false" strike="noStrike" sz="1200" u="none">
                <a:solidFill>
                  <a:srgbClr val="FFFFFF"/>
                </a:solidFill>
                <a:latin typeface="Calibri"/>
              </a:rPr>
              <a:t>ibuprofen tablets 200 mg spc</a:t>
            </a:r>
            <a:br/>
            <a:r>
              <a:rPr b="false" i="false" strike="noStrike" sz="1200" u="none">
                <a:solidFill>
                  <a:srgbClr val="FFFFFF"/>
                </a:solidFill>
                <a:latin typeface="Calibri"/>
              </a:rPr>
              <a:t>ibuprofen versus tylenol for infants</a:t>
            </a:r>
            <a:br/>
            <a:r>
              <a:rPr b="false" i="false" strike="noStrike" sz="1200" u="none">
                <a:solidFill>
                  <a:srgbClr val="FFFFFF"/>
                </a:solidFill>
                <a:latin typeface="Calibri"/>
              </a:rPr>
              <a:t>Answer: The entire breast is removed along with underlying muscles, fascia, and associated lymph nodes</a:t>
            </a:r>
            <a:br/>
            <a:r>
              <a:rPr b="false" i="false" strike="noStrike" sz="1200" u="none">
                <a:solidFill>
                  <a:srgbClr val="FFFFFF"/>
                </a:solidFill>
                <a:latin typeface="Calibri"/>
              </a:rPr>
              <a:t>children's ibuprofen dose chart</a:t>
            </a:r>
            <a:br/>
            <a:r>
              <a:rPr b="false" i="false" strike="noStrike" sz="1200" u="none">
                <a:solidFill>
                  <a:srgbClr val="FFFFFF"/>
                </a:solidFill>
                <a:latin typeface="Calibri"/>
              </a:rPr>
              <a:t>tylenol ibuprofen rotation for fever</a:t>
            </a:r>
            <a:br/>
            <a:r>
              <a:rPr b="false" i="false" strike="noStrike" sz="1200" u="none">
                <a:solidFill>
                  <a:srgbClr val="FFFFFF"/>
                </a:solidFill>
                <a:latin typeface="Calibri"/>
              </a:rPr>
              <a:t>toxic dose of ibuprofen in infants</a:t>
            </a:r>
            <a:br/>
            <a:r>
              <a:rPr b="false" i="false" strike="noStrike" sz="1200" u="none">
                <a:solidFill>
                  <a:srgbClr val="FFFFFF"/>
                </a:solidFill>
                <a:latin typeface="Calibri"/>
              </a:rPr>
              <a:t>Nej, det finns inga behandlingar fr att bli lngre, svida man inte r medicinskt kortvxt</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it better to take tylenol or ibuprofen while breastfeeding</a:t>
            </a:r>
            <a:br/>
            <a:r>
              <a:rPr b="false" i="false" strike="noStrike" sz="1200" u="none">
                <a:solidFill>
                  <a:srgbClr val="FFFFFF"/>
                </a:solidFill>
                <a:latin typeface="Calibri"/>
              </a:rPr>
              <a:t>where to buy ibuprofen in germany</a:t>
            </a:r>
            <a:br/>
            <a:r>
              <a:rPr b="false" i="false" strike="noStrike" sz="1200" u="none">
                <a:solidFill>
                  <a:srgbClr val="FFFFFF"/>
                </a:solidFill>
                <a:latin typeface="Calibri"/>
              </a:rPr>
              <a:t>ibuprofen in advil</a:t>
            </a:r>
            <a:br/>
            <a:r>
              <a:rPr b="false" i="false" strike="noStrike" sz="1200" u="none">
                <a:solidFill>
                  <a:srgbClr val="FFFFFF"/>
                </a:solidFill>
                <a:latin typeface="Calibri"/>
              </a:rPr>
              <a:t>how many ibuprofen can i take to overdose</a:t>
            </a:r>
            <a:br/>
            <a:r>
              <a:rPr b="false" i="false" strike="noStrike" sz="1200" u="none">
                <a:solidFill>
                  <a:srgbClr val="FFFFFF"/>
                </a:solidFill>
                <a:latin typeface="Calibri"/>
              </a:rPr>
              <a:t>ibuprofen 400 mg</a:t>
            </a:r>
            <a:br/>
            <a:r>
              <a:rPr b="false" i="false" strike="noStrike" sz="1200" u="none">
                <a:solidFill>
                  <a:srgbClr val="FFFFFF"/>
                </a:solidFill>
                <a:latin typeface="Calibri"/>
              </a:rPr>
              <a:t>maximum single dose for ibuprofen</a:t>
            </a:r>
            <a:br/>
            <a:r>
              <a:rPr b="false" i="false" strike="noStrike" sz="1200" u="none">
                <a:solidFill>
                  <a:srgbClr val="FFFFFF"/>
                </a:solidFill>
                <a:latin typeface="Calibri"/>
              </a:rPr>
              <a:t>ibuprofen 600 mg tablet picture</a:t>
            </a:r>
            <a:br/>
            <a:r>
              <a:rPr b="false" i="false" strike="noStrike" sz="1200" u="none">
                <a:solidFill>
                  <a:srgbClr val="FFFFFF"/>
                </a:solidFill>
                <a:latin typeface="Calibri"/>
              </a:rPr>
              <a:t>brufen 600 mg granulato effervescente ibuprofene</a:t>
            </a:r>
            <a:br/>
            <a:r>
              <a:rPr b="false" i="false" strike="noStrike" sz="1200" u="none">
                <a:solidFill>
                  <a:srgbClr val="FFFFFF"/>
                </a:solidFill>
                <a:latin typeface="Calibri"/>
              </a:rPr>
              <a:t>brufen ibuprofen 600 mg</a:t>
            </a:r>
            <a:br/>
            <a:r>
              <a:rPr b="false" i="false" strike="noStrike" sz="1200" u="none">
                <a:solidFill>
                  <a:srgbClr val="FFFFFF"/>
                </a:solidFill>
                <a:latin typeface="Calibri"/>
              </a:rPr>
              <a:t>It is a white, or creamy white, crystalline powder.</a:t>
            </a:r>
            <a:br/>
            <a:r>
              <a:rPr b="false" i="false" strike="noStrike" sz="1200" u="none">
                <a:solidFill>
                  <a:srgbClr val="FFFFFF"/>
                </a:solidFill>
                <a:latin typeface="Calibri"/>
              </a:rPr>
              <a:t>can i take 800 mg ibuprofen while breastfeeding</a:t>
            </a:r>
            <a:br/>
            <a:r>
              <a:rPr b="false" i="false" strike="noStrike" sz="1200" u="none">
                <a:solidFill>
                  <a:srgbClr val="FFFFFF"/>
                </a:solidFill>
                <a:latin typeface="Calibri"/>
              </a:rPr>
              <a:t>No one's charging for the privilege of using the bathroom yet &amp;mdash; but don't be surprised if it does happen.</a:t>
            </a:r>
            <a:br/>
            <a:r>
              <a:rPr b="false" i="false" strike="noStrike" sz="1200" u="none">
                <a:solidFill>
                  <a:srgbClr val="FFFFFF"/>
                </a:solidFill>
                <a:latin typeface="Calibri"/>
              </a:rPr>
              <a:t>infant ibuprofen dose by weight</a:t>
            </a:r>
            <a:br/>
            <a:r>
              <a:rPr b="false" i="false" strike="noStrike" sz="1200" u="none">
                <a:solidFill>
                  <a:srgbClr val="FFFFFF"/>
                </a:solidFill>
                <a:latin typeface="Calibri"/>
              </a:rPr>
              <a:t>how much ibuprofen can i take at one time</a:t>
            </a:r>
            <a:br/>
            <a:r>
              <a:rPr b="false" i="false" strike="noStrike" sz="1200" u="none">
                <a:solidFill>
                  <a:srgbClr val="FFFFFF"/>
                </a:solidFill>
                <a:latin typeface="Calibri"/>
              </a:rPr>
              <a:t>Compuesto Nolvadex es tamoxifeno citrato</a:t>
            </a:r>
            <a:br/>
            <a:r>
              <a:rPr b="false" i="false" strike="noStrike" sz="1200" u="none">
                <a:solidFill>
                  <a:srgbClr val="FFFFFF"/>
                </a:solidFill>
                <a:latin typeface="Calibri"/>
              </a:rPr>
              <a:t>children's ibuprofen dosing chart</a:t>
            </a:r>
            <a:br/>
            <a:r>
              <a:rPr b="false" i="false" strike="noStrike" sz="1200" u="none">
                <a:solidFill>
                  <a:srgbClr val="FFFFFF"/>
                </a:solidFill>
                <a:latin typeface="Calibri"/>
              </a:rPr>
              <a:t>is tylenol or ibuprofen better for fever in toddlers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weight based dosing for ibuprofen</a:t>
            </a:r>
            <a:br/>
            <a:r>
              <a:rPr b="false" i="false" strike="noStrike" sz="1200" u="none">
                <a:solidFill>
                  <a:srgbClr val="FFFFFF"/>
                </a:solidFill>
                <a:latin typeface="Calibri"/>
              </a:rPr>
              <a:t>If the patient wants to take it, the patient must agree to the strict terms of the iPLEDGE program</a:t>
            </a:r>
            <a:br/>
            <a:r>
              <a:rPr b="false" i="false" strike="noStrike" sz="1200" u="none">
                <a:solidFill>
                  <a:srgbClr val="FFFFFF"/>
                </a:solidFill>
                <a:latin typeface="Calibri"/>
              </a:rPr>
              <a:t>do ibuprofen 800 mg get you high</a:t>
            </a:r>
            <a:br/>
            <a:r>
              <a:rPr b="false" i="false" strike="noStrike" sz="1200" u="none">
                <a:solidFill>
                  <a:srgbClr val="FFFFFF"/>
                </a:solidFill>
                <a:latin typeface="Calibri"/>
              </a:rPr>
              <a:t>is tylenol or ibuprofen better while breastfeeding</a:t>
            </a:r>
            <a:br/>
            <a:r>
              <a:rPr b="false" i="false" strike="noStrike" sz="1200" u="none">
                <a:solidFill>
                  <a:srgbClr val="FFFFFF"/>
                </a:solidFill>
                <a:latin typeface="Calibri"/>
              </a:rPr>
              <a:t>ibuprofen use in babies</a:t>
            </a:r>
            <a:br/>
            <a:r>
              <a:rPr b="false" i="false" strike="noStrike" sz="1200" u="none">
                <a:solidFill>
                  <a:srgbClr val="FFFFFF"/>
                </a:solidFill>
                <a:latin typeface="Calibri"/>
              </a:rPr>
              <a:t>actron 600 ibuprofeno contraindicaciones</a:t>
            </a:r>
            <a:br/>
            <a:r>
              <a:rPr b="false" i="false" strike="noStrike" sz="1200" u="none">
                <a:solidFill>
                  <a:srgbClr val="FFFFFF"/>
                </a:solidFill>
                <a:latin typeface="Calibri"/>
              </a:rPr>
              <a:t>ibuprofen 400 mg maximum dose</a:t>
            </a:r>
            <a:br/>
            <a:r>
              <a:rPr b="false" i="false" strike="noStrike" sz="1200" u="none">
                <a:solidFill>
                  <a:srgbClr val="FFFFFF"/>
                </a:solidFill>
                <a:latin typeface="Calibri"/>
              </a:rPr>
              <a:t>how many ibuprofen can i take for back pain</a:t>
            </a:r>
            <a:br/>
            <a:r>
              <a:rPr b="false" i="false" strike="noStrike" sz="1200" u="none">
                <a:solidFill>
                  <a:srgbClr val="FFFFFF"/>
                </a:solidFill>
                <a:latin typeface="Calibri"/>
              </a:rPr>
              <a:t>These events may happen without warning and may cause death</a:t>
            </a:r>
            <a:br/>
            <a:r>
              <a:rPr b="false" i="false" strike="noStrike" sz="1200" u="none">
                <a:solidFill>
                  <a:srgbClr val="FFFFFF"/>
                </a:solidFill>
                <a:latin typeface="Calibri"/>
              </a:rPr>
              <a:t>75 mg ibuprofen to ml</a:t>
            </a:r>
            <a:br/>
            <a:r>
              <a:rPr b="false" i="false" strike="noStrike" sz="1200" u="none">
                <a:solidFill>
                  <a:srgbClr val="FFFFFF"/>
                </a:solidFill>
                <a:latin typeface="Calibri"/>
              </a:rPr>
              <a:t>is motrin ib the same as ibuprofen</a:t>
            </a:r>
            <a:br/>
            <a:r>
              <a:rPr b="false" i="false" strike="noStrike" sz="1200" u="none">
                <a:solidFill>
                  <a:srgbClr val="FFFFFF"/>
                </a:solidFill>
                <a:latin typeface="Calibri"/>
              </a:rPr>
              <a:t>Missing one of your daily doses of Topamax can be remedied by taking it as soon as you remember, provided that you are not within 6 hours of the next scheduled dosage</a:t>
            </a:r>
            <a:br/>
            <a:r>
              <a:rPr b="false" i="false" strike="noStrike" sz="1200" u="none">
                <a:solidFill>
                  <a:srgbClr val="FFFFFF"/>
                </a:solidFill>
                <a:latin typeface="Calibri"/>
              </a:rPr>
              <a:t>ibuprofen dosing chart dr sears</a:t>
            </a:r>
            <a:br/>
            <a:r>
              <a:rPr b="false" i="false" strike="noStrike" sz="1200" u="none">
                <a:solidFill>
                  <a:srgbClr val="FFFFFF"/>
                </a:solidFill>
                <a:latin typeface="Calibri"/>
              </a:rPr>
              <a:t>ibuprofen dosage chart for 12 year old</a:t>
            </a:r>
            <a:br/>
            <a:r>
              <a:rPr b="false" i="false" strike="noStrike" sz="1200" u="none">
                <a:solidFill>
                  <a:srgbClr val="FFFFFF"/>
                </a:solidFill>
                <a:latin typeface="Calibri"/>
              </a:rPr>
              <a:t>ibuprofen pediatric dose chart</a:t>
            </a:r>
            <a:br/>
            <a:r>
              <a:rPr b="false" i="false" strike="noStrike" sz="1200" u="none">
                <a:solidFill>
                  <a:srgbClr val="FFFFFF"/>
                </a:solidFill>
                <a:latin typeface="Calibri"/>
              </a:rPr>
              <a:t>is advil ibuprofen or aspirin</a:t>
            </a:r>
            <a:br/>
            <a:r>
              <a:rPr b="false" i="false" strike="noStrike" sz="1200" u="none">
                <a:solidFill>
                  <a:srgbClr val="FFFFFF"/>
                </a:solidFill>
                <a:latin typeface="Calibri"/>
              </a:rPr>
              <a:t>is 600mg of ibuprofen safe while breastfeeding</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he wanted to take it a couple of days before his trip so he knows how he feels on it</a:t>
            </a:r>
            <a:br/>
            <a:r>
              <a:rPr b="false" i="false" strike="noStrike" sz="1200" u="none">
                <a:solidFill>
                  <a:srgbClr val="FFFFFF"/>
                </a:solidFill>
                <a:latin typeface="Calibri"/>
              </a:rPr>
              <a:t>can you take ibuprofen for hangover headache</a:t>
            </a:r>
            <a:br/>
            <a:r>
              <a:rPr b="false" i="false" strike="noStrike" sz="1200" u="none">
                <a:solidFill>
                  <a:srgbClr val="FFFFFF"/>
                </a:solidFill>
                <a:latin typeface="Calibri"/>
              </a:rPr>
              <a:t>walgreens infants ibuprofen concentrated drops dosage</a:t>
            </a:r>
            <a:br/>
            <a:r>
              <a:rPr b="false" i="false" strike="noStrike" sz="1200" u="none">
                <a:solidFill>
                  <a:srgbClr val="FFFFFF"/>
                </a:solidFill>
                <a:latin typeface="Calibri"/>
              </a:rPr>
              <a:t>As healthcare professionals, cytotechnologists are responsible for providing accurate, timely, and secure diagnoses for each patient</a:t>
            </a:r>
            <a:br/>
            <a:r>
              <a:rPr b="false" i="false" strike="noStrike" sz="1200" u="none">
                <a:solidFill>
                  <a:srgbClr val="FFFFFF"/>
                </a:solidFill>
                <a:latin typeface="Calibri"/>
              </a:rPr>
              <a:t>how long does it take for ibuprofen to reduce fever</a:t>
            </a:r>
            <a:br/>
            <a:r>
              <a:rPr b="false" i="false" strike="noStrike" sz="1200" u="none">
                <a:solidFill>
                  <a:srgbClr val="FFFFFF"/>
                </a:solidFill>
                <a:latin typeface="Calibri"/>
              </a:rPr>
              <a:t>Do not crush, chew, or break the tablet or particles.</a:t>
            </a:r>
            <a:br/>
            <a:r>
              <a:rPr b="false" i="false" strike="noStrike" sz="1200" u="none">
                <a:solidFill>
                  <a:srgbClr val="FFFFFF"/>
                </a:solidFill>
                <a:latin typeface="Calibri"/>
              </a:rPr>
              <a:t>ibuprofen infant mg/kg dose</a:t>
            </a:r>
            <a:br/>
            <a:r>
              <a:rPr b="false" i="false" strike="noStrike" sz="1200" u="none">
                <a:solidFill>
                  <a:srgbClr val="FFFFFF"/>
                </a:solidFill>
                <a:latin typeface="Calibri"/>
              </a:rPr>
              <a:t>3200 mg ibuprofen per day</a:t>
            </a:r>
            <a:br/>
            <a:r>
              <a:rPr b="false" i="false" strike="noStrike" sz="1200" u="none">
                <a:solidFill>
                  <a:srgbClr val="FFFFFF"/>
                </a:solidFill>
                <a:latin typeface="Calibri"/>
              </a:rPr>
              <a:t>what is the dosage for ibuprofen 600 mg</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2015-12-20T01:16:52+04:00</dcterms:created>
  <dcterms:modified xsi:type="dcterms:W3CDTF">2015-12-20T01:16:52+04:00</dcterms:modified>
  <dc:title>800 Mg Ibuprofen For Fever - Can Dogs Have Aspirin Tylenol For Ibuprofen</dc:title>
  <dc:description>What is better for a cold ibuprofen or acetaminophen, dosage ibuprofen, 800 mg of ibuprofen for back pain, ibuprofen dosage 800 mg, maximum dosage of ibuprofen 800, ibuprofen baby dosage chart uk, brufen 600 mg granulato effervescente ibuprofene</dc:description>
  <dc:subject>800 Mg Ibuprofen For Fever - Can Dogs Have Aspirin Tylenol For Ibuprofen</dc:subject>
  <cp:keywords>how many 800 mg ibuprofen will get you high, dosage ibuprofen, tylenol or ibuprofen for earache, costco extra strength ibuprofen, 600 mg ibuprofen for fever, how long does it take for ibuprofen to bring down fever, ibuprofen dosage for 21 lb baby, advil ibuprofen tablets, what is stronger ibuprofen or motrin, tylenol ibuprofen rotation for fever</cp:keywords>
  <cp:category/>
</cp:coreProperties>
</file>