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Purchase Artane Online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artane 5 mg</a:t>
            </a:r>
            <a:br/>
            <a:r>
              <a:rPr b="false" i="false" strike="noStrike" sz="1200" u="none">
                <a:solidFill>
                  <a:srgbClr val="FFFFFF"/>
                </a:solidFill>
                <a:latin typeface="Calibri"/>
              </a:rPr>
              <a:t>order artane online</a:t>
            </a:r>
            <a:br/>
            <a:r>
              <a:rPr b="false" i="false" strike="noStrike" sz="1200" u="none">
                <a:solidFill>
                  <a:srgbClr val="FFFFFF"/>
                </a:solidFill>
                <a:latin typeface="Calibri"/>
              </a:rPr>
              <a:t>order artane</a:t>
            </a:r>
            <a:br/>
            <a:r>
              <a:rPr b="false" i="false" strike="noStrike" sz="1200" u="none">
                <a:solidFill>
                  <a:srgbClr val="FFFFFF"/>
                </a:solidFill>
                <a:latin typeface="Calibri"/>
              </a:rPr>
              <a:t>order trihexyphenidyl online</a:t>
            </a:r>
            <a:br/>
            <a:r>
              <a:rPr b="false" i="false" strike="noStrike" sz="1200" u="none">
                <a:solidFill>
                  <a:srgbClr val="FFFFFF"/>
                </a:solidFill>
                <a:latin typeface="Calibri"/>
              </a:rPr>
              <a:t>purchase trihexyphenidyl</a:t>
            </a:r>
            <a:br/>
            <a:r>
              <a:rPr b="false" i="false" strike="noStrike" sz="1200" u="none">
                <a:solidFill>
                  <a:srgbClr val="FFFFFF"/>
                </a:solidFill>
                <a:latin typeface="Calibri"/>
              </a:rPr>
              <a:t>Kassler-Taub K, Littlejohn T, Elliot W et al., for the Irbesartan Study Investigators</a:t>
            </a:r>
            <a:br/>
            <a:r>
              <a:rPr b="false" i="false" strike="noStrike" sz="1200" u="none">
                <a:solidFill>
                  <a:srgbClr val="FFFFFF"/>
                </a:solidFill>
                <a:latin typeface="Calibri"/>
              </a:rPr>
              <a:t>buy artane</a:t>
            </a:r>
            <a:br/>
            <a:r>
              <a:rPr b="false" i="false" strike="noStrike" sz="1200" u="none">
                <a:solidFill>
                  <a:srgbClr val="FFFFFF"/>
                </a:solidFill>
                <a:latin typeface="Calibri"/>
              </a:rPr>
              <a:t>buy cheap artane</a:t>
            </a:r>
            <a:br/>
            <a:r>
              <a:rPr b="false" i="false" strike="noStrike" sz="1200" u="none">
                <a:solidFill>
                  <a:srgbClr val="FFFFFF"/>
                </a:solidFill>
                <a:latin typeface="Calibri"/>
              </a:rPr>
              <a:t>Store valsartan/hydrochlorothiazide at room temperature, between 59 and 86 degrees F (15 and 30 degrees C)</a:t>
            </a:r>
            <a:br/>
            <a:r>
              <a:rPr b="false" i="false" strike="noStrike" sz="1200" u="none">
                <a:solidFill>
                  <a:srgbClr val="FFFFFF"/>
                </a:solidFill>
                <a:latin typeface="Calibri"/>
              </a:rPr>
              <a:t>artane tablets used</a:t>
            </a:r>
            <a:br/>
            <a:r>
              <a:rPr b="false" i="false" strike="noStrike" sz="1200" u="none">
                <a:solidFill>
                  <a:srgbClr val="FFFFFF"/>
                </a:solidFill>
                <a:latin typeface="Calibri"/>
              </a:rPr>
              <a:t>apache pizza artane order online</a:t>
            </a:r>
            <a:br/>
            <a:r>
              <a:rPr b="false" i="false" strike="noStrike" sz="1200" u="none">
                <a:solidFill>
                  <a:srgbClr val="FFFFFF"/>
                </a:solidFill>
                <a:latin typeface="Calibri"/>
              </a:rPr>
              <a:t>artane 2 mg 50 tb</a:t>
            </a:r>
            <a:br/>
            <a:r>
              <a:rPr b="false" i="false" strike="noStrike" sz="1200" u="none">
                <a:solidFill>
                  <a:srgbClr val="FFFFFF"/>
                </a:solidFill>
                <a:latin typeface="Calibri"/>
              </a:rPr>
              <a:t>artane online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a value of nearby enemies knocking them the Set this Component inherits the Set from.</a:t>
            </a:r>
            <a:br/>
            <a:r>
              <a:rPr b="false" i="false" strike="noStrike" sz="1200" u="none">
                <a:solidFill>
                  <a:srgbClr val="FFFFFF"/>
                </a:solidFill>
                <a:latin typeface="Calibri"/>
              </a:rPr>
              <a:t>we buy your clothes artane</a:t>
            </a:r>
            <a:br/>
            <a:r>
              <a:rPr b="false" i="false" strike="noStrike" sz="1200" u="none">
                <a:solidFill>
                  <a:srgbClr val="FFFFFF"/>
                </a:solidFill>
                <a:latin typeface="Calibri"/>
              </a:rPr>
              <a:t>coolock artane credit union online</a:t>
            </a:r>
            <a:br/>
            <a:r>
              <a:rPr b="false" i="false" strike="noStrike" sz="1200" u="none">
                <a:solidFill>
                  <a:srgbClr val="FFFFFF"/>
                </a:solidFill>
                <a:latin typeface="Calibri"/>
              </a:rPr>
              <a:t>artane 2 mg tb</a:t>
            </a:r>
            <a:br/>
            <a:r>
              <a:rPr b="false" i="false" strike="noStrike" sz="1200" u="none">
                <a:solidFill>
                  <a:srgbClr val="FFFFFF"/>
                </a:solidFill>
                <a:latin typeface="Calibri"/>
              </a:rPr>
              <a:t>I confirmed this by asking for generic when I filled my Differin prescription</a:t>
            </a:r>
            <a:br/>
            <a:r>
              <a:rPr b="false" i="false" strike="noStrike" sz="1200" u="none">
                <a:solidFill>
                  <a:srgbClr val="FFFFFF"/>
                </a:solidFill>
                <a:latin typeface="Calibri"/>
              </a:rPr>
              <a:t>purchase artane online</a:t>
            </a:r>
            <a:br/>
            <a:r>
              <a:rPr b="false" i="false" strike="noStrike" sz="1200" u="none">
                <a:solidFill>
                  <a:srgbClr val="FFFFFF"/>
                </a:solidFill>
                <a:latin typeface="Calibri"/>
              </a:rPr>
              <a:t>artane 5 mg price</a:t>
            </a:r>
            <a:br/>
            <a:r>
              <a:rPr b="false" i="false" strike="noStrike" sz="1200" u="none">
                <a:solidFill>
                  <a:srgbClr val="FFFFFF"/>
                </a:solidFill>
                <a:latin typeface="Calibri"/>
              </a:rPr>
              <a:t>generic artane</a:t>
            </a:r>
            <a:br/>
            <a:r>
              <a:rPr b="false" i="false" strike="noStrike" sz="1200" u="none">
                <a:solidFill>
                  <a:srgbClr val="FFFFFF"/>
                </a:solidFill>
                <a:latin typeface="Calibri"/>
              </a:rPr>
              <a:t>artane gates online</a:t>
            </a:r>
            <a:br/>
            <a:r>
              <a:rPr b="false" i="false" strike="noStrike" sz="1200" u="none">
                <a:solidFill>
                  <a:srgbClr val="FFFFFF"/>
                </a:solidFill>
                <a:latin typeface="Calibri"/>
              </a:rPr>
              <a:t>Late in 2012, the National Institutes of Health funded a study called CHAMP (CHildhood and Adolescent Migraine Prevention)</a:t>
            </a:r>
            <a:br/>
            <a:r>
              <a:rPr b="false" i="false" strike="noStrike" sz="1200" u="none">
                <a:solidFill>
                  <a:srgbClr val="FFFFFF"/>
                </a:solidFill>
                <a:latin typeface="Calibri"/>
              </a:rPr>
              <a:t>houses to buy in artane</a:t>
            </a:r>
            <a:br/>
            <a:r>
              <a:rPr b="false" i="false" strike="noStrike" sz="1200" u="none">
                <a:solidFill>
                  <a:srgbClr val="FFFFFF"/>
                </a:solidFill>
                <a:latin typeface="Calibri"/>
              </a:rPr>
              <a:t>artane price</a:t>
            </a:r>
            <a:br/>
            <a:r>
              <a:rPr b="false" i="false" strike="noStrike" sz="1200" u="none">
                <a:solidFill>
                  <a:srgbClr val="FFFFFF"/>
                </a:solidFill>
                <a:latin typeface="Calibri"/>
              </a:rPr>
              <a:t>purchase trihexyphenidyl online</a:t>
            </a:r>
            <a:br/>
            <a:r>
              <a:rPr b="false" i="false" strike="noStrike" sz="1200" u="none">
                <a:solidFill>
                  <a:srgbClr val="FFFFFF"/>
                </a:solidFill>
                <a:latin typeface="Calibri"/>
              </a:rPr>
              <a:t>artane generic name</a:t>
            </a:r>
            <a:br/>
            <a:r>
              <a:rPr b="false" i="false" strike="noStrike" sz="1200" u="none">
                <a:solidFill>
                  <a:srgbClr val="FFFFFF"/>
                </a:solidFill>
                <a:latin typeface="Calibri"/>
              </a:rPr>
              <a:t>buy trihexyphenidyl</a:t>
            </a:r>
            <a:br/>
            <a:r>
              <a:rPr b="false" i="false" strike="noStrike" sz="1200" u="none">
                <a:solidFill>
                  <a:srgbClr val="FFFFFF"/>
                </a:solidFill>
                <a:latin typeface="Calibri"/>
              </a:rPr>
              <a:t>Just trying to cope for the days to come</a:t>
            </a:r>
            <a:br/>
            <a:r>
              <a:rPr b="false" i="false" strike="noStrike" sz="1200" u="none">
                <a:solidFill>
                  <a:srgbClr val="FFFFFF"/>
                </a:solidFill>
                <a:latin typeface="Calibri"/>
              </a:rPr>
              <a:t>artane 2 mg bijsluiter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artane 2 mg efectos secundarios</a:t>
            </a:r>
            <a:br/>
            <a:r>
              <a:rPr b="false" i="false" strike="noStrike" sz="1200" u="none">
                <a:solidFill>
                  <a:srgbClr val="FFFFFF"/>
                </a:solidFill>
                <a:latin typeface="Calibri"/>
              </a:rPr>
              <a:t>artane 2 mg tablets</a:t>
            </a:r>
            <a:br/>
            <a:r>
              <a:rPr b="false" i="false" strike="noStrike" sz="1200" u="none">
                <a:solidFill>
                  <a:srgbClr val="FFFFFF"/>
                </a:solidFill>
                <a:latin typeface="Calibri"/>
              </a:rPr>
              <a:t>Of course, Seguro Popular might turn out, over the next few years, to be unsustainable</a:t>
            </a:r>
            <a:br/>
            <a:r>
              <a:rPr b="false" i="false" strike="noStrike" sz="1200" u="none">
                <a:solidFill>
                  <a:srgbClr val="FFFFFF"/>
                </a:solidFill>
                <a:latin typeface="Calibri"/>
              </a:rPr>
              <a:t>dominos artane order online</a:t>
            </a:r>
            <a:br/>
            <a:r>
              <a:rPr b="false" i="false" strike="noStrike" sz="1200" u="none">
                <a:solidFill>
                  <a:srgbClr val="FFFFFF"/>
                </a:solidFill>
                <a:latin typeface="Calibri"/>
              </a:rPr>
              <a:t>When the state-licensed stores open sometime early next year, that's how much people will be allowed to buy.</a:t>
            </a:r>
            <a:br/>
            <a:r>
              <a:rPr b="false" i="false" strike="noStrike" sz="1200" u="none">
                <a:solidFill>
                  <a:srgbClr val="FFFFFF"/>
                </a:solidFill>
                <a:latin typeface="Calibri"/>
              </a:rPr>
              <a:t>artane 2 mg fiyat</a:t>
            </a:r>
            <a:br/>
            <a:r>
              <a:rPr b="false" i="false" strike="noStrike" sz="1200" u="none">
                <a:solidFill>
                  <a:srgbClr val="FFFFFF"/>
                </a:solidFill>
                <a:latin typeface="Calibri"/>
              </a:rPr>
              <a:t>buy artane online</a:t>
            </a:r>
            <a:br/>
            <a:r>
              <a:rPr b="false" i="false" strike="noStrike" sz="1200" u="none">
                <a:solidFill>
                  <a:srgbClr val="FFFFFF"/>
                </a:solidFill>
                <a:latin typeface="Calibri"/>
              </a:rPr>
              <a:t>It is important that you take Telmisartan Teva every day until your doctor tells you otherwise</a:t>
            </a:r>
            <a:br/>
            <a:r>
              <a:rPr b="false" i="false" strike="noStrike" sz="1200" u="none">
                <a:solidFill>
                  <a:srgbClr val="FFFFFF"/>
                </a:solidFill>
                <a:latin typeface="Calibri"/>
              </a:rPr>
              <a:t>purchase artane</a:t>
            </a:r>
            <a:br/>
            <a:r>
              <a:rPr b="false" i="false" strike="noStrike" sz="1200" u="none">
                <a:solidFill>
                  <a:srgbClr val="FFFFFF"/>
                </a:solidFill>
                <a:latin typeface="Calibri"/>
              </a:rPr>
              <a:t>Het is echt een klein gebied vol met pukkels en puistjes, terwijl ik op de rest van mijn huid nauwelijks/nooit een puistje heb</a:t>
            </a:r>
            <a:br/>
            <a:r>
              <a:rPr b="false" i="false" strike="noStrike" sz="1200" u="none">
                <a:solidFill>
                  <a:srgbClr val="FFFFFF"/>
                </a:solidFill>
                <a:latin typeface="Calibri"/>
              </a:rPr>
              <a:t>order trihexyphenidyl</a:t>
            </a:r>
            <a:br/>
            <a:r>
              <a:rPr b="false" i="false" strike="noStrike" sz="1200" u="none">
                <a:solidFill>
                  <a:srgbClr val="FFFFFF"/>
                </a:solidFill>
                <a:latin typeface="Calibri"/>
              </a:rPr>
              <a:t>Do not cover the treated area with clothes or gloves for 10 minutes after you apply the gel (Voltaren), or until the liquid (Pennsaid) has dried if you are using the liquid.</a:t>
            </a:r>
            <a:br/>
            <a:r>
              <a:rPr b="false" i="false" strike="noStrike" sz="1200" u="none">
                <a:solidFill>
                  <a:srgbClr val="FFFFFF"/>
                </a:solidFill>
                <a:latin typeface="Calibri"/>
              </a:rPr>
              <a:t>thuoc artane 2 mg</a:t>
            </a:r>
            <a:br/>
            <a:r>
              <a:rPr b="false" i="false" strike="noStrike" sz="1200" u="none">
                <a:solidFill>
                  <a:srgbClr val="FFFFFF"/>
                </a:solidFill>
                <a:latin typeface="Calibri"/>
              </a:rPr>
              <a:t>artane 2 mg</a:t>
            </a:r>
            <a:br/>
            <a:r>
              <a:rPr b="false" i="false" strike="noStrike" sz="1200" u="none">
                <a:solidFill>
                  <a:srgbClr val="FFFFFF"/>
                </a:solidFill>
                <a:latin typeface="Calibri"/>
              </a:rPr>
              <a:t>artane 1 mg</a:t>
            </a:r>
            <a:br/>
            <a:r>
              <a:rPr b="false" i="false" strike="noStrike" sz="1200" u="none">
                <a:solidFill>
                  <a:srgbClr val="FFFFFF"/>
                </a:solidFill>
                <a:latin typeface="Calibri"/>
              </a:rPr>
              <a:t>artane 5 mg tablets</a:t>
            </a:r>
            <a:br/>
            <a:r>
              <a:rPr b="false" i="false" strike="noStrike" sz="1200" u="none">
                <a:solidFill>
                  <a:srgbClr val="FFFFFF"/>
                </a:solidFill>
                <a:latin typeface="Calibri"/>
              </a:rPr>
              <a:t>buy trihexyphenidyl online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artane tablets 2mg</a:t>
            </a:r>
            <a:br/>
            <a:r>
              <a:rPr b="false" i="false" strike="noStrike" sz="1200" u="none">
                <a:solidFill>
                  <a:srgbClr val="FFFFFF"/>
                </a:solidFill>
                <a:latin typeface="Calibri"/>
              </a:rPr>
              <a:t>Using a statin drug - Crestor and Lipitor, I have bad leg cramps in the morning</a:t>
            </a:r>
            <a:br/>
            <a:r>
              <a:rPr b="false" i="false" strike="noStrike" sz="1200" u="none">
                <a:solidFill>
                  <a:srgbClr val="FFFFFF"/>
                </a:solidFill>
                <a:latin typeface="Calibri"/>
              </a:rPr>
              <a:t>comprar artane online</a:t>
            </a:r>
            <a:br/>
            <a:r>
              <a:rPr b="false" i="false" strike="noStrike" sz="1200" u="none">
                <a:solidFill>
                  <a:srgbClr val="FFFFFF"/>
                </a:solidFill>
                <a:latin typeface="Calibri"/>
              </a:rPr>
              <a:t>house prices in artane</a:t>
            </a:r>
            <a:br/>
            <a:r>
              <a:rPr b="false" i="false" strike="noStrike" sz="1200" u="none">
                <a:solidFill>
                  <a:srgbClr val="FFFFFF"/>
                </a:solidFill>
                <a:latin typeface="Calibri"/>
              </a:rPr>
              <a:t>artane tablets</a:t>
            </a:r>
            <a:br/>
            <a:r>
              <a:rPr b="false" i="false" strike="noStrike" sz="1200" u="none">
                <a:solidFill>
                  <a:srgbClr val="FFFFFF"/>
                </a:solidFill>
                <a:latin typeface="Calibri"/>
              </a:rPr>
              <a:t>artane tab 2mg</a:t>
            </a:r>
            <a:br/>
            <a:r>
              <a:rPr b="false" i="false" strike="noStrike" sz="1200" u="none">
                <a:solidFill>
                  <a:srgbClr val="FFFFFF"/>
                </a:solidFill>
                <a:latin typeface="Calibri"/>
              </a:rPr>
              <a:t>As a patient, is the risk of sexual side effects something which you are willing to accept given the possible benefits of the drug?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2015-12-20T01:16:38+04:00</dcterms:created>
  <dcterms:modified xsi:type="dcterms:W3CDTF">2015-12-20T01:16:38+04:00</dcterms:modified>
  <dc:title>Artane 2 Mg Tb - Comprar Artane Online</dc:title>
  <dc:description>Purchase trihexyphenidyl, coolock artane credit union online, artane gates online, artane 2 mg tablets, thuoc artane 2 mg, comprar artane online, artane tablets</dc:description>
  <dc:subject>Artane 2 Mg Tb - Comprar Artane Online</dc:subject>
  <cp:keywords>order artane online, order trihexyphenidyl online, artane 2 mg 50 tb, coolock artane credit union online, artane 5 mg price, artane gates online, purchase trihexyphenidyl online, artane 2 mg bijsluiter, buy artane online, comprar artane online</cp:keywords>
  <cp:category/>
</cp:coreProperties>
</file>