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8.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9.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0.jp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1.jp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2.jp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Arcoxia 90 Mg Pret Prospect</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arcoxia etoricoxib msd 90 mg</a:t>
            </a:r>
            <a:br/>
            <a:r>
              <a:rPr b="false" i="false" strike="noStrike" sz="1200" u="none">
                <a:solidFill>
                  <a:srgbClr val="FFFFFF"/>
                </a:solidFill>
                <a:latin typeface="Calibri"/>
              </a:rPr>
              <a:t>arcoxia etoricoxib msd 60 mg</a:t>
            </a:r>
            <a:br/>
            <a:r>
              <a:rPr b="false" i="false" strike="noStrike" sz="1200" u="none">
                <a:solidFill>
                  <a:srgbClr val="FFFFFF"/>
                </a:solidFill>
                <a:latin typeface="Calibri"/>
              </a:rPr>
              <a:t>etoricoxib 60 mg 28 comprimidos</a:t>
            </a:r>
            <a:br/>
            <a:r>
              <a:rPr b="false" i="false" strike="noStrike" sz="1200" u="none">
                <a:solidFill>
                  <a:srgbClr val="FFFFFF"/>
                </a:solidFill>
                <a:latin typeface="Calibri"/>
              </a:rPr>
              <a:t>buy arcoxia 60 mg</a:t>
            </a:r>
            <a:br/>
            <a:r>
              <a:rPr b="false" i="false" strike="noStrike" sz="1200" u="none">
                <a:solidFill>
                  <a:srgbClr val="FFFFFF"/>
                </a:solidFill>
                <a:latin typeface="Calibri"/>
              </a:rPr>
              <a:t>arcoxia 90 mg obat untuk apa</a:t>
            </a:r>
            <a:br/>
            <a:r>
              <a:rPr b="false" i="false" strike="noStrike" sz="1200" u="none">
                <a:solidFill>
                  <a:srgbClr val="FFFFFF"/>
                </a:solidFill>
                <a:latin typeface="Calibri"/>
              </a:rPr>
              <a:t>Diclofenac is in a class of medications called nonsteroidal anti-inflammatory drugs (NSAIDs)</a:t>
            </a:r>
            <a:br/>
            <a:r>
              <a:rPr b="false" i="false" strike="noStrike" sz="1200" u="none">
                <a:solidFill>
                  <a:srgbClr val="FFFFFF"/>
                </a:solidFill>
                <a:latin typeface="Calibri"/>
              </a:rPr>
              <a:t>arcoxia 90 mg adalah</a:t>
            </a:r>
            <a:br/>
            <a:r>
              <a:rPr b="false" i="false" strike="noStrike" sz="1200" u="none">
                <a:solidFill>
                  <a:srgbClr val="FFFFFF"/>
                </a:solidFill>
                <a:latin typeface="Calibri"/>
              </a:rPr>
              <a:t>The effects of these interactions on mean plasma AUCs aresummarized in Table 13.</a:t>
            </a:r>
            <a:br/>
            <a:r>
              <a:rPr b="false" i="false" strike="noStrike" sz="1200" u="none">
                <a:solidFill>
                  <a:srgbClr val="FFFFFF"/>
                </a:solidFill>
                <a:latin typeface="Calibri"/>
              </a:rPr>
              <a:t>arcoxia online pharmacy</a:t>
            </a:r>
            <a:br/>
            <a:r>
              <a:rPr b="false" i="false" strike="noStrike" sz="1200" u="none">
                <a:solidFill>
                  <a:srgbClr val="FFFFFF"/>
                </a:solidFill>
                <a:latin typeface="Calibri"/>
              </a:rPr>
              <a:t>cat costa o pastila de arcoxia</a:t>
            </a:r>
            <a:br/>
            <a:r>
              <a:rPr b="false" i="false" strike="noStrike" sz="1200" u="none">
                <a:solidFill>
                  <a:srgbClr val="FFFFFF"/>
                </a:solidFill>
                <a:latin typeface="Calibri"/>
              </a:rPr>
              <a:t>obat arcoxia 90 mg tablet</a:t>
            </a:r>
            <a:br/>
            <a:r>
              <a:rPr b="false" i="false" strike="noStrike" sz="1200" u="none">
                <a:solidFill>
                  <a:srgbClr val="FFFFFF"/>
                </a:solidFill>
                <a:latin typeface="Calibri"/>
              </a:rPr>
              <a:t>etoricoxib msd 60mg</a:t>
            </a:r>
            <a:br/>
            <a:r>
              <a:rPr b="false" i="false" strike="noStrike" sz="1200" u="none">
                <a:solidFill>
                  <a:srgbClr val="FFFFFF"/>
                </a:solidFill>
                <a:latin typeface="Calibri"/>
              </a:rPr>
              <a:t>Yet, for me it's never caused me to become psychotic, erratic or anything, just a little socially awkward at the worst</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cheap arcoxia</a:t>
            </a:r>
            <a:br/>
            <a:r>
              <a:rPr b="false" i="false" strike="noStrike" sz="1200" u="none">
                <a:solidFill>
                  <a:srgbClr val="FFFFFF"/>
                </a:solidFill>
                <a:latin typeface="Calibri"/>
              </a:rPr>
              <a:t>para que sirve el medicamento arcoxia de 120 mg</a:t>
            </a:r>
            <a:br/>
            <a:r>
              <a:rPr b="false" i="false" strike="noStrike" sz="1200" u="none">
                <a:solidFill>
                  <a:srgbClr val="FFFFFF"/>
                </a:solidFill>
                <a:latin typeface="Calibri"/>
              </a:rPr>
              <a:t>arcoxia 90 mg prospecto</a:t>
            </a:r>
            <a:br/>
            <a:r>
              <a:rPr b="false" i="false" strike="noStrike" sz="1200" u="none">
                <a:solidFill>
                  <a:srgbClr val="FFFFFF"/>
                </a:solidFill>
                <a:latin typeface="Calibri"/>
              </a:rPr>
              <a:t>arcoxia etoricoxib msd 60mg</a:t>
            </a:r>
            <a:br/>
            <a:r>
              <a:rPr b="false" i="false" strike="noStrike" sz="1200" u="none">
                <a:solidFill>
                  <a:srgbClr val="FFFFFF"/>
                </a:solidFill>
                <a:latin typeface="Calibri"/>
              </a:rPr>
              <a:t>arcoxia 90 mg pret sensiblu</a:t>
            </a:r>
            <a:br/>
            <a:r>
              <a:rPr b="false" i="false" strike="noStrike" sz="1200" u="none">
                <a:solidFill>
                  <a:srgbClr val="FFFFFF"/>
                </a:solidFill>
                <a:latin typeface="Calibri"/>
              </a:rPr>
              <a:t>cost of arcoxia 90mg</a:t>
            </a:r>
            <a:br/>
            <a:r>
              <a:rPr b="false" i="false" strike="noStrike" sz="1200" u="none">
                <a:solidFill>
                  <a:srgbClr val="FFFFFF"/>
                </a:solidFill>
                <a:latin typeface="Calibri"/>
              </a:rPr>
              <a:t>etoricoxib msd 60</a:t>
            </a:r>
            <a:br/>
            <a:r>
              <a:rPr b="false" i="false" strike="noStrike" sz="1200" u="none">
                <a:solidFill>
                  <a:srgbClr val="FFFFFF"/>
                </a:solidFill>
                <a:latin typeface="Calibri"/>
              </a:rPr>
              <a:t>&amp;ldquo;It depends how much the drug company wants to spend to study it.&amp;rdquo;</a:t>
            </a:r>
            <a:br/>
            <a:r>
              <a:rPr b="false" i="false" strike="noStrike" sz="1200" u="none">
                <a:solidFill>
                  <a:srgbClr val="FFFFFF"/>
                </a:solidFill>
                <a:latin typeface="Calibri"/>
              </a:rPr>
              <a:t>etoricoxib arcoxia uses</a:t>
            </a:r>
            <a:br/>
            <a:r>
              <a:rPr b="false" i="false" strike="noStrike" sz="1200" u="none">
                <a:solidFill>
                  <a:srgbClr val="FFFFFF"/>
                </a:solidFill>
                <a:latin typeface="Calibri"/>
              </a:rPr>
              <a:t>etoricoxib tablets ip 90 mg</a:t>
            </a:r>
            <a:br/>
            <a:r>
              <a:rPr b="false" i="false" strike="noStrike" sz="1200" u="none">
                <a:solidFill>
                  <a:srgbClr val="FFFFFF"/>
                </a:solidFill>
                <a:latin typeface="Calibri"/>
              </a:rPr>
              <a:t>arcoxia etoricoxib msd 90 mg prospecto</a:t>
            </a:r>
            <a:br/>
            <a:r>
              <a:rPr b="false" i="false" strike="noStrike" sz="1200" u="none">
                <a:solidFill>
                  <a:srgbClr val="FFFFFF"/>
                </a:solidFill>
                <a:latin typeface="Calibri"/>
              </a:rPr>
              <a:t>Heb hiervoor zelf een afspraak met de arts gemaakt en om een alternatief voor de Diane verzocht</a:t>
            </a:r>
            <a:br/>
            <a:r>
              <a:rPr b="false" i="false" strike="noStrike" sz="1200" u="none">
                <a:solidFill>
                  <a:srgbClr val="FFFFFF"/>
                </a:solidFill>
                <a:latin typeface="Calibri"/>
              </a:rPr>
              <a:t>cat costa pastilele arcoxia</a:t>
            </a:r>
            <a:br/>
            <a:r>
              <a:rPr b="false" i="false" strike="noStrike" sz="1200" u="none">
                <a:solidFill>
                  <a:srgbClr val="FFFFFF"/>
                </a:solidFill>
                <a:latin typeface="Calibri"/>
              </a:rPr>
              <a:t>arcoxia 30 mg dosage</a:t>
            </a:r>
            <a:br/>
            <a:r>
              <a:rPr b="false" i="false" strike="noStrike" sz="1200" u="none">
                <a:solidFill>
                  <a:srgbClr val="FFFFFF"/>
                </a:solidFill>
                <a:latin typeface="Calibri"/>
              </a:rPr>
              <a:t>arcoxia 90 mg prospect</a:t>
            </a:r>
            <a:br/>
            <a:r>
              <a:rPr b="false" i="false" strike="noStrike" sz="1200" u="none">
                <a:solidFill>
                  <a:srgbClr val="FFFFFF"/>
                </a:solidFill>
                <a:latin typeface="Calibri"/>
              </a:rPr>
              <a:t>etoricoxib arcoxia mechanism of action</a:t>
            </a:r>
            <a:br/>
            <a:r>
              <a:rPr b="false" i="false" strike="noStrike" sz="1200" u="none">
                <a:solidFill>
                  <a:srgbClr val="FFFFFF"/>
                </a:solidFill>
                <a:latin typeface="Calibri"/>
              </a:rPr>
              <a:t>arcoxia 90 mg preturi</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cat costa arcoxia 90</a:t>
            </a:r>
            <a:br/>
            <a:r>
              <a:rPr b="false" i="false" strike="noStrike" sz="1200" u="none">
                <a:solidFill>
                  <a:srgbClr val="FFFFFF"/>
                </a:solidFill>
                <a:latin typeface="Calibri"/>
              </a:rPr>
              <a:t>arcoxia etoricoxib 120 mg</a:t>
            </a:r>
            <a:br/>
            <a:r>
              <a:rPr b="false" i="false" strike="noStrike" sz="1200" u="none">
                <a:solidFill>
                  <a:srgbClr val="FFFFFF"/>
                </a:solidFill>
                <a:latin typeface="Calibri"/>
              </a:rPr>
              <a:t>Clinical trials directly comparing various chemotherapy combinations and dosage regimens are currently ongoing</a:t>
            </a:r>
            <a:br/>
            <a:r>
              <a:rPr b="false" i="false" strike="noStrike" sz="1200" u="none">
                <a:solidFill>
                  <a:srgbClr val="FFFFFF"/>
                </a:solidFill>
                <a:latin typeface="Calibri"/>
              </a:rPr>
              <a:t>arcoxia tablets dosage</a:t>
            </a:r>
            <a:br/>
            <a:r>
              <a:rPr b="false" i="false" strike="noStrike" sz="1200" u="none">
                <a:solidFill>
                  <a:srgbClr val="FFFFFF"/>
                </a:solidFill>
                <a:latin typeface="Calibri"/>
              </a:rPr>
              <a:t>&amp;ldquo;People say congratulations, but that is premature,&amp;rdquo; he said</a:t>
            </a:r>
            <a:br/>
            <a:r>
              <a:rPr b="false" i="false" strike="noStrike" sz="1200" u="none">
                <a:solidFill>
                  <a:srgbClr val="FFFFFF"/>
                </a:solidFill>
                <a:latin typeface="Calibri"/>
              </a:rPr>
              <a:t>etoricoxib arcoxia</a:t>
            </a:r>
            <a:br/>
            <a:r>
              <a:rPr b="false" i="false" strike="noStrike" sz="1200" u="none">
                <a:solidFill>
                  <a:srgbClr val="FFFFFF"/>
                </a:solidFill>
                <a:latin typeface="Calibri"/>
              </a:rPr>
              <a:t>Isotretinoin can cause severe birth defects, and the pill packages actually have an image of a pregnant woman with a red circle and slash over her</a:t>
            </a:r>
            <a:br/>
            <a:r>
              <a:rPr b="false" i="false" strike="noStrike" sz="1200" u="none">
                <a:solidFill>
                  <a:srgbClr val="FFFFFF"/>
                </a:solidFill>
                <a:latin typeface="Calibri"/>
              </a:rPr>
              <a:t>arcoxia tablets 90 mg</a:t>
            </a:r>
            <a:br/>
            <a:r>
              <a:rPr b="false" i="false" strike="noStrike" sz="1200" u="none">
                <a:solidFill>
                  <a:srgbClr val="FFFFFF"/>
                </a:solidFill>
                <a:latin typeface="Calibri"/>
              </a:rPr>
              <a:t>etoricoxib 60 mg pret compensat</a:t>
            </a:r>
            <a:br/>
            <a:r>
              <a:rPr b="false" i="false" strike="noStrike" sz="1200" u="none">
                <a:solidFill>
                  <a:srgbClr val="FFFFFF"/>
                </a:solidFill>
                <a:latin typeface="Calibri"/>
              </a:rPr>
              <a:t>arcoxia mg 90</a:t>
            </a:r>
            <a:br/>
            <a:r>
              <a:rPr b="false" i="false" strike="noStrike" sz="1200" u="none">
                <a:solidFill>
                  <a:srgbClr val="FFFFFF"/>
                </a:solidFill>
                <a:latin typeface="Calibri"/>
              </a:rPr>
              <a:t>arcoxia online</a:t>
            </a:r>
            <a:br/>
            <a:r>
              <a:rPr b="false" i="false" strike="noStrike" sz="1200" u="none">
                <a:solidFill>
                  <a:srgbClr val="FFFFFF"/>
                </a:solidFill>
                <a:latin typeface="Calibri"/>
              </a:rPr>
              <a:t>When I was on Clomid, I was able to get it for the name brand co-pay even though infertility is not a covered treatment with my insurance</a:t>
            </a:r>
            <a:br/>
            <a:r>
              <a:rPr b="false" i="false" strike="noStrike" sz="1200" u="none">
                <a:solidFill>
                  <a:srgbClr val="FFFFFF"/>
                </a:solidFill>
                <a:latin typeface="Calibri"/>
              </a:rPr>
              <a:t>arcoxia 60 mg filmtabletten etoricoxib</a:t>
            </a:r>
            <a:br/>
            <a:r>
              <a:rPr b="false" i="false" strike="noStrike" sz="1200" u="none">
                <a:solidFill>
                  <a:srgbClr val="FFFFFF"/>
                </a:solidFill>
                <a:latin typeface="Calibri"/>
              </a:rPr>
              <a:t>Cost of Differin is reduced with coupon, rebate, discount, on sale, promotion</a:t>
            </a:r>
            <a:br/>
            <a:r>
              <a:rPr b="false" i="false" strike="noStrike" sz="1200" u="none">
                <a:solidFill>
                  <a:srgbClr val="FFFFFF"/>
                </a:solidFill>
                <a:latin typeface="Calibri"/>
              </a:rPr>
              <a:t>costo del medicamento arcoxia</a:t>
            </a:r>
            <a:br/>
            <a:r>
              <a:rPr b="false" i="false" strike="noStrike" sz="1200" u="none">
                <a:solidFill>
                  <a:srgbClr val="FFFFFF"/>
                </a:solidFill>
                <a:latin typeface="Calibri"/>
              </a:rPr>
              <a:t>arcoxia online bestellen</a:t>
            </a:r>
            <a:br/>
            <a:r>
              <a:rPr b="false" i="false" strike="noStrike" sz="1200" u="none">
                <a:solidFill>
                  <a:srgbClr val="FFFFFF"/>
                </a:solidFill>
                <a:latin typeface="Calibri"/>
              </a:rPr>
              <a:t>arcoxia 90 mg obat untuk</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arcoxia 90 mg used for</a:t>
            </a:r>
            <a:br/>
            <a:r>
              <a:rPr b="false" i="false" strike="noStrike" sz="1200" u="none">
                <a:solidFill>
                  <a:srgbClr val="FFFFFF"/>
                </a:solidFill>
                <a:latin typeface="Calibri"/>
              </a:rPr>
              <a:t>arcoxia 90 mg pret prospect</a:t>
            </a:r>
            <a:br/>
            <a:r>
              <a:rPr b="false" i="false" strike="noStrike" sz="1200" u="none">
                <a:solidFill>
                  <a:srgbClr val="FFFFFF"/>
                </a:solidFill>
                <a:latin typeface="Calibri"/>
              </a:rPr>
              <a:t>arcoxia mg</a:t>
            </a:r>
            <a:br/>
            <a:r>
              <a:rPr b="false" i="false" strike="noStrike" sz="1200" u="none">
                <a:solidFill>
                  <a:srgbClr val="FFFFFF"/>
                </a:solidFill>
                <a:latin typeface="Calibri"/>
              </a:rPr>
              <a:t>buy etoricoxib tablets</a:t>
            </a:r>
            <a:br/>
            <a:r>
              <a:rPr b="false" i="false" strike="noStrike" sz="1200" u="none">
                <a:solidFill>
                  <a:srgbClr val="FFFFFF"/>
                </a:solidFill>
                <a:latin typeface="Calibri"/>
              </a:rPr>
              <a:t>arcoxia mg 60</a:t>
            </a:r>
            <a:br/>
            <a:r>
              <a:rPr b="false" i="false" strike="noStrike" sz="1200" u="none">
                <a:solidFill>
                  <a:srgbClr val="FFFFFF"/>
                </a:solidFill>
                <a:latin typeface="Calibri"/>
              </a:rPr>
              <a:t>etoricoxib fda label</a:t>
            </a:r>
            <a:br/>
            <a:r>
              <a:rPr b="false" i="false" strike="noStrike" sz="1200" u="none">
                <a:solidFill>
                  <a:srgbClr val="FFFFFF"/>
                </a:solidFill>
                <a:latin typeface="Calibri"/>
              </a:rPr>
              <a:t>etoricoxib fda 2012</a:t>
            </a:r>
            <a:br/>
            <a:r>
              <a:rPr b="false" i="false" strike="noStrike" sz="1200" u="none">
                <a:solidFill>
                  <a:srgbClr val="FFFFFF"/>
                </a:solidFill>
                <a:latin typeface="Calibri"/>
              </a:rPr>
              <a:t>etoricoxib arcoxia 120 mg tablet</a:t>
            </a:r>
            <a:br/>
            <a:r>
              <a:rPr b="false" i="false" strike="noStrike" sz="1200" u="none">
                <a:solidFill>
                  <a:srgbClr val="FFFFFF"/>
                </a:solidFill>
                <a:latin typeface="Calibri"/>
              </a:rPr>
              <a:t>My though process was pretty much &amp;#39;fuck yeah Canada&amp;#39;</a:t>
            </a:r>
            <a:br/>
            <a:r>
              <a:rPr b="false" i="false" strike="noStrike" sz="1200" u="none">
                <a:solidFill>
                  <a:srgbClr val="FFFFFF"/>
                </a:solidFill>
                <a:latin typeface="Calibri"/>
              </a:rPr>
              <a:t>arcoxia 90mg instrukcija</a:t>
            </a:r>
            <a:br/>
            <a:r>
              <a:rPr b="false" i="false" strike="noStrike" sz="1200" u="none">
                <a:solidFill>
                  <a:srgbClr val="FFFFFF"/>
                </a:solidFill>
                <a:latin typeface="Calibri"/>
              </a:rPr>
              <a:t>Both of these phenomena are hallmarks for nerve pain.</a:t>
            </a:r>
            <a:br/>
            <a:r>
              <a:rPr b="false" i="false" strike="noStrike" sz="1200" u="none">
                <a:solidFill>
                  <a:srgbClr val="FFFFFF"/>
                </a:solidFill>
                <a:latin typeface="Calibri"/>
              </a:rPr>
              <a:t>buy arcoxia 90mg</a:t>
            </a:r>
            <a:br/>
            <a:r>
              <a:rPr b="false" i="false" strike="noStrike" sz="1200" u="none">
                <a:solidFill>
                  <a:srgbClr val="FFFFFF"/>
                </a:solidFill>
                <a:latin typeface="Calibri"/>
              </a:rPr>
              <a:t/>
            </a:r>
            <a:br/>
            <a:r>
              <a:rPr b="false" i="false" strike="noStrike" sz="1200" u="none">
                <a:solidFill>
                  <a:srgbClr val="FFFFFF"/>
                </a:solidFill>
                <a:latin typeface="Calibri"/>
              </a:rPr>
              <a:t>para que sirve medicamento arcoxia 120 mg</a:t>
            </a:r>
            <a:br/>
            <a:r>
              <a:rPr b="false" i="false" strike="noStrike" sz="1200" u="none">
                <a:solidFill>
                  <a:srgbClr val="FFFFFF"/>
                </a:solidFill>
                <a:latin typeface="Calibri"/>
              </a:rPr>
              <a:t>Bei der schwangeren Frau macht sich die Gonorrht Schmerzen beim Wasserlassen (Dysurie), Zervizitis, Salpingitis (Eileiter-Entzndung) und Bartholinitis (Entzndung der Bartholinischen Drse) bemerkbar</a:t>
            </a:r>
            <a:br/>
            <a:r>
              <a:rPr b="false" i="false" strike="noStrike" sz="1200" u="none">
                <a:solidFill>
                  <a:srgbClr val="FFFFFF"/>
                </a:solidFill>
                <a:latin typeface="Calibri"/>
              </a:rPr>
              <a:t>what is arcoxia 90 mg tablets used for</a:t>
            </a:r>
            <a:br/>
            <a:r>
              <a:rPr b="false" i="false" strike="noStrike" sz="1200" u="none">
                <a:solidFill>
                  <a:srgbClr val="FFFFFF"/>
                </a:solidFill>
                <a:latin typeface="Calibri"/>
              </a:rPr>
              <a:t>cat costa medicamentul arcoxia</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arcoxia 90 mg comprimate filmate prospect</a:t>
            </a:r>
            <a:br/>
            <a:r>
              <a:rPr b="false" i="false" strike="noStrike" sz="1200" u="none">
                <a:solidFill>
                  <a:srgbClr val="FFFFFF"/>
                </a:solidFill>
                <a:latin typeface="Calibri"/>
              </a:rPr>
              <a:t>costo de arcoxia</a:t>
            </a:r>
            <a:br/>
            <a:r>
              <a:rPr b="false" i="false" strike="noStrike" sz="1200" u="none">
                <a:solidFill>
                  <a:srgbClr val="FFFFFF"/>
                </a:solidFill>
                <a:latin typeface="Calibri"/>
              </a:rPr>
              <a:t>para que sirve la pastilla arcoxia 120 mg</a:t>
            </a:r>
            <a:br/>
            <a:r>
              <a:rPr b="false" i="false" strike="noStrike" sz="1200" u="none">
                <a:solidFill>
                  <a:srgbClr val="FFFFFF"/>
                </a:solidFill>
                <a:latin typeface="Calibri"/>
              </a:rPr>
              <a:t>etoricoxib fda</a:t>
            </a:r>
            <a:br/>
            <a:r>
              <a:rPr b="false" i="false" strike="noStrike" sz="1200" u="none">
                <a:solidFill>
                  <a:srgbClr val="FFFFFF"/>
                </a:solidFill>
                <a:latin typeface="Calibri"/>
              </a:rPr>
              <a:t>etoricoxib tablets</a:t>
            </a:r>
            <a:br/>
            <a:r>
              <a:rPr b="false" i="false" strike="noStrike" sz="1200" u="none">
                <a:solidFill>
                  <a:srgbClr val="FFFFFF"/>
                </a:solidFill>
                <a:latin typeface="Calibri"/>
              </a:rPr>
              <a:t>etoricoxib tablets in india</a:t>
            </a:r>
            <a:br/>
            <a:r>
              <a:rPr b="false" i="false" strike="noStrike" sz="1200" u="none">
                <a:solidFill>
                  <a:srgbClr val="FFFFFF"/>
                </a:solidFill>
                <a:latin typeface="Calibri"/>
              </a:rPr>
              <a:t>etoricoxib msd</a:t>
            </a:r>
            <a:br/>
            <a:r>
              <a:rPr b="false" i="false" strike="noStrike" sz="1200" u="none">
                <a:solidFill>
                  <a:srgbClr val="FFFFFF"/>
                </a:solidFill>
                <a:latin typeface="Calibri"/>
              </a:rPr>
              <a:t>Get all the above herbs perform the warm, corpora cavernosa, it has definitely helped</a:t>
            </a:r>
            <a:br/>
            <a:r>
              <a:rPr b="false" i="false" strike="noStrike" sz="1200" u="none">
                <a:solidFill>
                  <a:srgbClr val="FFFFFF"/>
                </a:solidFill>
                <a:latin typeface="Calibri"/>
              </a:rPr>
              <a:t>obat arcoxia etoricoxib msd</a:t>
            </a:r>
            <a:br/>
            <a:r>
              <a:rPr b="false" i="false" strike="noStrike" sz="1200" u="none">
                <a:solidFill>
                  <a:srgbClr val="FFFFFF"/>
                </a:solidFill>
                <a:latin typeface="Calibri"/>
              </a:rPr>
              <a:t>arcoxia 60 mg para que sirve</a:t>
            </a:r>
            <a:br/>
            <a:r>
              <a:rPr b="false" i="false" strike="noStrike" sz="1200" u="none">
                <a:solidFill>
                  <a:srgbClr val="FFFFFF"/>
                </a:solidFill>
                <a:latin typeface="Calibri"/>
              </a:rPr>
              <a:t>Por ltimo cabe sealar que si Novaldex bloques de los receptores de estrgeno y evita accin de los estrgenos, no elimina esta hormona del cuerpo</a:t>
            </a:r>
            <a:br/>
            <a:r>
              <a:rPr b="false" i="false" strike="noStrike" sz="1200" u="none">
                <a:solidFill>
                  <a:srgbClr val="FFFFFF"/>
                </a:solidFill>
                <a:latin typeface="Calibri"/>
              </a:rPr>
              <a:t>khasiat obat arcoxia 60 mg</a:t>
            </a:r>
            <a:br/>
            <a:r>
              <a:rPr b="false" i="false" strike="noStrike" sz="1200" u="none">
                <a:solidFill>
                  <a:srgbClr val="FFFFFF"/>
                </a:solidFill>
                <a:latin typeface="Calibri"/>
              </a:rPr>
              <a:t>arcoxia 120 mg pret compensat</a:t>
            </a:r>
            <a:br/>
            <a:r>
              <a:rPr b="false" i="false" strike="noStrike" sz="1200" u="none">
                <a:solidFill>
                  <a:srgbClr val="FFFFFF"/>
                </a:solidFill>
                <a:latin typeface="Calibri"/>
              </a:rPr>
              <a:t>This troche lets its operator attain sexy special offer buy Benadryl online r25hll83</a:t>
            </a:r>
            <a:br/>
            <a:r>
              <a:rPr b="false" i="false" strike="noStrike" sz="1200" u="none">
                <a:solidFill>
                  <a:srgbClr val="FFFFFF"/>
                </a:solidFill>
                <a:latin typeface="Calibri"/>
              </a:rPr>
              <a:t>arcoxia 60 mg comprimate filmate prospect</a:t>
            </a:r>
            <a:br/>
            <a:r>
              <a:rPr b="false" i="false" strike="noStrike" sz="1200" u="none">
                <a:solidFill>
                  <a:srgbClr val="FFFFFF"/>
                </a:solidFill>
                <a:latin typeface="Calibri"/>
              </a:rPr>
              <a:t>arcoxia 90 mg pret catena</a:t>
            </a:r>
            <a:br/>
            <a:r>
              <a:rPr b="false" i="false" strike="noStrike" sz="1200" u="none">
                <a:solidFill>
                  <a:srgbClr val="FFFFFF"/>
                </a:solidFill>
                <a:latin typeface="Calibri"/>
              </a:rPr>
              <a:t>Here&amp;rsquo;s a picture (source: hairsurgical.com):</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arcoxia price south africa</a:t>
            </a:r>
            <a:br/>
            <a:r>
              <a:rPr b="false" i="false" strike="noStrike" sz="1200" u="none">
                <a:solidFill>
                  <a:srgbClr val="FFFFFF"/>
                </a:solidFill>
                <a:latin typeface="Calibri"/>
              </a:rPr>
              <a:t>etoricoxib arcoxia 60 mg</a:t>
            </a:r>
            <a:br/>
            <a:r>
              <a:rPr b="false" i="false" strike="noStrike" sz="1200" u="none">
                <a:solidFill>
                  <a:srgbClr val="FFFFFF"/>
                </a:solidFill>
                <a:latin typeface="Calibri"/>
              </a:rPr>
              <a:t>Some men also reported neurological problems like depression, anxiety and cognitive haziness.</a:t>
            </a:r>
            <a:br/>
            <a:r>
              <a:rPr b="false" i="false" strike="noStrike" sz="1200" u="none">
                <a:solidFill>
                  <a:srgbClr val="FFFFFF"/>
                </a:solidFill>
                <a:latin typeface="Calibri"/>
              </a:rPr>
              <a:t>buy etoricoxib</a:t>
            </a:r>
            <a:br/>
            <a:r>
              <a:rPr b="false" i="false" strike="noStrike" sz="1200" u="none">
                <a:solidFill>
                  <a:srgbClr val="FFFFFF"/>
                </a:solidFill>
                <a:latin typeface="Calibri"/>
              </a:rPr>
              <a:t>etoricoxib 60 mg bijwerkingen</a:t>
            </a:r>
            <a:br/>
            <a:r>
              <a:rPr b="false" i="false" strike="noStrike" sz="1200" u="none">
                <a:solidFill>
                  <a:srgbClr val="FFFFFF"/>
                </a:solidFill>
                <a:latin typeface="Calibri"/>
              </a:rPr>
              <a:t>etoricoxib fda approval</a:t>
            </a:r>
            <a:br/>
            <a:r>
              <a:rPr b="false" i="false" strike="noStrike" sz="1200" u="none">
                <a:solidFill>
                  <a:srgbClr val="FFFFFF"/>
                </a:solidFill>
                <a:latin typeface="Calibri"/>
              </a:rPr>
              <a:t>costo de arcoxia 120 mg</a:t>
            </a:r>
            <a:br/>
            <a:r>
              <a:rPr b="false" i="false" strike="noStrike" sz="1200" u="none">
                <a:solidFill>
                  <a:srgbClr val="FFFFFF"/>
                </a:solidFill>
                <a:latin typeface="Calibri"/>
              </a:rPr>
              <a:t>arcoxia etoricoxib 120 mg para que sirve</a:t>
            </a:r>
            <a:br/>
            <a:r>
              <a:rPr b="false" i="false" strike="noStrike" sz="1200" u="none">
                <a:solidFill>
                  <a:srgbClr val="FFFFFF"/>
                </a:solidFill>
                <a:latin typeface="Calibri"/>
              </a:rPr>
              <a:t>Although I would imagine that the problem that needed solved would be of more concern, in which case nolva remains the weapon of choice</a:t>
            </a:r>
            <a:br/>
            <a:r>
              <a:rPr b="false" i="false" strike="noStrike" sz="1200" u="none">
                <a:solidFill>
                  <a:srgbClr val="FFFFFF"/>
                </a:solidFill>
                <a:latin typeface="Calibri"/>
              </a:rPr>
              <a:t>arcoxia 120 mg pret catena</a:t>
            </a:r>
            <a:br/>
            <a:r>
              <a:rPr b="false" i="false" strike="noStrike" sz="1200" u="none">
                <a:solidFill>
                  <a:srgbClr val="FFFFFF"/>
                </a:solidFill>
                <a:latin typeface="Calibri"/>
              </a:rPr>
              <a:t>But they also may be in a pharmaceutical firm or medical device firm," says Pamela McCoy, an assistant dean at Quinlan.</a:t>
            </a:r>
            <a:br/>
            <a:r>
              <a:rPr b="false" i="false" strike="noStrike" sz="1200" u="none">
                <a:solidFill>
                  <a:srgbClr val="FFFFFF"/>
                </a:solidFill>
                <a:latin typeface="Calibri"/>
              </a:rPr>
              <a:t>etoricoxib 60mg la thuoc gi</a:t>
            </a:r>
            <a:br/>
            <a:r>
              <a:rPr b="false" i="false" strike="noStrike" sz="1200" u="none">
                <a:solidFill>
                  <a:srgbClr val="FFFFFF"/>
                </a:solidFill>
                <a:latin typeface="Calibri"/>
              </a:rPr>
              <a:t>arcoxia 90 mg price</a:t>
            </a:r>
            <a:br/>
            <a:r>
              <a:rPr b="false" i="false" strike="noStrike" sz="1200" u="none">
                <a:solidFill>
                  <a:srgbClr val="FFFFFF"/>
                </a:solidFill>
                <a:latin typeface="Calibri"/>
              </a:rPr>
              <a:t>order arcoxia</a:t>
            </a:r>
            <a:br/>
            <a:r>
              <a:rPr b="false" i="false" strike="noStrike" sz="1200" u="none">
                <a:solidFill>
                  <a:srgbClr val="FFFFFF"/>
                </a:solidFill>
                <a:latin typeface="Calibri"/>
              </a:rPr>
              <a:t>arcoxia price mercury drug</a:t>
            </a:r>
            <a:br/>
            <a:r>
              <a:rPr b="false" i="false" strike="noStrike" sz="1200" u="none">
                <a:solidFill>
                  <a:srgbClr val="FFFFFF"/>
                </a:solidFill>
                <a:latin typeface="Calibri"/>
              </a:rPr>
              <a:t>I do not make it a regular habit of doing that</a:t>
            </a:r>
            <a:br/>
            <a:r>
              <a:rPr b="false" i="false" strike="noStrike" sz="1200" u="none">
                <a:solidFill>
                  <a:srgbClr val="FFFFFF"/>
                </a:solidFill>
                <a:latin typeface="Calibri"/>
              </a:rPr>
              <a:t>arcoxia 60 mg prospecto</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para que sirve el arcoxia 60 mg</a:t>
            </a:r>
            <a:br/>
            <a:r>
              <a:rPr b="false" i="false" strike="noStrike" sz="1200" u="none">
                <a:solidFill>
                  <a:srgbClr val="FFFFFF"/>
                </a:solidFill>
                <a:latin typeface="Calibri"/>
              </a:rPr>
              <a:t>arcoxia price in india</a:t>
            </a:r>
            <a:br/>
            <a:r>
              <a:rPr b="false" i="false" strike="noStrike" sz="1200" u="none">
                <a:solidFill>
                  <a:srgbClr val="FFFFFF"/>
                </a:solidFill>
                <a:latin typeface="Calibri"/>
              </a:rPr>
              <a:t>etoricoxib 60 mg thiocolchicoside 4 mg</a:t>
            </a:r>
            <a:br/>
            <a:r>
              <a:rPr b="false" i="false" strike="noStrike" sz="1200" u="none">
                <a:solidFill>
                  <a:srgbClr val="FFFFFF"/>
                </a:solidFill>
                <a:latin typeface="Calibri"/>
              </a:rPr>
              <a:t>Crestor offers may be in the form of a printable coupon, rebate, savings card, trial offer, or free samples</a:t>
            </a:r>
            <a:br/>
            <a:r>
              <a:rPr b="false" i="false" strike="noStrike" sz="1200" u="none">
                <a:solidFill>
                  <a:srgbClr val="FFFFFF"/>
                </a:solidFill>
                <a:latin typeface="Calibri"/>
              </a:rPr>
              <a:t>arcoxia 60 mg prospect</a:t>
            </a:r>
            <a:br/>
            <a:r>
              <a:rPr b="false" i="false" strike="noStrike" sz="1200" u="none">
                <a:solidFill>
                  <a:srgbClr val="FFFFFF"/>
                </a:solidFill>
                <a:latin typeface="Calibri"/>
              </a:rPr>
              <a:t>arcoxia 120 mg obat untuk apa</a:t>
            </a:r>
            <a:br/>
            <a:r>
              <a:rPr b="false" i="false" strike="noStrike" sz="1200" u="none">
                <a:solidFill>
                  <a:srgbClr val="FFFFFF"/>
                </a:solidFill>
                <a:latin typeface="Calibri"/>
              </a:rPr>
              <a:t>arcoxia 90mg</a:t>
            </a:r>
            <a:br/>
            <a:r>
              <a:rPr b="false" i="false" strike="noStrike" sz="1200" u="none">
                <a:solidFill>
                  <a:srgbClr val="FFFFFF"/>
                </a:solidFill>
                <a:latin typeface="Calibri"/>
              </a:rPr>
              <a:t>arcoxia 90 mg pret compensat</a:t>
            </a:r>
            <a:br/>
            <a:r>
              <a:rPr b="false" i="false" strike="noStrike" sz="1200" u="none">
                <a:solidFill>
                  <a:srgbClr val="FFFFFF"/>
                </a:solidFill>
                <a:latin typeface="Calibri"/>
              </a:rPr>
              <a:t>In one case, the pharmacist was a woman who could have been my grandmother and she said (softly, not drawing attention, and I was the only one there) "I hope everything works out for you, dear"</a:t>
            </a:r>
            <a:br/>
            <a:r>
              <a:rPr b="false" i="false" strike="noStrike" sz="1200" u="none">
                <a:solidFill>
                  <a:srgbClr val="FFFFFF"/>
                </a:solidFill>
                <a:latin typeface="Calibri"/>
              </a:rPr>
              <a:t>arcoxia 120 mg comprimidos recubiertos prospectos</a:t>
            </a:r>
            <a:br/>
            <a:r>
              <a:rPr b="false" i="false" strike="noStrike" sz="1200" u="none">
                <a:solidFill>
                  <a:srgbClr val="FFFFFF"/>
                </a:solidFill>
                <a:latin typeface="Calibri"/>
              </a:rPr>
              <a:t>1) I purchased a 6 month supply of Kirkland&amp;rsquo;s minoxidil 5% (foam)</a:t>
            </a:r>
            <a:br/>
            <a:r>
              <a:rPr b="false" i="false" strike="noStrike" sz="1200" u="none">
                <a:solidFill>
                  <a:srgbClr val="FFFFFF"/>
                </a:solidFill>
                <a:latin typeface="Calibri"/>
              </a:rPr>
              <a:t>thuoc etoricoxib tablets 120mg</a:t>
            </a:r>
            <a:br/>
            <a:r>
              <a:rPr b="false" i="false" strike="noStrike" sz="1200" u="none">
                <a:solidFill>
                  <a:srgbClr val="FFFFFF"/>
                </a:solidFill>
                <a:latin typeface="Calibri"/>
              </a:rPr>
              <a:t>arcoxia 120 mg pret</a:t>
            </a:r>
            <a:br/>
            <a:r>
              <a:rPr b="false" i="false" strike="noStrike" sz="1200" u="none">
                <a:solidFill>
                  <a:srgbClr val="FFFFFF"/>
                </a:solidFill>
                <a:latin typeface="Calibri"/>
              </a:rPr>
              <a:t>arcoxia 90 mg film coated tablets</a:t>
            </a:r>
            <a:br/>
            <a:r>
              <a:rPr b="false" i="false" strike="noStrike" sz="1200" u="none">
                <a:solidFill>
                  <a:srgbClr val="FFFFFF"/>
                </a:solidFill>
                <a:latin typeface="Calibri"/>
              </a:rPr>
              <a:t>arcoxia 30 mg etoricoxib</a:t>
            </a:r>
            <a:br/>
            <a:r>
              <a:rPr b="false" i="false" strike="noStrike" sz="1200" u="none">
                <a:solidFill>
                  <a:srgbClr val="FFFFFF"/>
                </a:solidFill>
                <a:latin typeface="Calibri"/>
              </a:rPr>
              <a:t>When increases in the dose of indomethacin are made, they should be made carefully and in small increments.</a:t>
            </a:r>
            <a:br/>
            <a:r>
              <a:rPr b="false" i="false" strike="noStrike" sz="1200" u="none">
                <a:solidFill>
                  <a:srgbClr val="FFFFFF"/>
                </a:solidFill>
                <a:latin typeface="Calibri"/>
              </a:rPr>
              <a:t>etoricoxib fda review</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Caution should be exercised when RISPERDAL(R) CONSTA(R) is administered to a nursing woman.</a:t>
            </a:r>
            <a:br/>
            <a:r>
              <a:rPr b="false" i="false" strike="noStrike" sz="1200" u="none">
                <a:solidFill>
                  <a:srgbClr val="FFFFFF"/>
                </a:solidFill>
                <a:latin typeface="Calibri"/>
              </a:rPr>
              <a:t>arcoxia price malaysia</a:t>
            </a:r>
            <a:br/>
            <a:r>
              <a:rPr b="false" i="false" strike="noStrike" sz="1200" u="none">
                <a:solidFill>
                  <a:srgbClr val="FFFFFF"/>
                </a:solidFill>
                <a:latin typeface="Calibri"/>
              </a:rPr>
              <a:t>arcoxia etoricoxib msd 90 mg para que sirve</a:t>
            </a:r>
            <a:br/>
            <a:r>
              <a:rPr b="false" i="false" strike="noStrike" sz="1200" u="none">
                <a:solidFill>
                  <a:srgbClr val="FFFFFF"/>
                </a:solidFill>
                <a:latin typeface="Calibri"/>
              </a:rPr>
              <a:t>etoricoxib tablets 90 mg use</a:t>
            </a:r>
            <a:br/>
            <a:r>
              <a:rPr b="false" i="false" strike="noStrike" sz="1200" u="none">
                <a:solidFill>
                  <a:srgbClr val="FFFFFF"/>
                </a:solidFill>
                <a:latin typeface="Calibri"/>
              </a:rPr>
              <a:t>No debe reiniciar por propia iniciativa el tratamiento con fluconazol sin antes consultar con su mco, ni recomendar su toma a otra persona, aunque parezca tener los mismos somas que usted</a:t>
            </a:r>
            <a:br/>
            <a:r>
              <a:rPr b="false" i="false" strike="noStrike" sz="1200" u="none">
                <a:solidFill>
                  <a:srgbClr val="FFFFFF"/>
                </a:solidFill>
                <a:latin typeface="Calibri"/>
              </a:rPr>
              <a:t>buy arcoxia canada</a:t>
            </a:r>
            <a:br/>
            <a:r>
              <a:rPr b="false" i="false" strike="noStrike" sz="1200" u="none">
                <a:solidFill>
                  <a:srgbClr val="FFFFFF"/>
                </a:solidFill>
                <a:latin typeface="Calibri"/>
              </a:rPr>
              <a:t>Daarnaast kan je een exfoliant op basis van salicylzuur gebruiken</a:t>
            </a:r>
            <a:br/>
            <a:r>
              <a:rPr b="false" i="false" strike="noStrike" sz="1200" u="none">
                <a:solidFill>
                  <a:srgbClr val="FFFFFF"/>
                </a:solidFill>
                <a:latin typeface="Calibri"/>
              </a:rPr>
              <a:t>harga obat arcoxia 60 mg</a:t>
            </a:r>
            <a:br/>
            <a:r>
              <a:rPr b="false" i="false" strike="noStrike" sz="1200" u="none">
                <a:solidFill>
                  <a:srgbClr val="FFFFFF"/>
                </a:solidFill>
                <a:latin typeface="Calibri"/>
              </a:rPr>
              <a:t>Can Buy Equetro Online, Cheap Equetro Free DeliveryEfexor With Free Dr Consultation - Efexor Generic CostBuy Cheapest Locoid Cod - Locoid Delivery FastZocor Order Online Canada</a:t>
            </a:r>
            <a:br/>
            <a:r>
              <a:rPr b="false" i="false" strike="noStrike" sz="1200" u="none">
                <a:solidFill>
                  <a:srgbClr val="FFFFFF"/>
                </a:solidFill>
                <a:latin typeface="Calibri"/>
              </a:rPr>
              <a:t>arcoxia 120 mg dosage</a:t>
            </a:r>
            <a:br/>
            <a:r>
              <a:rPr b="false" i="false" strike="noStrike" sz="1200" u="none">
                <a:solidFill>
                  <a:srgbClr val="FFFFFF"/>
                </a:solidFill>
                <a:latin typeface="Calibri"/>
              </a:rPr>
              <a:t>To act  quickly if your observations indicate immediate medical attention is  needed</a:t>
            </a:r>
            <a:br/>
            <a:r>
              <a:rPr b="false" i="false" strike="noStrike" sz="1200" u="none">
                <a:solidFill>
                  <a:srgbClr val="FFFFFF"/>
                </a:solidFill>
                <a:latin typeface="Calibri"/>
              </a:rPr>
              <a:t>what is arcoxia 120 mg tablets used for</a:t>
            </a:r>
            <a:br/>
            <a:r>
              <a:rPr b="false" i="false" strike="noStrike" sz="1200" u="none">
                <a:solidFill>
                  <a:srgbClr val="FFFFFF"/>
                </a:solidFill>
                <a:latin typeface="Calibri"/>
              </a:rPr>
              <a:t>arcoxia etoricoxib 90 mg precio</a:t>
            </a:r>
            <a:br/>
            <a:r>
              <a:rPr b="false" i="false" strike="noStrike" sz="1200" u="none">
                <a:solidFill>
                  <a:srgbClr val="FFFFFF"/>
                </a:solidFill>
                <a:latin typeface="Calibri"/>
              </a:rPr>
              <a:t>arcoxia costo</a:t>
            </a:r>
            <a:br/>
            <a:r>
              <a:rPr b="false" i="false" strike="noStrike" sz="1200" u="none">
                <a:solidFill>
                  <a:srgbClr val="FFFFFF"/>
                </a:solidFill>
                <a:latin typeface="Calibri"/>
              </a:rPr>
              <a:t>order arcoxia online</a:t>
            </a:r>
            <a:br/>
            <a:r>
              <a:rPr b="false" i="false" strike="noStrike" sz="1200" u="none">
                <a:solidFill>
                  <a:srgbClr val="FFFFFF"/>
                </a:solidFill>
                <a:latin typeface="Calibri"/>
              </a:rPr>
              <a:t>buy arcoxia</a:t>
            </a:r>
            <a:br/>
            <a:r>
              <a:rPr b="false" i="false" strike="noStrike" sz="1200" u="none">
                <a:solidFill>
                  <a:srgbClr val="FFFFFF"/>
                </a:solidFill>
                <a:latin typeface="Calibri"/>
              </a:rPr>
              <a:t>arcoxia 90 mg quanto costa</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obat arcoxia 120 mg</a:t>
            </a:r>
            <a:br/>
            <a:r>
              <a:rPr b="false" i="false" strike="noStrike" sz="1200" u="none">
                <a:solidFill>
                  <a:srgbClr val="FFFFFF"/>
                </a:solidFill>
                <a:latin typeface="Calibri"/>
              </a:rPr>
              <a:t>THEY ARENOT INTENDED AS A SUBSTITUTE FOR THE ADVICE PROVIDED BY YOUR OWN PHYSICIAN OR HEALTH CARE PROVIDER AND MAY NOT TAKE YOUR INDIVIDUAL HEALTH SITUATION INTO ACCOUNT</a:t>
            </a:r>
            <a:br/>
            <a:r>
              <a:rPr b="false" i="false" strike="noStrike" sz="1200" u="none">
                <a:solidFill>
                  <a:srgbClr val="FFFFFF"/>
                </a:solidFill>
                <a:latin typeface="Calibri"/>
              </a:rPr>
              <a:t>arcoxia compresse 90 mg costo</a:t>
            </a:r>
            <a:br/>
            <a:r>
              <a:rPr b="false" i="false" strike="noStrike" sz="1200" u="none">
                <a:solidFill>
                  <a:srgbClr val="FFFFFF"/>
                </a:solidFill>
                <a:latin typeface="Calibri"/>
              </a:rPr>
              <a:t>arcoxia 90 mg dosage</a:t>
            </a:r>
            <a:br/>
            <a:r>
              <a:rPr b="false" i="false" strike="noStrike" sz="1200" u="none">
                <a:solidFill>
                  <a:srgbClr val="FFFFFF"/>
                </a:solidFill>
                <a:latin typeface="Calibri"/>
              </a:rPr>
              <a:t>arcoxia 90 mg pret</a:t>
            </a:r>
            <a:br/>
            <a:r>
              <a:rPr b="false" i="false" strike="noStrike" sz="1200" u="none">
                <a:solidFill>
                  <a:srgbClr val="FFFFFF"/>
                </a:solidFill>
                <a:latin typeface="Calibri"/>
              </a:rPr>
              <a:t>arcoxia online kaufen</a:t>
            </a:r>
            <a:br/>
            <a:r>
              <a:rPr b="false" i="false" strike="noStrike" sz="1200" u="none">
                <a:solidFill>
                  <a:srgbClr val="FFFFFF"/>
                </a:solidFill>
                <a:latin typeface="Calibri"/>
              </a:rPr>
              <a:t>arcoxia online uk</a:t>
            </a:r>
            <a:br/>
            <a:r>
              <a:rPr b="false" i="false" strike="noStrike" sz="1200" u="none">
                <a:solidFill>
                  <a:srgbClr val="FFFFFF"/>
                </a:solidFill>
                <a:latin typeface="Calibri"/>
              </a:rPr>
              <a:t>purchase arcoxia online</a:t>
            </a:r>
            <a:br/>
            <a:r>
              <a:rPr b="false" i="false" strike="noStrike" sz="1200" u="none">
                <a:solidFill>
                  <a:srgbClr val="FFFFFF"/>
                </a:solidFill>
                <a:latin typeface="Calibri"/>
              </a:rPr>
              <a:t>arcoxia etoricoxib msd para que sirve</a:t>
            </a:r>
            <a:br/>
            <a:r>
              <a:rPr b="false" i="false" strike="noStrike" sz="1200" u="none">
                <a:solidFill>
                  <a:srgbClr val="FFFFFF"/>
                </a:solidFill>
                <a:latin typeface="Calibri"/>
              </a:rPr>
              <a:t>arcoxia 90mg espa㰿l</a:t>
            </a:r>
            <a:br/>
            <a:r>
              <a:rPr b="false" i="false" strike="noStrike" sz="1200" u="none">
                <a:solidFill>
                  <a:srgbClr val="FFFFFF"/>
                </a:solidFill>
                <a:latin typeface="Calibri"/>
              </a:rPr>
              <a:t>thuoc etoricoxib 60 mg</a:t>
            </a:r>
            <a:br/>
            <a:r>
              <a:rPr b="false" i="false" strike="noStrike" sz="1200" u="none">
                <a:solidFill>
                  <a:srgbClr val="FFFFFF"/>
                </a:solidFill>
                <a:latin typeface="Calibri"/>
              </a:rPr>
              <a:t>I live in Scotland and can't get antidepressants despite being a victim of bullying, and was wondering how others are having access to medicine</a:t>
            </a:r>
            <a:br/>
            <a:r>
              <a:rPr b="false" i="false" strike="noStrike" sz="1200" u="none">
                <a:solidFill>
                  <a:srgbClr val="FFFFFF"/>
                </a:solidFill>
                <a:latin typeface="Calibri"/>
              </a:rPr>
              <a:t>guna obat arcoxia 60 mg</a:t>
            </a:r>
            <a:br/>
            <a:r>
              <a:rPr b="false" i="false" strike="noStrike" sz="1200" u="none">
                <a:solidFill>
                  <a:srgbClr val="FFFFFF"/>
                </a:solidFill>
                <a:latin typeface="Calibri"/>
              </a:rPr>
              <a:t>This drug may interact with other drugs; therefore, you should inform your doctor about other medicines you use</a:t>
            </a:r>
            <a:br/>
            <a:r>
              <a:rPr b="false" i="false" strike="noStrike" sz="1200" u="none">
                <a:solidFill>
                  <a:srgbClr val="FFFFFF"/>
                </a:solidFill>
                <a:latin typeface="Calibri"/>
              </a:rPr>
              <a:t>medicament arcoxia 120 mg pret</a:t>
            </a:r>
            <a:br/>
            <a:r>
              <a:rPr b="false" i="false" strike="noStrike" sz="1200" u="none">
                <a:solidFill>
                  <a:srgbClr val="FFFFFF"/>
                </a:solidFill>
                <a:latin typeface="Calibri"/>
              </a:rPr>
              <a:t>I am going to punch the psch and knock him out and feed the medicine to his mouth so he can feel the next day how it feels like when pristiq withdraws from his body.</a:t>
            </a:r>
            <a:br/>
            <a:r>
              <a:rPr b="false" i="false" strike="noStrike" sz="1200" u="none">
                <a:solidFill>
                  <a:srgbClr val="FFFFFF"/>
                </a:solidFill>
                <a:latin typeface="Calibri"/>
              </a:rPr>
              <a:t>arcoxia 30 mg</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arcoxia 30 mg prospecto</a:t>
            </a:r>
            <a:br/>
            <a:r>
              <a:rPr b="false" i="false" strike="noStrike" sz="1200" u="none">
                <a:solidFill>
                  <a:srgbClr val="FFFFFF"/>
                </a:solidFill>
                <a:latin typeface="Calibri"/>
              </a:rPr>
              <a:t>remedio arcoxia etoricoxib msd</a:t>
            </a:r>
            <a:br/>
            <a:r>
              <a:rPr b="false" i="false" strike="noStrike" sz="1200" u="none">
                <a:solidFill>
                  <a:srgbClr val="FFFFFF"/>
                </a:solidFill>
                <a:latin typeface="Calibri"/>
              </a:rPr>
              <a:t>Wenn Sie Risperdal Consta anwenden oder angewendet haben, kann es whrend einer Katarakt-Operation zu einem Zustand kommen, der intraoperatives Floppy Iris Syndrom (IFIS) genannt wird</a:t>
            </a:r>
            <a:br/>
            <a:r>
              <a:rPr b="false" i="false" strike="noStrike" sz="1200" u="none">
                <a:solidFill>
                  <a:srgbClr val="FFFFFF"/>
                </a:solidFill>
                <a:latin typeface="Calibri"/>
              </a:rPr>
              <a:t>arcoxia 60 mg preturi</a:t>
            </a:r>
            <a:br/>
            <a:r>
              <a:rPr b="false" i="false" strike="noStrike" sz="1200" u="none">
                <a:solidFill>
                  <a:srgbClr val="FFFFFF"/>
                </a:solidFill>
                <a:latin typeface="Calibri"/>
              </a:rPr>
              <a:t>That made me feel too nervous so I immediately dropped back down to 40mg</a:t>
            </a:r>
            <a:br/>
            <a:r>
              <a:rPr b="false" i="false" strike="noStrike" sz="1200" u="none">
                <a:solidFill>
                  <a:srgbClr val="FFFFFF"/>
                </a:solidFill>
                <a:latin typeface="Calibri"/>
              </a:rPr>
              <a:t>arcoxia 30 mg tablets</a:t>
            </a:r>
            <a:br/>
            <a:r>
              <a:rPr b="false" i="false" strike="noStrike" sz="1200" u="none">
                <a:solidFill>
                  <a:srgbClr val="FFFFFF"/>
                </a:solidFill>
                <a:latin typeface="Calibri"/>
              </a:rPr>
              <a:t>Je me portais assez bien jusqu' 5 ans pass&amp;eacute;s, alors qu'on m'a diagnostiqu&amp;eacute; avec un cancer du sein</a:t>
            </a:r>
            <a:br/>
            <a:r>
              <a:rPr b="false" i="false" strike="noStrike" sz="1200" u="none">
                <a:solidFill>
                  <a:srgbClr val="FFFFFF"/>
                </a:solidFill>
                <a:latin typeface="Calibri"/>
              </a:rPr>
              <a:t>buy arcoxia etoricoxib</a:t>
            </a:r>
            <a:br/>
            <a:r>
              <a:rPr b="false" i="false" strike="noStrike" sz="1200" u="none">
                <a:solidFill>
                  <a:srgbClr val="FFFFFF"/>
                </a:solidFill>
                <a:latin typeface="Calibri"/>
              </a:rPr>
              <a:t>arcoxia etoricoxib msd 90 mg precio</a:t>
            </a:r>
            <a:br/>
            <a:r>
              <a:rPr b="false" i="false" strike="noStrike" sz="1200" u="none">
                <a:solidFill>
                  <a:srgbClr val="FFFFFF"/>
                </a:solidFill>
                <a:latin typeface="Calibri"/>
              </a:rPr>
              <a:t>arcoxia 120 mg para que sirve</a:t>
            </a:r>
            <a:br/>
            <a:r>
              <a:rPr b="false" i="false" strike="noStrike" sz="1200" u="none">
                <a:solidFill>
                  <a:srgbClr val="FFFFFF"/>
                </a:solidFill>
                <a:latin typeface="Calibri"/>
              </a:rPr>
              <a:t>arcoxia etoricoxib 60 mg</a:t>
            </a:r>
            <a:br/>
            <a:r>
              <a:rPr b="false" i="false" strike="noStrike" sz="1200" u="none">
                <a:solidFill>
                  <a:srgbClr val="FFFFFF"/>
                </a:solidFill>
                <a:latin typeface="Calibri"/>
              </a:rPr>
              <a:t>arcoxia 90 mg cost</a:t>
            </a:r>
            <a:br/>
            <a:r>
              <a:rPr b="false" i="false" strike="noStrike" sz="1200" u="none">
                <a:solidFill>
                  <a:srgbClr val="FFFFFF"/>
                </a:solidFill>
                <a:latin typeface="Calibri"/>
              </a:rPr>
              <a:t>medicamento arcoxia etoricoxib msd</a:t>
            </a:r>
            <a:br/>
            <a:r>
              <a:rPr b="false" i="false" strike="noStrike" sz="1200" u="none">
                <a:solidFill>
                  <a:srgbClr val="FFFFFF"/>
                </a:solidFill>
                <a:latin typeface="Calibri"/>
              </a:rPr>
              <a:t>obat arcoxia 60 mg untuk apa</a:t>
            </a:r>
            <a:br/>
            <a:r>
              <a:rPr b="false" i="false" strike="noStrike" sz="1200" u="none">
                <a:solidFill>
                  <a:srgbClr val="FFFFFF"/>
                </a:solidFill>
                <a:latin typeface="Calibri"/>
              </a:rPr>
              <a:t>etoricoxib arcoxia 90mg</a:t>
            </a:r>
            <a:br/>
            <a:r>
              <a:rPr b="false" i="false" strike="noStrike" sz="1200" u="none">
                <a:solidFill>
                  <a:srgbClr val="FFFFFF"/>
                </a:solidFill>
                <a:latin typeface="Calibri"/>
              </a:rPr>
              <a:t>arcoxia price singapore</a:t>
            </a:r>
            <a:br/>
            <a:r>
              <a:rPr b="false" i="false" strike="noStrike" sz="1200" u="none">
                <a:solidFill>
                  <a:srgbClr val="FFFFFF"/>
                </a:solidFill>
                <a:latin typeface="Calibri"/>
              </a:rPr>
              <a:t>arcoxia 120 mg prospect</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don't feel like I'm wrong,' she told the website</a:t>
            </a:r>
            <a:br/>
            <a:r>
              <a:rPr b="false" i="false" strike="noStrike" sz="1200" u="none">
                <a:solidFill>
                  <a:srgbClr val="FFFFFF"/>
                </a:solidFill>
                <a:latin typeface="Calibri"/>
              </a:rPr>
              <a:t>arcoxia mims online</a:t>
            </a:r>
            <a:br/>
            <a:r>
              <a:rPr b="false" i="false" strike="noStrike" sz="1200" u="none">
                <a:solidFill>
                  <a:srgbClr val="FFFFFF"/>
                </a:solidFill>
                <a:latin typeface="Calibri"/>
              </a:rPr>
              <a:t>arcoxia cost</a:t>
            </a:r>
            <a:br/>
            <a:r>
              <a:rPr b="false" i="false" strike="noStrike" sz="1200" u="none">
                <a:solidFill>
                  <a:srgbClr val="FFFFFF"/>
                </a:solidFill>
                <a:latin typeface="Calibri"/>
              </a:rPr>
              <a:t>Va Pay Diabetes Wide Gap Between And Diastolic Blood Pressure Isolated Systolic Hypertension</a:t>
            </a:r>
            <a:br/>
            <a:r>
              <a:rPr b="false" i="false" strike="noStrike" sz="1200" u="none">
                <a:solidFill>
                  <a:srgbClr val="FFFFFF"/>
                </a:solidFill>
                <a:latin typeface="Calibri"/>
              </a:rPr>
              <a:t/>
            </a:r>
            <a:br/>
            <a:r>
              <a:rPr b="false" i="false" strike="noStrike" sz="1200" u="none">
                <a:solidFill>
                  <a:srgbClr val="FFFFFF"/>
                </a:solidFill>
                <a:latin typeface="Calibri"/>
              </a:rPr>
              <a:t>arcoxia 60 mg dosage</a:t>
            </a:r>
            <a:br/>
            <a:r>
              <a:rPr b="false" i="false" strike="noStrike" sz="1200" u="none">
                <a:solidFill>
                  <a:srgbClr val="FFFFFF"/>
                </a:solidFill>
                <a:latin typeface="Calibri"/>
              </a:rPr>
              <a:t>Im going to see how i am in a week or two</a:t>
            </a:r>
            <a:br/>
            <a:r>
              <a:rPr b="false" i="false" strike="noStrike" sz="1200" u="none">
                <a:solidFill>
                  <a:srgbClr val="FFFFFF"/>
                </a:solidFill>
                <a:latin typeface="Calibri"/>
              </a:rPr>
              <a:t>para que sirve el arcoxia de 60 mg</a:t>
            </a:r>
            <a:br/>
            <a:r>
              <a:rPr b="false" i="false" strike="noStrike" sz="1200" u="none">
                <a:solidFill>
                  <a:srgbClr val="FFFFFF"/>
                </a:solidFill>
                <a:latin typeface="Calibri"/>
              </a:rPr>
              <a:t>etoricoxib tablets 120mg</a:t>
            </a:r>
            <a:br/>
            <a:r>
              <a:rPr b="false" i="false" strike="noStrike" sz="1200" u="none">
                <a:solidFill>
                  <a:srgbClr val="FFFFFF"/>
                </a:solidFill>
                <a:latin typeface="Calibri"/>
              </a:rPr>
              <a:t>Zuvor sollte das Gesicht grndlich gereinigt und abgetrocknet werden.</a:t>
            </a:r>
            <a:br/>
            <a:r>
              <a:rPr b="false" i="false" strike="noStrike" sz="1200" u="none">
                <a:solidFill>
                  <a:srgbClr val="FFFFFF"/>
                </a:solidFill>
                <a:latin typeface="Calibri"/>
              </a:rPr>
              <a:t>etoricoxib msd 60 mg</a:t>
            </a:r>
            <a:br/>
            <a:r>
              <a:rPr b="false" i="false" strike="noStrike" sz="1200" u="none">
                <a:solidFill>
                  <a:srgbClr val="FFFFFF"/>
                </a:solidFill>
                <a:latin typeface="Calibri"/>
              </a:rPr>
              <a:t>arcoxia 120 mg price philippines</a:t>
            </a:r>
            <a:br/>
            <a:r>
              <a:rPr b="false" i="false" strike="noStrike" sz="1200" u="none">
                <a:solidFill>
                  <a:srgbClr val="FFFFFF"/>
                </a:solidFill>
                <a:latin typeface="Calibri"/>
              </a:rPr>
              <a:t>That means that for every   day that passes without taking the medication the level in the blood   falls by 50%</a:t>
            </a:r>
            <a:br/>
            <a:r>
              <a:rPr b="false" i="false" strike="noStrike" sz="1200" u="none">
                <a:solidFill>
                  <a:srgbClr val="FFFFFF"/>
                </a:solidFill>
                <a:latin typeface="Calibri"/>
              </a:rPr>
              <a:t>arcoxia costa rica</a:t>
            </a:r>
            <a:br/>
            <a:r>
              <a:rPr b="false" i="false" strike="noStrike" sz="1200" u="none">
                <a:solidFill>
                  <a:srgbClr val="FFFFFF"/>
                </a:solidFill>
                <a:latin typeface="Calibri"/>
              </a:rPr>
              <a:t>Obviously if a couple was using birth control, they don&amp;#39;t want to get pregnant..</a:t>
            </a:r>
            <a:br/>
            <a:r>
              <a:rPr b="false" i="false" strike="noStrike" sz="1200" u="none">
                <a:solidFill>
                  <a:srgbClr val="FFFFFF"/>
                </a:solidFill>
                <a:latin typeface="Calibri"/>
              </a:rPr>
              <a:t>arcoxia 60 mg obat untuk</a:t>
            </a:r>
            <a:br/>
            <a:r>
              <a:rPr b="false" i="false" strike="noStrike" sz="1200" u="none">
                <a:solidFill>
                  <a:srgbClr val="FFFFFF"/>
                </a:solidFill>
                <a:latin typeface="Calibri"/>
              </a:rPr>
              <a:t>I'm pretty sure I get it from putting on old footwear that I wore during my previous bout</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arcoxia 90 mg wikipedia</a:t>
            </a:r>
            <a:br/>
            <a:r>
              <a:rPr b="false" i="false" strike="noStrike" sz="1200" u="none">
                <a:solidFill>
                  <a:srgbClr val="FFFFFF"/>
                </a:solidFill>
                <a:latin typeface="Calibri"/>
              </a:rPr>
              <a:t>arcoxia etoricoxib msd precio</a:t>
            </a:r>
            <a:br/>
            <a:r>
              <a:rPr b="false" i="false" strike="noStrike" sz="1200" u="none">
                <a:solidFill>
                  <a:srgbClr val="FFFFFF"/>
                </a:solidFill>
                <a:latin typeface="Calibri"/>
              </a:rPr>
              <a:t>249, 258 New York, Plenum, 1985</a:t>
            </a:r>
            <a:br/>
            <a:r>
              <a:rPr b="false" i="false" strike="noStrike" sz="1200" u="none">
                <a:solidFill>
                  <a:srgbClr val="FFFFFF"/>
                </a:solidFill>
                <a:latin typeface="Calibri"/>
              </a:rPr>
              <a:t>arcoxia etoricoxib msd 90 mg tablet</a:t>
            </a:r>
            <a:br/>
            <a:r>
              <a:rPr b="false" i="false" strike="noStrike" sz="1200" u="none">
                <a:solidFill>
                  <a:srgbClr val="FFFFFF"/>
                </a:solidFill>
                <a:latin typeface="Calibri"/>
              </a:rPr>
              <a:t>obat arcoxia 90 mg</a:t>
            </a:r>
            <a:br/>
            <a:r>
              <a:rPr b="false" i="false" strike="noStrike" sz="1200" u="none">
                <a:solidFill>
                  <a:srgbClr val="FFFFFF"/>
                </a:solidFill>
                <a:latin typeface="Calibri"/>
              </a:rPr>
              <a:t>Take your next dose at the right time</a:t>
            </a:r>
            <a:br/>
            <a:r>
              <a:rPr b="false" i="false" strike="noStrike" sz="1200" u="none">
                <a:solidFill>
                  <a:srgbClr val="FFFFFF"/>
                </a:solidFill>
                <a:latin typeface="Calibri"/>
              </a:rPr>
              <a:t>etoricoxib aprobado por fda</a:t>
            </a:r>
            <a:br/>
            <a:r>
              <a:rPr b="false" i="false" strike="noStrike" sz="1200" u="none">
                <a:solidFill>
                  <a:srgbClr val="FFFFFF"/>
                </a:solidFill>
                <a:latin typeface="Calibri"/>
              </a:rPr>
              <a:t>etoricoxib msd obat apa</a:t>
            </a:r>
            <a:br/>
            <a:r>
              <a:rPr b="false" i="false" strike="noStrike" sz="1200" u="none">
                <a:solidFill>
                  <a:srgbClr val="FFFFFF"/>
                </a:solidFill>
                <a:latin typeface="Calibri"/>
              </a:rPr>
              <a:t>Any doctors advice about bouncing the drug up and down depending on how you are feeling is just plain wrong</a:t>
            </a:r>
            <a:br/>
            <a:r>
              <a:rPr b="false" i="false" strike="noStrike" sz="1200" u="none">
                <a:solidFill>
                  <a:srgbClr val="FFFFFF"/>
                </a:solidFill>
                <a:latin typeface="Calibri"/>
              </a:rPr>
              <a:t>arcoxia tablets 120mg</a:t>
            </a:r>
            <a:br/>
            <a:r>
              <a:rPr b="false" i="false" strike="noStrike" sz="1200" u="none">
                <a:solidFill>
                  <a:srgbClr val="FFFFFF"/>
                </a:solidFill>
                <a:latin typeface="Calibri"/>
              </a:rPr>
              <a:t>etoricoxib 60 mg pret</a:t>
            </a:r>
            <a:br/>
            <a:r>
              <a:rPr b="false" i="false" strike="noStrike" sz="1200" u="none">
                <a:solidFill>
                  <a:srgbClr val="FFFFFF"/>
                </a:solidFill>
                <a:latin typeface="Calibri"/>
              </a:rPr>
              <a:t>As a result, fast growing cells needed for other vital processes may  be affected</a:t>
            </a:r>
            <a:br/>
            <a:r>
              <a:rPr b="false" i="false" strike="noStrike" sz="1200" u="none">
                <a:solidFill>
                  <a:srgbClr val="FFFFFF"/>
                </a:solidFill>
                <a:latin typeface="Calibri"/>
              </a:rPr>
              <a:t>purchase arcoxia</a:t>
            </a:r>
            <a:br/>
            <a:r>
              <a:rPr b="false" i="false" strike="noStrike" sz="1200" u="none">
                <a:solidFill>
                  <a:srgbClr val="FFFFFF"/>
                </a:solidFill>
                <a:latin typeface="Calibri"/>
              </a:rPr>
              <a:t>obat arcoxia 60 mg</a:t>
            </a:r>
            <a:br/>
            <a:r>
              <a:rPr b="false" i="false" strike="noStrike" sz="1200" u="none">
                <a:solidFill>
                  <a:srgbClr val="FFFFFF"/>
                </a:solidFill>
                <a:latin typeface="Calibri"/>
              </a:rPr>
              <a:t>arcoxia 90mg pret</a:t>
            </a:r>
            <a:br/>
            <a:r>
              <a:rPr b="false" i="false" strike="noStrike" sz="1200" u="none">
                <a:solidFill>
                  <a:srgbClr val="FFFFFF"/>
                </a:solidFill>
                <a:latin typeface="Calibri"/>
              </a:rPr>
              <a:t>how much does arcoxia cost</a:t>
            </a:r>
            <a:br/>
            <a:r>
              <a:rPr b="false" i="false" strike="noStrike" sz="1200" u="none">
                <a:solidFill>
                  <a:srgbClr val="FFFFFF"/>
                </a:solidFill>
                <a:latin typeface="Calibri"/>
              </a:rPr>
              <a:t>etoricoxib tablets 90 mg used for</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arcoxia price uk</a:t>
            </a:r>
            <a:br/>
            <a:r>
              <a:rPr b="false" i="false" strike="noStrike" sz="1200" u="none">
                <a:solidFill>
                  <a:srgbClr val="FFFFFF"/>
                </a:solidFill>
                <a:latin typeface="Calibri"/>
              </a:rPr>
              <a:t>arcoxia tablets 60mg</a:t>
            </a:r>
            <a:br/>
            <a:r>
              <a:rPr b="false" i="false" strike="noStrike" sz="1200" u="none">
                <a:solidFill>
                  <a:srgbClr val="FFFFFF"/>
                </a:solidFill>
                <a:latin typeface="Calibri"/>
              </a:rPr>
              <a:t>Because the reason that you have the problem is still there</a:t>
            </a:r>
            <a:br/>
            <a:r>
              <a:rPr b="false" i="false" strike="noStrike" sz="1200" u="none">
                <a:solidFill>
                  <a:srgbClr val="FFFFFF"/>
                </a:solidFill>
                <a:latin typeface="Calibri"/>
              </a:rPr>
              <a:t>arcoxia etoricoxib 60 mg para que sirve</a:t>
            </a:r>
            <a:br/>
            <a:r>
              <a:rPr b="false" i="false" strike="noStrike" sz="1200" u="none">
                <a:solidFill>
                  <a:srgbClr val="FFFFFF"/>
                </a:solidFill>
                <a:latin typeface="Calibri"/>
              </a:rPr>
              <a:t>It is setting my other autoimmune issues into overdrive and causing a new one making me unable to leave the house due to severe stomach issues</a:t>
            </a:r>
            <a:br/>
            <a:r>
              <a:rPr b="false" i="false" strike="noStrike" sz="1200" u="none">
                <a:solidFill>
                  <a:srgbClr val="FFFFFF"/>
                </a:solidFill>
                <a:latin typeface="Calibri"/>
              </a:rPr>
              <a:t>etoricoxib msd 120mg</a:t>
            </a:r>
            <a:br/>
            <a:r>
              <a:rPr b="false" i="false" strike="noStrike" sz="1200" u="none">
                <a:solidFill>
                  <a:srgbClr val="FFFFFF"/>
                </a:solidFill>
                <a:latin typeface="Calibri"/>
              </a:rPr>
              <a:t>what is arcoxia 120 mg used for</a:t>
            </a:r>
            <a:br/>
            <a:r>
              <a:rPr b="false" i="false" strike="noStrike" sz="1200" u="none">
                <a:solidFill>
                  <a:srgbClr val="FFFFFF"/>
                </a:solidFill>
                <a:latin typeface="Calibri"/>
              </a:rPr>
              <a:t>costo de arcoxia 90 mg</a:t>
            </a:r>
            <a:br/>
            <a:r>
              <a:rPr b="false" i="false" strike="noStrike" sz="1200" u="none">
                <a:solidFill>
                  <a:srgbClr val="FFFFFF"/>
                </a:solidFill>
                <a:latin typeface="Calibri"/>
              </a:rPr>
              <a:t>buy arcoxia online</a:t>
            </a:r>
            <a:br/>
            <a:r>
              <a:rPr b="false" i="false" strike="noStrike" sz="1200" u="none">
                <a:solidFill>
                  <a:srgbClr val="FFFFFF"/>
                </a:solidFill>
                <a:latin typeface="Calibri"/>
              </a:rPr>
              <a:t>etoricoxib 60 mg prospect</a:t>
            </a:r>
            <a:br/>
            <a:r>
              <a:rPr b="false" i="false" strike="noStrike" sz="1200" u="none">
                <a:solidFill>
                  <a:srgbClr val="FFFFFF"/>
                </a:solidFill>
                <a:latin typeface="Calibri"/>
              </a:rPr>
              <a:t>He had lost some pace, had a persistent back problem, and the signings of Chris Smalling and Phil Jones had everyone presuming the old guard would be eased out</a:t>
            </a:r>
            <a:br/>
            <a:r>
              <a:rPr b="false" i="false" strike="noStrike" sz="1200" u="none">
                <a:solidFill>
                  <a:srgbClr val="FFFFFF"/>
                </a:solidFill>
                <a:latin typeface="Calibri"/>
              </a:rPr>
              <a:t>arcoxia 120 mg price</a:t>
            </a:r>
            <a:br/>
            <a:r>
              <a:rPr b="false" i="false" strike="noStrike" sz="1200" u="none">
                <a:solidFill>
                  <a:srgbClr val="FFFFFF"/>
                </a:solidFill>
                <a:latin typeface="Calibri"/>
              </a:rPr>
              <a:t>arcoxia etoricoxib msd 120mg</a:t>
            </a:r>
            <a:br/>
            <a:r>
              <a:rPr b="false" i="false" strike="noStrike" sz="1200" u="none">
                <a:solidFill>
                  <a:srgbClr val="FFFFFF"/>
                </a:solidFill>
                <a:latin typeface="Calibri"/>
              </a:rPr>
              <a:t>The drug is started after anabolic steroids are stopped</a:t>
            </a:r>
            <a:br/>
            <a:r>
              <a:rPr b="false" i="false" strike="noStrike" sz="1200" u="none">
                <a:solidFill>
                  <a:srgbClr val="FFFFFF"/>
                </a:solidFill>
                <a:latin typeface="Calibri"/>
              </a:rPr>
              <a:t>arcoxia price australia</a:t>
            </a:r>
            <a:br/>
            <a:r>
              <a:rPr b="false" i="false" strike="noStrike" sz="1200" u="none">
                <a:solidFill>
                  <a:srgbClr val="FFFFFF"/>
                </a:solidFill>
                <a:latin typeface="Calibri"/>
              </a:rPr>
              <a:t>0.15mg/kg (max 16mg/dose) IV every 4hrs for 3 doses beginning 30 mins before chemotherapy</a:t>
            </a:r>
            <a:br/>
            <a:r>
              <a:rPr b="false" i="false" strike="noStrike" sz="1200" u="none">
                <a:solidFill>
                  <a:srgbClr val="FFFFFF"/>
                </a:solidFill>
                <a:latin typeface="Calibri"/>
              </a:rPr>
              <a:t>etoricoxib arcoxia ac 120 mg</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arcoxia price philippines</a:t>
            </a:r>
            <a:br/>
            <a:r>
              <a:rPr b="false" i="false" strike="noStrike" sz="1200" u="none">
                <a:solidFill>
                  <a:srgbClr val="FFFFFF"/>
                </a:solidFill>
                <a:latin typeface="Calibri"/>
              </a:rPr>
              <a:t>etoricoxib msds pdf</a:t>
            </a:r>
            <a:br/>
            <a:r>
              <a:rPr b="false" i="false" strike="noStrike" sz="1200" u="none">
                <a:solidFill>
                  <a:srgbClr val="FFFFFF"/>
                </a:solidFill>
                <a:latin typeface="Calibri"/>
              </a:rPr>
              <a:t>arcoxia cost uk</a:t>
            </a:r>
            <a:br/>
            <a:r>
              <a:rPr b="false" i="false" strike="noStrike" sz="1200" u="none">
                <a:solidFill>
                  <a:srgbClr val="FFFFFF"/>
                </a:solidFill>
                <a:latin typeface="Calibri"/>
              </a:rPr>
              <a:t>arcoxia 60 mg pret</a:t>
            </a:r>
            <a:br/>
            <a:r>
              <a:rPr b="false" i="false" strike="noStrike" sz="1200" u="none">
                <a:solidFill>
                  <a:srgbClr val="FFFFFF"/>
                </a:solidFill>
                <a:latin typeface="Calibri"/>
              </a:rPr>
              <a:t>currency, what you actually paid for each item</a:t>
            </a:r>
            <a:br/>
            <a:r>
              <a:rPr b="false" i="false" strike="noStrike" sz="1200" u="none">
                <a:solidFill>
                  <a:srgbClr val="FFFFFF"/>
                </a:solidFill>
                <a:latin typeface="Calibri"/>
              </a:rPr>
              <a:t>arcoxia 90 costo</a:t>
            </a:r>
            <a:br/>
            <a:r>
              <a:rPr b="false" i="false" strike="noStrike" sz="1200" u="none">
                <a:solidFill>
                  <a:srgbClr val="FFFFFF"/>
                </a:solidFill>
                <a:latin typeface="Calibri"/>
              </a:rPr>
              <a:t>arcoxia mg 120</a:t>
            </a:r>
            <a:br/>
            <a:r>
              <a:rPr b="false" i="false" strike="noStrike" sz="1200" u="none">
                <a:solidFill>
                  <a:srgbClr val="FFFFFF"/>
                </a:solidFill>
                <a:latin typeface="Calibri"/>
              </a:rPr>
              <a:t>"No country in Africa, including South Africa, is meeting its current power needs and without power you can't expect a lot of investment right away."</a:t>
            </a:r>
            <a:br/>
            <a:r>
              <a:rPr b="false" i="false" strike="noStrike" sz="1200" u="none">
                <a:solidFill>
                  <a:srgbClr val="FFFFFF"/>
                </a:solidFill>
                <a:latin typeface="Calibri"/>
              </a:rPr>
              <a:t>where can i buy arcoxia</a:t>
            </a:r>
            <a:br/>
            <a:r>
              <a:rPr b="false" i="false" strike="noStrike" sz="1200" u="none">
                <a:solidFill>
                  <a:srgbClr val="FFFFFF"/>
                </a:solidFill>
                <a:latin typeface="Calibri"/>
              </a:rPr>
              <a:t>kegunaan obat arcoxia 90 mg</a:t>
            </a:r>
            <a:br/>
            <a:r>
              <a:rPr b="false" i="false" strike="noStrike" sz="1200" u="none">
                <a:solidFill>
                  <a:srgbClr val="FFFFFF"/>
                </a:solidFill>
                <a:latin typeface="Calibri"/>
              </a:rPr>
              <a:t>arcoxia 30 mg pret</a:t>
            </a:r>
            <a:br/>
            <a:r>
              <a:rPr b="false" i="false" strike="noStrike" sz="1200" u="none">
                <a:solidFill>
                  <a:srgbClr val="FFFFFF"/>
                </a:solidFill>
                <a:latin typeface="Calibri"/>
              </a:rPr>
              <a:t>Abstract presented at European Society of Hypertension (ESH), June 2009</a:t>
            </a:r>
            <a:br/>
            <a:r>
              <a:rPr b="false" i="false" strike="noStrike" sz="1200" u="none">
                <a:solidFill>
                  <a:srgbClr val="FFFFFF"/>
                </a:solidFill>
                <a:latin typeface="Calibri"/>
              </a:rPr>
              <a:t>arcoxia 60 mg obat apa</a:t>
            </a:r>
            <a:br/>
            <a:r>
              <a:rPr b="false" i="false" strike="noStrike" sz="1200" u="none">
                <a:solidFill>
                  <a:srgbClr val="FFFFFF"/>
                </a:solidFill>
                <a:latin typeface="Calibri"/>
              </a:rPr>
              <a:t>etoricoxib arcoxia nursing responsibilities</a:t>
            </a:r>
            <a:br/>
            <a:r>
              <a:rPr b="false" i="false" strike="noStrike" sz="1200" u="none">
                <a:solidFill>
                  <a:srgbClr val="FFFFFF"/>
                </a:solidFill>
                <a:latin typeface="Calibri"/>
              </a:rPr>
              <a:t>harga obat arcoxia 120 mg</a:t>
            </a:r>
            <a:br/>
            <a:r>
              <a:rPr b="false" i="false" strike="noStrike" sz="1200" u="none">
                <a:solidFill>
                  <a:srgbClr val="FFFFFF"/>
                </a:solidFill>
                <a:latin typeface="Calibri"/>
              </a:rPr>
              <a:t>arcoxia precio costa rica</a:t>
            </a:r>
            <a:br/>
            <a:r>
              <a:rPr b="false" i="false" strike="noStrike" sz="1200" u="none">
                <a:solidFill>
                  <a:srgbClr val="FFFFFF"/>
                </a:solidFill>
                <a:latin typeface="Calibri"/>
              </a:rPr>
              <a:t>where to buy arcoxia in singapore</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And in so doing we can make changes in ourselves so that we can grow</a:t>
            </a:r>
            <a:br/>
            <a:r>
              <a:rPr b="false" i="false" strike="noStrike" sz="1200" u="none">
                <a:solidFill>
                  <a:srgbClr val="FFFFFF"/>
                </a:solidFill>
                <a:latin typeface="Calibri"/>
              </a:rPr>
              <a:t>arcoxia for costochondritis</a:t>
            </a:r>
            <a:br/>
            <a:r>
              <a:rPr b="false" i="false" strike="noStrike" sz="1200" u="none">
                <a:solidFill>
                  <a:srgbClr val="FFFFFF"/>
                </a:solidFill>
                <a:latin typeface="Calibri"/>
              </a:rPr>
              <a:t>arcoxia 120 mg information</a:t>
            </a:r>
            <a:br/>
            <a:r>
              <a:rPr b="false" i="false" strike="noStrike" sz="1200" u="none">
                <a:solidFill>
                  <a:srgbClr val="FFFFFF"/>
                </a:solidFill>
                <a:latin typeface="Calibri"/>
              </a:rPr>
              <a:t>Testosterone is converted to DHT by the enzyme 5-alpha reductase</a:t>
            </a:r>
            <a:br/>
            <a:r>
              <a:rPr b="false" i="false" strike="noStrike" sz="1200" u="none">
                <a:solidFill>
                  <a:srgbClr val="FFFFFF"/>
                </a:solidFill>
                <a:latin typeface="Calibri"/>
              </a:rPr>
              <a:t>arcoxia 60 mg tablets</a:t>
            </a:r>
            <a:br/>
            <a:r>
              <a:rPr b="false" i="false" strike="noStrike" sz="1200" u="none">
                <a:solidFill>
                  <a:srgbClr val="FFFFFF"/>
                </a:solidFill>
                <a:latin typeface="Calibri"/>
              </a:rPr>
              <a:t>manfaat obat arcoxia 90 mg</a:t>
            </a:r>
            <a:br/>
            <a:r>
              <a:rPr b="false" i="false" strike="noStrike" sz="1200" u="none">
                <a:solidFill>
                  <a:srgbClr val="FFFFFF"/>
                </a:solidFill>
                <a:latin typeface="Calibri"/>
              </a:rPr>
              <a:t>You all need to be put on antibiotics, but, the insurance companies are trying to cover all of this up</a:t>
            </a:r>
            <a:br/>
            <a:r>
              <a:rPr b="false" i="false" strike="noStrike" sz="1200" u="none">
                <a:solidFill>
                  <a:srgbClr val="FFFFFF"/>
                </a:solidFill>
                <a:latin typeface="Calibri"/>
              </a:rPr>
              <a:t>etoricoxib tablets spc</a:t>
            </a:r>
            <a:br/>
            <a:r>
              <a:rPr b="false" i="false" strike="noStrike" sz="1200" u="none">
                <a:solidFill>
                  <a:srgbClr val="FFFFFF"/>
                </a:solidFill>
                <a:latin typeface="Calibri"/>
              </a:rPr>
              <a:t>Then the pharmacy&amp;#039;s generic Celexa changed to a pill a little more that twice the size of what I was use to taking</a:t>
            </a:r>
            <a:br/>
            <a:r>
              <a:rPr b="false" i="false" strike="noStrike" sz="1200" u="none">
                <a:solidFill>
                  <a:srgbClr val="FFFFFF"/>
                </a:solidFill>
                <a:latin typeface="Calibri"/>
              </a:rPr>
              <a:t>where can i buy arcoxia 120 mg</a:t>
            </a:r>
            <a:br/>
            <a:r>
              <a:rPr b="false" i="false" strike="noStrike" sz="1200" u="none">
                <a:solidFill>
                  <a:srgbClr val="FFFFFF"/>
                </a:solidFill>
                <a:latin typeface="Calibri"/>
              </a:rPr>
              <a:t>etoricoxib tablets used for</a:t>
            </a:r>
            <a:br/>
            <a:r>
              <a:rPr b="false" i="false" strike="noStrike" sz="1200" u="none">
                <a:solidFill>
                  <a:srgbClr val="FFFFFF"/>
                </a:solidFill>
                <a:latin typeface="Calibri"/>
              </a:rPr>
              <a:t>arcoxia price</a:t>
            </a:r>
            <a:br/>
            <a:r>
              <a:rPr b="false" i="false" strike="noStrike" sz="1200" u="none">
                <a:solidFill>
                  <a:srgbClr val="FFFFFF"/>
                </a:solidFill>
                <a:latin typeface="Calibri"/>
              </a:rPr>
              <a:t>I admit that they were a bit scary, but nothing gave me the effect that people said &amp;ldquo;the original&amp;rdquo; would</a:t>
            </a:r>
            <a:br/>
            <a:r>
              <a:rPr b="false" i="false" strike="noStrike" sz="1200" u="none">
                <a:solidFill>
                  <a:srgbClr val="FFFFFF"/>
                </a:solidFill>
                <a:latin typeface="Calibri"/>
              </a:rPr>
              <a:t>arcoxia 60 mg pret compensat</a:t>
            </a:r>
            <a:br/>
            <a:r>
              <a:rPr b="false" i="false" strike="noStrike" sz="1200" u="none">
                <a:solidFill>
                  <a:srgbClr val="FFFFFF"/>
                </a:solidFill>
                <a:latin typeface="Calibri"/>
              </a:rPr>
              <a:t>arcoxia costo mexico</a:t>
            </a:r>
            <a:br/>
            <a:r>
              <a:rPr b="false" i="false" strike="noStrike" sz="1200" u="none">
                <a:solidFill>
                  <a:srgbClr val="FFFFFF"/>
                </a:solidFill>
                <a:latin typeface="Calibri"/>
              </a:rPr>
              <a:t>arcoxia tablets price</a:t>
            </a:r>
            <a:br/>
            <a:r>
              <a:rPr b="false" i="false" strike="noStrike" sz="1200" u="none">
                <a:solidFill>
                  <a:srgbClr val="FFFFFF"/>
                </a:solidFill>
                <a:latin typeface="Calibri"/>
              </a:rPr>
              <a:t>arcoxia 60 mg prospect pret</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arcoxia 90 mg obat apa</a:t>
            </a:r>
            <a:br/>
            <a:r>
              <a:rPr b="false" i="false" strike="noStrike" sz="1200" u="none">
                <a:solidFill>
                  <a:srgbClr val="FFFFFF"/>
                </a:solidFill>
                <a:latin typeface="Calibri"/>
              </a:rPr>
              <a:t>fungsi obat arcoxia 90 mg</a:t>
            </a:r>
            <a:br/>
            <a:r>
              <a:rPr b="false" i="false" strike="noStrike" sz="1200" u="none">
                <a:solidFill>
                  <a:srgbClr val="FFFFFF"/>
                </a:solidFill>
                <a:latin typeface="Calibri"/>
              </a:rPr>
              <a:t>arcoxia tablets used for</a:t>
            </a:r>
            <a:br/>
            <a:r>
              <a:rPr b="false" i="false" strike="noStrike" sz="1200" u="none">
                <a:solidFill>
                  <a:srgbClr val="FFFFFF"/>
                </a:solidFill>
                <a:latin typeface="Calibri"/>
              </a:rPr>
              <a:t>arcoxia etoricoxib msd</a:t>
            </a:r>
            <a:br/>
            <a:r>
              <a:rPr b="false" i="false" strike="noStrike" sz="1200" u="none">
                <a:solidFill>
                  <a:srgbClr val="FFFFFF"/>
                </a:solidFill>
                <a:latin typeface="Calibri"/>
              </a:rPr>
              <a:t>arcoxia 120 mg price malaysia</a:t>
            </a:r>
            <a:br/>
            <a:r>
              <a:rPr b="false" i="false" strike="noStrike" sz="1200" u="none">
                <a:solidFill>
                  <a:srgbClr val="FFFFFF"/>
                </a:solidFill>
                <a:latin typeface="Calibri"/>
              </a:rPr>
              <a:t>buy arcoxia uk</a:t>
            </a:r>
            <a:br/>
            <a:r>
              <a:rPr b="false" i="false" strike="noStrike" sz="1200" u="none">
                <a:solidFill>
                  <a:srgbClr val="FFFFFF"/>
                </a:solidFill>
                <a:latin typeface="Calibri"/>
              </a:rPr>
              <a:t>Lisinopril 30mg can cause serious (possibly fatal) harm to an unborn baby if used during pregnancy</a:t>
            </a:r>
            <a:br/>
            <a:r>
              <a:rPr b="false" i="false" strike="noStrike" sz="1200" u="none">
                <a:solidFill>
                  <a:srgbClr val="FFFFFF"/>
                </a:solidFill>
                <a:latin typeface="Calibri"/>
              </a:rPr>
              <a:t>etoricoxib fda warning</a:t>
            </a:r>
            <a:br/>
            <a:r>
              <a:rPr b="false" i="false" strike="noStrike" sz="1200" u="none">
                <a:solidFill>
                  <a:srgbClr val="FFFFFF"/>
                </a:solidFill>
                <a:latin typeface="Calibri"/>
              </a:rPr>
              <a:t>I spend alot of energy trying to keep a lid on my anger so I&amp;#039;m biting the inside of my lips constantly</a:t>
            </a:r>
            <a:br/>
            <a:r>
              <a:rPr b="false" i="false" strike="noStrike" sz="1200" u="none">
                <a:solidFill>
                  <a:srgbClr val="FFFFFF"/>
                </a:solidFill>
                <a:latin typeface="Calibri"/>
              </a:rPr>
              <a:t>etoricoxib msd adalah</a:t>
            </a:r>
            <a:br/>
            <a:r>
              <a:rPr b="false" i="false" strike="noStrike" sz="1200" u="none">
                <a:solidFill>
                  <a:srgbClr val="FFFFFF"/>
                </a:solidFill>
                <a:latin typeface="Calibri"/>
              </a:rPr>
              <a:t>From the sound of your post, you really don&amp;#39;t want to take it</a:t>
            </a:r>
            <a:br/>
            <a:r>
              <a:rPr b="false" i="false" strike="noStrike" sz="1200" u="none">
                <a:solidFill>
                  <a:srgbClr val="FFFFFF"/>
                </a:solidFill>
                <a:latin typeface="Calibri"/>
              </a:rPr>
              <a:t/>
            </a:r>
            <a:br/>
            <a:r>
              <a:rPr b="false" i="false" strike="noStrike" sz="1200" u="none">
                <a:solidFill>
                  <a:srgbClr val="FFFFFF"/>
                </a:solidFill>
                <a:latin typeface="Calibri"/>
              </a:rPr>
              <a:t>nucoxia arcoxia generic etoricoxib</a:t>
            </a:r>
            <a:br/>
            <a:r>
              <a:rPr b="false" i="false" strike="noStrike" sz="1200" u="none">
                <a:solidFill>
                  <a:srgbClr val="FFFFFF"/>
                </a:solidFill>
                <a:latin typeface="Calibri"/>
              </a:rPr>
              <a:t>arcoxia etoricoxib 90 mg para que sirve</a:t>
            </a:r>
            <a:br/>
            <a:r>
              <a:rPr b="false" i="false" strike="noStrike" sz="1200" u="none">
                <a:solidFill>
                  <a:srgbClr val="FFFFFF"/>
                </a:solidFill>
                <a:latin typeface="Calibri"/>
              </a:rPr>
              <a:t>Even if the parent threatens punishment often that will not change behavior</a:t>
            </a:r>
            <a:br/>
            <a:r>
              <a:rPr b="false" i="false" strike="noStrike" sz="1200" u="none">
                <a:solidFill>
                  <a:srgbClr val="FFFFFF"/>
                </a:solidFill>
                <a:latin typeface="Calibri"/>
              </a:rPr>
              <a:t>arcoxia 120 mg prospecto</a:t>
            </a:r>
            <a:br/>
            <a:r>
              <a:rPr b="false" i="false" strike="noStrike" sz="1200" u="none">
                <a:solidFill>
                  <a:srgbClr val="FFFFFF"/>
                </a:solidFill>
                <a:latin typeface="Calibri"/>
              </a:rPr>
              <a:t>etoricoxib tablets 90 mg</a:t>
            </a:r>
            <a:b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arcoxia etoricoxib 120 mg precio</a:t>
            </a:r>
            <a:br/>
            <a:r>
              <a:rPr b="false" i="false" strike="noStrike" sz="1200" u="none">
                <a:solidFill>
                  <a:srgbClr val="FFFFFF"/>
                </a:solidFill>
                <a:latin typeface="Calibri"/>
              </a:rPr>
              <a:t>arcoxia generic name</a:t>
            </a:r>
            <a:br/>
            <a:r>
              <a:rPr b="false" i="false" strike="noStrike" sz="1200" u="none">
                <a:solidFill>
                  <a:srgbClr val="FFFFFF"/>
                </a:solidFill>
                <a:latin typeface="Calibri"/>
              </a:rPr>
              <a:t>cat costa o cutie de arcoxia</a:t>
            </a:r>
            <a:br/>
            <a:r>
              <a:rPr b="false" i="false" strike="noStrike" sz="1200" u="none">
                <a:solidFill>
                  <a:srgbClr val="FFFFFF"/>
                </a:solidFill>
                <a:latin typeface="Calibri"/>
              </a:rPr>
              <a:t>arcoxia 90 mg costo</a:t>
            </a:r>
            <a:br/>
            <a:r>
              <a:rPr b="false" i="false" strike="noStrike" sz="1200" u="none">
                <a:solidFill>
                  <a:srgbClr val="FFFFFF"/>
                </a:solidFill>
                <a:latin typeface="Calibri"/>
              </a:rPr>
              <a:t>arcoxia 90 mg pretul</a:t>
            </a:r>
            <a:br/>
            <a:r>
              <a:rPr b="false" i="false" strike="noStrike" sz="1200" u="none">
                <a:solidFill>
                  <a:srgbClr val="FFFFFF"/>
                </a:solidFill>
                <a:latin typeface="Calibri"/>
              </a:rPr>
              <a:t>etoricoxib arcoxia drug study scribd</a:t>
            </a:r>
            <a:br/>
            <a:r>
              <a:rPr b="false" i="false" strike="noStrike" sz="1200" u="none">
                <a:solidFill>
                  <a:srgbClr val="FFFFFF"/>
                </a:solidFill>
                <a:latin typeface="Calibri"/>
              </a:rPr>
              <a:t>Since Sarcoptes scabiei is easily transmitted between animals, all dogs in contact with an infected animal should also be treated</a:t>
            </a:r>
            <a:br/>
            <a:r>
              <a:rPr b="false" i="false" strike="noStrike" sz="1200" u="none">
                <a:solidFill>
                  <a:srgbClr val="FFFFFF"/>
                </a:solidFill>
                <a:latin typeface="Calibri"/>
              </a:rPr>
              <a:t>arcoxia tablets</a:t>
            </a:r>
            <a:br/>
            <a:r>
              <a:rPr b="false" i="false" strike="noStrike" sz="1200" u="none">
                <a:solidFill>
                  <a:srgbClr val="FFFFFF"/>
                </a:solidFill>
                <a:latin typeface="Calibri"/>
              </a:rPr>
              <a:t>arcoxia 90 mg generic name</a:t>
            </a:r>
            <a:br/>
            <a:r>
              <a:rPr b="false" i="false" strike="noStrike" sz="1200" u="none">
                <a:solidFill>
                  <a:srgbClr val="FFFFFF"/>
                </a:solidFill>
                <a:latin typeface="Calibri"/>
              </a:rPr>
              <a:t>etoricoxib arcoxia drug study</a:t>
            </a:r>
            <a:br/>
            <a:r>
              <a:rPr b="false" i="false" strike="noStrike" sz="1200" u="none">
                <a:solidFill>
                  <a:srgbClr val="FFFFFF"/>
                </a:solidFill>
                <a:latin typeface="Calibri"/>
              </a:rPr>
              <a:t>fungsi obat arcoxia 120 mg</a:t>
            </a:r>
            <a:br/>
            <a:r>
              <a:rPr b="false" i="false" strike="noStrike" sz="1200" u="none">
                <a:solidFill>
                  <a:srgbClr val="FFFFFF"/>
                </a:solidFill>
                <a:latin typeface="Calibri"/>
              </a:rPr>
              <a:t>arcoxia tablets what are they used for</a:t>
            </a:r>
            <a:br/>
            <a:r>
              <a:rPr b="false" i="false" strike="noStrike" sz="1200" u="none">
                <a:solidFill>
                  <a:srgbClr val="FFFFFF"/>
                </a:solidFill>
                <a:latin typeface="Calibri"/>
              </a:rPr>
              <a:t>cat costa arcoxia</a:t>
            </a:r>
            <a:br/>
            <a:r>
              <a:rPr b="false" i="false" strike="noStrike" sz="1200" u="none">
                <a:solidFill>
                  <a:srgbClr val="FFFFFF"/>
                </a:solidFill>
                <a:latin typeface="Calibri"/>
              </a:rPr>
              <a:t>generic arcoxia 90 mg</a:t>
            </a:r>
            <a:br/>
            <a:r>
              <a:rPr b="false" i="false" strike="noStrike" sz="1200" u="none">
                <a:solidFill>
                  <a:srgbClr val="FFFFFF"/>
                </a:solidFill>
                <a:latin typeface="Calibri"/>
              </a:rPr>
              <a:t>arcoxia 30 mg prospect</a:t>
            </a:r>
            <a:br/>
            <a:r>
              <a:rPr b="false" i="false" strike="noStrike" sz="1200" u="none">
                <a:solidFill>
                  <a:srgbClr val="FFFFFF"/>
                </a:solidFill>
                <a:latin typeface="Calibri"/>
              </a:rPr>
              <a:t>buy etoricoxib 90 mg</a:t>
            </a:r>
            <a:br/>
            <a:r>
              <a:rPr b="false" i="false" strike="noStrike" sz="1200" u="none">
                <a:solidFill>
                  <a:srgbClr val="FFFFFF"/>
                </a:solidFill>
                <a:latin typeface="Calibri"/>
              </a:rPr>
              <a:t>arcoxia 90 mg dosage per day</a:t>
            </a:r>
            <a:b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arcoxia etoricoxib 90 mg</a:t>
            </a:r>
            <a:br/>
            <a:r>
              <a:rPr b="false" i="false" strike="noStrike" sz="1200" u="none">
                <a:solidFill>
                  <a:srgbClr val="FFFFFF"/>
                </a:solidFill>
                <a:latin typeface="Calibri"/>
              </a:rPr>
              <a:t>Vacaciones intercambiables celulares no han dependiente su disciplinas para enfermar el carteles de disgeusia del aumento, compara precios de medicamentos micardis (telmisartan) 80 mg</a:t>
            </a:r>
            <a:br/>
            <a:r>
              <a:rPr b="false" i="false" strike="noStrike" sz="1200" u="none">
                <a:solidFill>
                  <a:srgbClr val="FFFFFF"/>
                </a:solidFill>
                <a:latin typeface="Calibri"/>
              </a:rPr>
              <a:t>generic arcoxia</a:t>
            </a:r>
            <a:br/>
            <a:r>
              <a:rPr b="false" i="false" strike="noStrike" sz="1200" u="none">
                <a:solidFill>
                  <a:srgbClr val="FFFFFF"/>
                </a:solidFill>
                <a:latin typeface="Calibri"/>
              </a:rPr>
              <a:t>etoricoxib 60 mg</a:t>
            </a:r>
            <a:br/>
            <a:r>
              <a:rPr b="false" i="false" strike="noStrike" sz="1200" u="none">
                <a:solidFill>
                  <a:srgbClr val="FFFFFF"/>
                </a:solidFill>
                <a:latin typeface="Calibri"/>
              </a:rPr>
              <a:t>medicament arcoxia 90 mg pret</a:t>
            </a:r>
            <a:br/>
            <a:r>
              <a:rPr b="false" i="false" strike="noStrike" sz="1200" u="none">
                <a:solidFill>
                  <a:srgbClr val="FFFFFF"/>
                </a:solidFill>
                <a:latin typeface="Calibri"/>
              </a:rPr>
              <a:t>Agora me diz que no posso beber minha cerveja gelada, nem chope, muito menos aquele cachacinha boa com uma costelinha de porco</a:t>
            </a:r>
            <a:br/>
            <a:r>
              <a:rPr b="false" i="false" strike="noStrike" sz="1200" u="none">
                <a:solidFill>
                  <a:srgbClr val="FFFFFF"/>
                </a:solidFill>
                <a:latin typeface="Calibri"/>
              </a:rPr>
              <a:t>arcoxia 90 mg price in malaysia</a:t>
            </a:r>
            <a:br/>
            <a:r>
              <a:rPr b="false" i="false" strike="noStrike" sz="1200" u="none">
                <a:solidFill>
                  <a:srgbClr val="FFFFFF"/>
                </a:solidFill>
                <a:latin typeface="Calibri"/>
              </a:rPr>
              <a:t>para que sirve el medicamento arcoxia 120 mg</a:t>
            </a:r>
            <a:br/>
            <a:r>
              <a:rPr b="false" i="false" strike="noStrike" sz="1200" u="none">
                <a:solidFill>
                  <a:srgbClr val="FFFFFF"/>
                </a:solidFill>
                <a:latin typeface="Calibri"/>
              </a:rPr>
              <a:t>buy arcoxia online uk</a:t>
            </a:r>
            <a:br/>
            <a:r>
              <a:rPr b="false" i="false" strike="noStrike" sz="1200" u="none">
                <a:solidFill>
                  <a:srgbClr val="FFFFFF"/>
                </a:solidFill>
                <a:latin typeface="Calibri"/>
              </a:rPr>
              <a:t>When increases in the dose of indomethacin are made, they should be made carefully and in small increments.</a:t>
            </a:r>
            <a:br/>
            <a:r>
              <a:rPr b="false" i="false" strike="noStrike" sz="1200" u="none">
                <a:solidFill>
                  <a:srgbClr val="FFFFFF"/>
                </a:solidFill>
                <a:latin typeface="Calibri"/>
              </a:rPr>
              <a:t>para que sirve el medicamento arcoxia 60 mg</a:t>
            </a:r>
            <a:br/>
            <a:r>
              <a:rPr b="false" i="false" strike="noStrike" sz="1200" u="none">
                <a:solidFill>
                  <a:srgbClr val="FFFFFF"/>
                </a:solidFill>
                <a:latin typeface="Calibri"/>
              </a:rPr>
              <a:t>However, because miscarriage rates have been studied in only around 150 women taking amoxicillin, more research is required to confirm this finding.</a:t>
            </a:r>
            <a:br/>
            <a:r>
              <a:rPr b="false" i="false" strike="noStrike" sz="1200" u="none">
                <a:solidFill>
                  <a:srgbClr val="FFFFFF"/>
                </a:solidFill>
                <a:latin typeface="Calibri"/>
              </a:rPr>
              <a:t>generic drug for arcoxia</a:t>
            </a:r>
            <a:br/>
            <a:r>
              <a:rPr b="false" i="false" strike="noStrike" sz="1200" u="none">
                <a:solidFill>
                  <a:srgbClr val="FFFFFF"/>
                </a:solidFill>
                <a:latin typeface="Calibri"/>
              </a:rPr>
              <a:t>etoricoxib fda pregnancy category</a:t>
            </a:r>
            <a:br/>
            <a:r>
              <a:rPr b="false" i="false" strike="noStrike" sz="1200" u="none">
                <a:solidFill>
                  <a:srgbClr val="FFFFFF"/>
                </a:solidFill>
                <a:latin typeface="Calibri"/>
              </a:rPr>
              <a:t>The only thing that help me was taking a sleep aid called temazepam 30mg</a:t>
            </a:r>
            <a:br/>
            <a:r>
              <a:rPr b="false" i="false" strike="noStrike" sz="1200" u="none">
                <a:solidFill>
                  <a:srgbClr val="FFFFFF"/>
                </a:solidFill>
                <a:latin typeface="Calibri"/>
              </a:rPr>
              <a:t>etoricoxib msd adalah obat</a:t>
            </a:r>
            <a:br/>
            <a:r>
              <a:rPr b="false" i="false" strike="noStrike" sz="1200" u="none">
                <a:solidFill>
                  <a:srgbClr val="FFFFFF"/>
                </a:solidFill>
                <a:latin typeface="Calibri"/>
              </a:rPr>
              <a:t>harga obat arcoxia 90 mg</a:t>
            </a:r>
            <a:b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arcoxia online apotheke</a:t>
            </a:r>
            <a:br/>
            <a:r>
              <a:rPr b="false" i="false" strike="noStrike" sz="1200" u="none">
                <a:solidFill>
                  <a:srgbClr val="FFFFFF"/>
                </a:solidFill>
                <a:latin typeface="Calibri"/>
              </a:rPr>
              <a:t>It should only be used in life-threatening events or as prophylaxis in specific persons (not for acne.)</a:t>
            </a:r>
            <a:br/>
            <a:r>
              <a:rPr b="false" i="false" strike="noStrike" sz="1200" u="none">
                <a:solidFill>
                  <a:srgbClr val="FFFFFF"/>
                </a:solidFill>
                <a:latin typeface="Calibri"/>
              </a:rPr>
              <a:t>arcoxia 90 mg filmtabletten etoricoxib</a:t>
            </a:r>
            <a:br/>
            <a:r>
              <a:rPr b="false" i="false" strike="noStrike" sz="1200" u="none">
                <a:solidFill>
                  <a:srgbClr val="FFFFFF"/>
                </a:solidFill>
                <a:latin typeface="Calibri"/>
              </a:rPr>
              <a:t>arcoxia 60 mg costo</a:t>
            </a:r>
            <a:br/>
            <a:r>
              <a:rPr b="false" i="false" strike="noStrike" sz="1200" u="none">
                <a:solidFill>
                  <a:srgbClr val="FFFFFF"/>
                </a:solidFill>
                <a:latin typeface="Calibri"/>
              </a:rPr>
              <a:t>buy etoricoxib online</a:t>
            </a:r>
            <a:br/>
            <a:r>
              <a:rPr b="false" i="false" strike="noStrike" sz="1200" u="none">
                <a:solidFill>
                  <a:srgbClr val="FFFFFF"/>
                </a:solidFill>
                <a:latin typeface="Calibri"/>
              </a:rPr>
              <a:t>arcoxia 90mg pret compensat</a:t>
            </a:r>
            <a:br/>
            <a:r>
              <a:rPr b="false" i="false" strike="noStrike" sz="1200" u="none">
                <a:solidFill>
                  <a:srgbClr val="FFFFFF"/>
                </a:solidFill>
                <a:latin typeface="Calibri"/>
              </a:rPr>
              <a:t>etoricoxib msd used for</a:t>
            </a:r>
            <a:br/>
            <a:r>
              <a:rPr b="false" i="false" strike="noStrike" sz="1200" u="none">
                <a:solidFill>
                  <a:srgbClr val="FFFFFF"/>
                </a:solidFill>
                <a:latin typeface="Calibri"/>
              </a:rPr>
              <a:t>arcoxia 60 mg compresse etoricoxib</a:t>
            </a:r>
            <a:br/>
            <a:r>
              <a:rPr b="false" i="false" strike="noStrike" sz="1200" u="none">
                <a:solidFill>
                  <a:srgbClr val="FFFFFF"/>
                </a:solidFill>
                <a:latin typeface="Calibri"/>
              </a:rPr>
              <a:t>arcoxia 90 mg for what</a:t>
            </a:r>
            <a:br/>
            <a:r>
              <a:rPr b="false" i="false" strike="noStrike" sz="1200" u="none">
                <a:solidFill>
                  <a:srgbClr val="FFFFFF"/>
                </a:solidFill>
                <a:latin typeface="Calibri"/>
              </a:rPr>
              <a:t>You might be wasting money going to them first</a:t>
            </a:r>
            <a:br/>
            <a:r>
              <a:rPr b="false" i="false" strike="noStrike" sz="1200" u="none">
                <a:solidFill>
                  <a:srgbClr val="FFFFFF"/>
                </a:solidFill>
                <a:latin typeface="Calibri"/>
              </a:rPr>
              <a:t>para que sirve la pastilla arcoxia 60 mg</a:t>
            </a:r>
            <a:br/>
            <a:r>
              <a:rPr b="false" i="false" strike="noStrike" sz="1200" u="none">
                <a:solidFill>
                  <a:srgbClr val="FFFFFF"/>
                </a:solidFill>
                <a:latin typeface="Calibri"/>
              </a:rPr>
              <a:t>etoricoxib tablets usp monograph</a:t>
            </a:r>
            <a:br/>
            <a:r>
              <a:rPr b="false" i="false" strike="noStrike" sz="1200" u="none">
                <a:solidFill>
                  <a:srgbClr val="FFFFFF"/>
                </a:solidFill>
                <a:latin typeface="Calibri"/>
              </a:rPr>
              <a:t>arcoxia etoricoxib msd 90</a:t>
            </a:r>
            <a:br/>
            <a:r>
              <a:rPr b="false" i="false" strike="noStrike" sz="1200" u="none">
                <a:solidFill>
                  <a:srgbClr val="FFFFFF"/>
                </a:solidFill>
                <a:latin typeface="Calibri"/>
              </a:rPr>
              <a:t>etoricoxib 60 mg tablets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2015-12-20T01:16:38+04:00</dcterms:created>
  <dcterms:modified xsi:type="dcterms:W3CDTF">2015-12-20T01:16:38+04:00</dcterms:modified>
  <dc:title>Arcoxia 60 Mg Dosage - Arcoxia Online Apotheke</dc:title>
  <dc:description>Buy cheap arcoxia, para que sirve medicamento arcoxia 120 mg, etoricoxib msd 60 mg, arcoxia tablets 60mg, buy arcoxia online, arcoxia 120 mg price malaysia, arcoxia 120 mg prospecto</dc:description>
  <dc:subject>Arcoxia 60 Mg Dosage - Arcoxia Online Apotheke</dc:subject>
  <cp:keywords>etoricoxib arcoxia uses, para que sirve la pastilla arcoxia 120 mg, arcoxia etoricoxib msd precio, buy arcoxia online, arcoxia 90 costo, arcoxia 30 mg pret, etoricoxib tablets spc, arcoxia 90 mg obat apa, arcoxia 90 mg generic name, arcoxia 90 mg filmtabletten etoricoxib</cp:keywords>
  <cp:category/>
</cp:coreProperties>
</file>