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Amoxicillin Trihydrate Sy 250mg/5ml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to buy over the counter</a:t>
            </a:r>
            <a:br/>
            <a:r>
              <a:rPr b="false" i="false" strike="noStrike" sz="1200" u="none">
                <a:solidFill>
                  <a:srgbClr val="FFFFFF"/>
                </a:solidFill>
                <a:latin typeface="Calibri"/>
              </a:rPr>
              <a:t>amoxil order online</a:t>
            </a:r>
            <a:br/>
            <a:r>
              <a:rPr b="false" i="false" strike="noStrike" sz="1200" u="none">
                <a:solidFill>
                  <a:srgbClr val="FFFFFF"/>
                </a:solidFill>
                <a:latin typeface="Calibri"/>
              </a:rPr>
              <a:t>amoxil pediatric drops dosage</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amoxicillin 250mg 5ml dosage for infants</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amoxil tabletas</a:t>
            </a:r>
            <a:br/>
            <a:r>
              <a:rPr b="false" i="false" strike="noStrike" sz="1200" u="none">
                <a:solidFill>
                  <a:srgbClr val="FFFFFF"/>
                </a:solidFill>
                <a:latin typeface="Calibri"/>
              </a:rPr>
              <a:t>Talk to your doctor and decide whom to call and what to do in case of an emergency after taking mifepristone</a:t>
            </a:r>
            <a:br/>
            <a:r>
              <a:rPr b="false" i="false" strike="noStrike" sz="1200" u="none">
                <a:solidFill>
                  <a:srgbClr val="FFFFFF"/>
                </a:solidFill>
                <a:latin typeface="Calibri"/>
              </a:rPr>
              <a:t>buy amoxicillin online next day delivery uk</a:t>
            </a:r>
            <a:br/>
            <a:r>
              <a:rPr b="false" i="false" strike="noStrike" sz="1200" u="none">
                <a:solidFill>
                  <a:srgbClr val="FFFFFF"/>
                </a:solidFill>
                <a:latin typeface="Calibri"/>
              </a:rPr>
              <a:t>i used to take 60mg paxil and you're not supposed to benefit at that dose, but it was the dose that did it finally</a:t>
            </a:r>
            <a:br/>
            <a:r>
              <a:rPr b="false" i="false" strike="noStrike" sz="1200" u="none">
                <a:solidFill>
                  <a:srgbClr val="FFFFFF"/>
                </a:solidFill>
                <a:latin typeface="Calibri"/>
              </a:rPr>
              <a:t>amoxicillin 875 mg twice a day while pregnant</a:t>
            </a:r>
            <a:br/>
            <a:r>
              <a:rPr b="false" i="false" strike="noStrike" sz="1200" u="none">
                <a:solidFill>
                  <a:srgbClr val="FFFFFF"/>
                </a:solidFill>
                <a:latin typeface="Calibri"/>
              </a:rPr>
              <a:t>amoxil 250 mg suspension</a:t>
            </a:r>
            <a:br/>
            <a:r>
              <a:rPr b="false" i="false" strike="noStrike" sz="1200" u="none">
                <a:solidFill>
                  <a:srgbClr val="FFFFFF"/>
                </a:solidFill>
                <a:latin typeface="Calibri"/>
              </a:rPr>
              <a:t>500mg amoxicillin for dogs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125 mg tablets</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amoxil 875 mg</a:t>
            </a:r>
            <a:br/>
            <a:r>
              <a:rPr b="false" i="false" strike="noStrike" sz="1200" u="none">
                <a:solidFill>
                  <a:srgbClr val="FFFFFF"/>
                </a:solidFill>
                <a:latin typeface="Calibri"/>
              </a:rPr>
              <a:t>amoxil amoxicillin same</a:t>
            </a:r>
            <a:br/>
            <a:r>
              <a:rPr b="false" i="false" strike="noStrike" sz="1200" u="none">
                <a:solidFill>
                  <a:srgbClr val="FFFFFF"/>
                </a:solidFill>
                <a:latin typeface="Calibri"/>
              </a:rPr>
              <a:t>get amoxicillin online</a:t>
            </a:r>
            <a:br/>
            <a:r>
              <a:rPr b="false" i="false" strike="noStrike" sz="1200" u="none">
                <a:solidFill>
                  <a:srgbClr val="FFFFFF"/>
                </a:solidFill>
                <a:latin typeface="Calibri"/>
              </a:rPr>
              <a:t>I am only 28 years old and not sure where to go from here.</a:t>
            </a:r>
            <a:br/>
            <a:r>
              <a:rPr b="false" i="false" strike="noStrike" sz="1200" u="none">
                <a:solidFill>
                  <a:srgbClr val="FFFFFF"/>
                </a:solidFill>
                <a:latin typeface="Calibri"/>
              </a:rPr>
              <a:t>novamoxin 500mg amoxicillin uses</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is 1000 mg of amoxicillin twice a day too much</a:t>
            </a:r>
            <a:br/>
            <a:r>
              <a:rPr b="false" i="false" strike="noStrike" sz="1200" u="none">
                <a:solidFill>
                  <a:srgbClr val="FFFFFF"/>
                </a:solidFill>
                <a:latin typeface="Calibri"/>
              </a:rPr>
              <a:t>amoxicillin dosage 1000 mg for toothache</a:t>
            </a:r>
            <a:br/>
            <a:r>
              <a:rPr b="false" i="false" strike="noStrike" sz="1200" u="none">
                <a:solidFill>
                  <a:srgbClr val="FFFFFF"/>
                </a:solidFill>
                <a:latin typeface="Calibri"/>
              </a:rPr>
              <a:t>is 875mg of amoxicillin a high dosage</a:t>
            </a:r>
            <a:br/>
            <a:r>
              <a:rPr b="false" i="false" strike="noStrike" sz="1200" u="none">
                <a:solidFill>
                  <a:srgbClr val="FFFFFF"/>
                </a:solidFill>
                <a:latin typeface="Calibri"/>
              </a:rPr>
              <a:t>amoxil 12h 875 mg</a:t>
            </a:r>
            <a:br/>
            <a:r>
              <a:rPr b="false" i="false" strike="noStrike" sz="1200" u="none">
                <a:solidFill>
                  <a:srgbClr val="FFFFFF"/>
                </a:solidFill>
                <a:latin typeface="Calibri"/>
              </a:rPr>
              <a:t>I&amp;rsquo;ve been going through a bunch of creepypasta for Halloween</a:t>
            </a:r>
            <a:br/>
            <a:r>
              <a:rPr b="false" i="false" strike="noStrike" sz="1200" u="none">
                <a:solidFill>
                  <a:srgbClr val="FFFFFF"/>
                </a:solidFill>
                <a:latin typeface="Calibri"/>
              </a:rPr>
              <a:t>novamoxin 500 mg amoxicillin uses</a:t>
            </a:r>
            <a:br/>
            <a:r>
              <a:rPr b="false" i="false" strike="noStrike" sz="1200" u="none">
                <a:solidFill>
                  <a:srgbClr val="FFFFFF"/>
                </a:solidFill>
                <a:latin typeface="Calibri"/>
              </a:rPr>
              <a:t>amoxicillin 400mg/5ml suspension</a:t>
            </a:r>
            <a:br/>
            <a:r>
              <a:rPr b="false" i="false" strike="noStrike" sz="1200" u="none">
                <a:solidFill>
                  <a:srgbClr val="FFFFFF"/>
                </a:solidFill>
                <a:latin typeface="Calibri"/>
              </a:rPr>
              <a:t>amoxicillin 875 mg coupon</a:t>
            </a:r>
            <a:br/>
            <a:r>
              <a:rPr b="false" i="false" strike="noStrike" sz="1200" u="none">
                <a:solidFill>
                  <a:srgbClr val="FFFFFF"/>
                </a:solidFill>
                <a:latin typeface="Calibri"/>
              </a:rPr>
              <a:t>cheapest amoxicillin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there were things I didn&amp;#039;t like about it - like my complete LACK of sexual desire</a:t>
            </a:r>
            <a:br/>
            <a:r>
              <a:rPr b="false" i="false" strike="noStrike" sz="1200" u="none">
                <a:solidFill>
                  <a:srgbClr val="FFFFFF"/>
                </a:solidFill>
                <a:latin typeface="Calibri"/>
              </a:rPr>
              <a:t>remox 500 amoxicillin dosage</a:t>
            </a:r>
            <a:br/>
            <a:r>
              <a:rPr b="false" i="false" strike="noStrike" sz="1200" u="none">
                <a:solidFill>
                  <a:srgbClr val="FFFFFF"/>
                </a:solidFill>
                <a:latin typeface="Calibri"/>
              </a:rPr>
              <a:t>amoxicillin antibiotic price uk</a:t>
            </a:r>
            <a:br/>
            <a:r>
              <a:rPr b="false" i="false" strike="noStrike" sz="1200" u="none">
                <a:solidFill>
                  <a:srgbClr val="FFFFFF"/>
                </a:solidFill>
                <a:latin typeface="Calibri"/>
              </a:rPr>
              <a:t>amoxil 500 mg price</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amoxicillin 400mg 5ml susp 100ml</a:t>
            </a:r>
            <a:br/>
            <a:r>
              <a:rPr b="false" i="false" strike="noStrike" sz="1200" u="none">
                <a:solidFill>
                  <a:srgbClr val="FFFFFF"/>
                </a:solidFill>
                <a:latin typeface="Calibri"/>
              </a:rPr>
              <a:t>amoxicillin 875 mg</a:t>
            </a:r>
            <a:br/>
            <a:r>
              <a:rPr b="false" i="false" strike="noStrike" sz="1200" u="none">
                <a:solidFill>
                  <a:srgbClr val="FFFFFF"/>
                </a:solidFill>
                <a:latin typeface="Calibri"/>
              </a:rPr>
              <a:t>875 mg amoxicillin twice a day for strep throat</a:t>
            </a:r>
            <a:br/>
            <a:r>
              <a:rPr b="false" i="false" strike="noStrike" sz="1200" u="none">
                <a:solidFill>
                  <a:srgbClr val="FFFFFF"/>
                </a:solidFill>
                <a:latin typeface="Calibri"/>
              </a:rPr>
              <a:t>amoxicillin 100 mg/kg/day</a:t>
            </a:r>
            <a:br/>
            <a:r>
              <a:rPr b="false" i="false" strike="noStrike" sz="1200" u="none">
                <a:solidFill>
                  <a:srgbClr val="FFFFFF"/>
                </a:solidFill>
                <a:latin typeface="Calibri"/>
              </a:rPr>
              <a:t>amoxicillin 250mg 5ml dosage for toddlers</a:t>
            </a:r>
            <a:br/>
            <a:r>
              <a:rPr b="false" i="false" strike="noStrike" sz="1200" u="none">
                <a:solidFill>
                  <a:srgbClr val="FFFFFF"/>
                </a:solidFill>
                <a:latin typeface="Calibri"/>
              </a:rPr>
              <a:t>500mg amoxil</a:t>
            </a:r>
            <a:br/>
            <a:r>
              <a:rPr b="false" i="false" strike="noStrike" sz="1200" u="none">
                <a:solidFill>
                  <a:srgbClr val="FFFFFF"/>
                </a:solidFill>
                <a:latin typeface="Calibri"/>
              </a:rPr>
              <a:t>amoxicillin 875 mg dosage for strep throat</a:t>
            </a:r>
            <a:br/>
            <a:r>
              <a:rPr b="false" i="false" strike="noStrike" sz="1200" u="none">
                <a:solidFill>
                  <a:srgbClr val="FFFFFF"/>
                </a:solidFill>
                <a:latin typeface="Calibri"/>
              </a:rPr>
              <a:t>amoxicillin order</a:t>
            </a:r>
            <a:br/>
            <a:r>
              <a:rPr b="false" i="false" strike="noStrike" sz="1200" u="none">
                <a:solidFill>
                  <a:srgbClr val="FFFFFF"/>
                </a:solidFill>
                <a:latin typeface="Calibri"/>
              </a:rPr>
              <a:t>how many amoxicillin 500mg do i take for strep throat</a:t>
            </a:r>
            <a:br/>
            <a:r>
              <a:rPr b="false" i="false" strike="noStrike" sz="1200" u="none">
                <a:solidFill>
                  <a:srgbClr val="FFFFFF"/>
                </a:solidFill>
                <a:latin typeface="Calibri"/>
              </a:rPr>
              <a:t>The magnitude of the impact of this factor is small in comparison to the overall variability between individuals, and therefore dose modification is not routinely recommended.</a:t>
            </a:r>
            <a:br/>
            <a:r>
              <a:rPr b="false" i="false" strike="noStrike" sz="1200" u="none">
                <a:solidFill>
                  <a:srgbClr val="FFFFFF"/>
                </a:solidFill>
                <a:latin typeface="Calibri"/>
              </a:rPr>
              <a:t>amoxicillin 500mg 3 times a day while pregnant</a:t>
            </a:r>
            <a:br/>
            <a:r>
              <a:rPr b="false" i="false" strike="noStrike" sz="1200" u="none">
                <a:solidFill>
                  <a:srgbClr val="FFFFFF"/>
                </a:solidFill>
                <a:latin typeface="Calibri"/>
              </a:rPr>
              <a:t>fungsi obat novamox 500 amoxicillin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online buy uk</a:t>
            </a:r>
            <a:br/>
            <a:r>
              <a:rPr b="false" i="false" strike="noStrike" sz="1200" u="none">
                <a:solidFill>
                  <a:srgbClr val="FFFFFF"/>
                </a:solidFill>
                <a:latin typeface="Calibri"/>
              </a:rPr>
              <a:t>buy generic amoxil</a:t>
            </a:r>
            <a:br/>
            <a:r>
              <a:rPr b="false" i="false" strike="noStrike" sz="1200" u="none">
                <a:solidFill>
                  <a:srgbClr val="FFFFFF"/>
                </a:solidFill>
                <a:latin typeface="Calibri"/>
              </a:rPr>
              <a:t>amoxicillin prescription</a:t>
            </a:r>
            <a:br/>
            <a:r>
              <a:rPr b="false" i="false" strike="noStrike" sz="1200" u="none">
                <a:solidFill>
                  <a:srgbClr val="FFFFFF"/>
                </a:solidFill>
                <a:latin typeface="Calibri"/>
              </a:rPr>
              <a:t>amoxicillin 500mg for uti during pregnancy</a:t>
            </a:r>
            <a:br/>
            <a:r>
              <a:rPr b="false" i="false" strike="noStrike" sz="1200" u="none">
                <a:solidFill>
                  <a:srgbClr val="FFFFFF"/>
                </a:solidFill>
                <a:latin typeface="Calibri"/>
              </a:rPr>
              <a:t>amoxil drops</a:t>
            </a:r>
            <a:br/>
            <a:r>
              <a:rPr b="false" i="false" strike="noStrike" sz="1200" u="none">
                <a:solidFill>
                  <a:srgbClr val="FFFFFF"/>
                </a:solidFill>
                <a:latin typeface="Calibri"/>
              </a:rPr>
              <a:t>amoxicillin 500mg 4 times a day</a:t>
            </a:r>
            <a:br/>
            <a:r>
              <a:rPr b="false" i="false" strike="noStrike" sz="1200" u="none">
                <a:solidFill>
                  <a:srgbClr val="FFFFFF"/>
                </a:solidFill>
                <a:latin typeface="Calibri"/>
              </a:rPr>
              <a:t>can i take keflex if im allergic to amoxicillin</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amoxicillin 500mg dosage for tonsillitis</a:t>
            </a:r>
            <a:br/>
            <a:r>
              <a:rPr b="false" i="false" strike="noStrike" sz="1200" u="none">
                <a:solidFill>
                  <a:srgbClr val="FFFFFF"/>
                </a:solidFill>
                <a:latin typeface="Calibri"/>
              </a:rPr>
              <a:t>amoxil bd 400 mg 5ml</a:t>
            </a:r>
            <a:br/>
            <a:r>
              <a:rPr b="false" i="false" strike="noStrike" sz="1200" u="none">
                <a:solidFill>
                  <a:srgbClr val="FFFFFF"/>
                </a:solidFill>
                <a:latin typeface="Calibri"/>
              </a:rPr>
              <a:t>Doctors may have been choosing Bactrim over clindamycin for two simple reasons: it tastes better, and is cheaper.</a:t>
            </a:r>
            <a:br/>
            <a:r>
              <a:rPr b="false" i="false" strike="noStrike" sz="1200" u="none">
                <a:solidFill>
                  <a:srgbClr val="FFFFFF"/>
                </a:solidFill>
                <a:latin typeface="Calibri"/>
              </a:rPr>
              <a:t>what is amoxicillin 875 125 mg used for</a:t>
            </a:r>
            <a:br/>
            <a:r>
              <a:rPr b="false" i="false" strike="noStrike" sz="1200" u="none">
                <a:solidFill>
                  <a:srgbClr val="FFFFFF"/>
                </a:solidFill>
                <a:latin typeface="Calibri"/>
              </a:rPr>
              <a:t>buy amoxicillin antibiotic online uk</a:t>
            </a:r>
            <a:br/>
            <a:r>
              <a:rPr b="false" i="false" strike="noStrike" sz="1200" u="none">
                <a:solidFill>
                  <a:srgbClr val="FFFFFF"/>
                </a:solidFill>
                <a:latin typeface="Calibri"/>
              </a:rPr>
              <a:t>This is the first time I frequented your web page and thus far? I amazed with the analysis you made to make this actual post amazing</a:t>
            </a:r>
            <a:br/>
            <a:r>
              <a:rPr b="false" i="false" strike="noStrike" sz="1200" u="none">
                <a:solidFill>
                  <a:srgbClr val="FFFFFF"/>
                </a:solidFill>
                <a:latin typeface="Calibri"/>
              </a:rPr>
              <a:t>amoxicillin keflex</a:t>
            </a:r>
            <a:br/>
            <a:r>
              <a:rPr b="false" i="false" strike="noStrike" sz="1200" u="none">
                <a:solidFill>
                  <a:srgbClr val="FFFFFF"/>
                </a:solidFill>
                <a:latin typeface="Calibri"/>
              </a:rPr>
              <a:t>novamox 500 amoxicillin obat apa</a:t>
            </a:r>
            <a:br/>
            <a:r>
              <a:rPr b="false" i="false" strike="noStrike" sz="1200" u="none">
                <a:solidFill>
                  <a:srgbClr val="FFFFFF"/>
                </a:solidFill>
                <a:latin typeface="Calibri"/>
              </a:rPr>
              <a:t>legitimate loan sites Carter was charged with making terroristic threats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45 mg/kg</a:t>
            </a:r>
            <a:br/>
            <a:r>
              <a:rPr b="false" i="false" strike="noStrike" sz="1200" u="none">
                <a:solidFill>
                  <a:srgbClr val="FFFFFF"/>
                </a:solidFill>
                <a:latin typeface="Calibri"/>
              </a:rPr>
              <a:t>amoxicillin price philippines</a:t>
            </a:r>
            <a:br/>
            <a:r>
              <a:rPr b="false" i="false" strike="noStrike" sz="1200" u="none">
                <a:solidFill>
                  <a:srgbClr val="FFFFFF"/>
                </a:solidFill>
                <a:latin typeface="Calibri"/>
              </a:rPr>
              <a:t>amoxicillin 500mg cost</a:t>
            </a:r>
            <a:br/>
            <a:r>
              <a:rPr b="false" i="false" strike="noStrike" sz="1200" u="none">
                <a:solidFill>
                  <a:srgbClr val="FFFFFF"/>
                </a:solidFill>
                <a:latin typeface="Calibri"/>
              </a:rPr>
              <a:t>I believe it was May of this year that it became available</a:t>
            </a:r>
            <a:br/>
            <a:r>
              <a:rPr b="false" i="false" strike="noStrike" sz="1200" u="none">
                <a:solidFill>
                  <a:srgbClr val="FFFFFF"/>
                </a:solidFill>
                <a:latin typeface="Calibri"/>
              </a:rPr>
              <a:t>cost of amoxicillin liquid</a:t>
            </a:r>
            <a:br/>
            <a:r>
              <a:rPr b="false" i="false" strike="noStrike" sz="1200" u="none">
                <a:solidFill>
                  <a:srgbClr val="FFFFFF"/>
                </a:solidFill>
                <a:latin typeface="Calibri"/>
              </a:rPr>
              <a:t>However, you should know that the following medical conditions have been associated with or made worse by the pill:</a:t>
            </a:r>
            <a:br/>
            <a:r>
              <a:rPr b="false" i="false" strike="noStrike" sz="1200" u="none">
                <a:solidFill>
                  <a:srgbClr val="FFFFFF"/>
                </a:solidFill>
                <a:latin typeface="Calibri"/>
              </a:rPr>
              <a:t>amoxicillin 500 mg/potassium clavulanate 125 mg tablets</a:t>
            </a:r>
            <a:br/>
            <a:r>
              <a:rPr b="false" i="false" strike="noStrike" sz="1200" u="none">
                <a:solidFill>
                  <a:srgbClr val="FFFFFF"/>
                </a:solidFill>
                <a:latin typeface="Calibri"/>
              </a:rPr>
              <a:t>amoxicillin 875 mg street price</a:t>
            </a:r>
            <a:br/>
            <a:r>
              <a:rPr b="false" i="false" strike="noStrike" sz="1200" u="none">
                <a:solidFill>
                  <a:srgbClr val="FFFFFF"/>
                </a:solidFill>
                <a:latin typeface="Calibri"/>
              </a:rPr>
              <a:t>best price amoxicillin</a:t>
            </a:r>
            <a:br/>
            <a:r>
              <a:rPr b="false" i="false" strike="noStrike" sz="1200" u="none">
                <a:solidFill>
                  <a:srgbClr val="FFFFFF"/>
                </a:solidFill>
                <a:latin typeface="Calibri"/>
              </a:rPr>
              <a:t>You must talk with your healthcare provider for complete information about the risks and benefits of using Children's Motrin suspension.</a:t>
            </a:r>
            <a:br/>
            <a:r>
              <a:rPr b="false" i="false" strike="noStrike" sz="1200" u="none">
                <a:solidFill>
                  <a:srgbClr val="FFFFFF"/>
                </a:solidFill>
                <a:latin typeface="Calibri"/>
              </a:rPr>
              <a:t>amoxicillin 125mg/5ml pil</a:t>
            </a:r>
            <a:br/>
            <a:r>
              <a:rPr b="false" i="false" strike="noStrike" sz="1200" u="none">
                <a:solidFill>
                  <a:srgbClr val="FFFFFF"/>
                </a:solidFill>
                <a:latin typeface="Calibri"/>
              </a:rPr>
              <a:t>So read a few of these and decided to take an extra half making my dose 75mg doesn&amp;#39;t seem to have</a:t>
            </a:r>
            <a:br/>
            <a:r>
              <a:rPr b="false" i="false" strike="noStrike" sz="1200" u="none">
                <a:solidFill>
                  <a:srgbClr val="FFFFFF"/>
                </a:solidFill>
                <a:latin typeface="Calibri"/>
              </a:rPr>
              <a:t>amoxil 250mg cap</a:t>
            </a:r>
            <a:br/>
            <a:r>
              <a:rPr b="false" i="false" strike="noStrike" sz="1200" u="none">
                <a:solidFill>
                  <a:srgbClr val="FFFFFF"/>
                </a:solidFill>
                <a:latin typeface="Calibri"/>
              </a:rPr>
              <a:t>khasiat obat novamox 500 amoxicillin</a:t>
            </a:r>
            <a:br/>
            <a:r>
              <a:rPr b="false" i="false" strike="noStrike" sz="1200" u="none">
                <a:solidFill>
                  <a:srgbClr val="FFFFFF"/>
                </a:solidFill>
                <a:latin typeface="Calibri"/>
              </a:rPr>
              <a:t>bula de amoxil bd 400</a:t>
            </a:r>
            <a:br/>
            <a:r>
              <a:rPr b="false" i="false" strike="noStrike" sz="1200" u="none">
                <a:solidFill>
                  <a:srgbClr val="FFFFFF"/>
                </a:solidFill>
                <a:latin typeface="Calibri"/>
              </a:rPr>
              <a:t>cheapest place to buy amoxicillin</a:t>
            </a:r>
            <a:br/>
            <a:r>
              <a:rPr b="false" i="false" strike="noStrike" sz="1200" u="none">
                <a:solidFill>
                  <a:srgbClr val="FFFFFF"/>
                </a:solidFill>
                <a:latin typeface="Calibri"/>
              </a:rPr>
              <a:t>amoxicillin rxnorm code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amoxil 500 mg how many times a day</a:t>
            </a:r>
            <a:br/>
            <a:r>
              <a:rPr b="false" i="false" strike="noStrike" sz="1200" u="none">
                <a:solidFill>
                  <a:srgbClr val="FFFFFF"/>
                </a:solidFill>
                <a:latin typeface="Calibri"/>
              </a:rPr>
              <a:t>amoxicillin 875 mg twice a day uses</a:t>
            </a:r>
            <a:br/>
            <a:r>
              <a:rPr b="false" i="false" strike="noStrike" sz="1200" u="none">
                <a:solidFill>
                  <a:srgbClr val="FFFFFF"/>
                </a:solidFill>
                <a:latin typeface="Calibri"/>
              </a:rPr>
              <a:t>keflex allergy can i take amoxicillin</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amoxil generic name</a:t>
            </a:r>
            <a:br/>
            <a:r>
              <a:rPr b="false" i="false" strike="noStrike" sz="1200" u="none">
                <a:solidFill>
                  <a:srgbClr val="FFFFFF"/>
                </a:solidFill>
                <a:latin typeface="Calibri"/>
              </a:rPr>
              <a:t>amoxicillin 875 mg dosage</a:t>
            </a:r>
            <a:br/>
            <a:r>
              <a:rPr b="false" i="false" strike="noStrike" sz="1200" u="none">
                <a:solidFill>
                  <a:srgbClr val="FFFFFF"/>
                </a:solidFill>
                <a:latin typeface="Calibri"/>
              </a:rPr>
              <a:t>amoxil 500 mg para que sirve</a:t>
            </a:r>
            <a:br/>
            <a:r>
              <a:rPr b="false" i="false" strike="noStrike" sz="1200" u="none">
                <a:solidFill>
                  <a:srgbClr val="FFFFFF"/>
                </a:solidFill>
                <a:latin typeface="Calibri"/>
              </a:rPr>
              <a:t>amoxicillin 875 mg tablet</a:t>
            </a:r>
            <a:br/>
            <a:r>
              <a:rPr b="false" i="false" strike="noStrike" sz="1200" u="none">
                <a:solidFill>
                  <a:srgbClr val="FFFFFF"/>
                </a:solidFill>
                <a:latin typeface="Calibri"/>
              </a:rPr>
              <a:t>where can i get amoxicillin</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amoxicillin 500 mg</a:t>
            </a:r>
            <a:br/>
            <a:r>
              <a:rPr b="false" i="false" strike="noStrike" sz="1200" u="none">
                <a:solidFill>
                  <a:srgbClr val="FFFFFF"/>
                </a:solidFill>
                <a:latin typeface="Calibri"/>
              </a:rPr>
              <a:t>1000 mg amoxicillin too much</a:t>
            </a:r>
            <a:br/>
            <a:r>
              <a:rPr b="false" i="false" strike="noStrike" sz="1200" u="none">
                <a:solidFill>
                  <a:srgbClr val="FFFFFF"/>
                </a:solidFill>
                <a:latin typeface="Calibri"/>
              </a:rPr>
              <a:t>How do I know when to take a pregnancy test? Every calculator I&amp;rsquo;ve used, says I&amp;rsquo;m approximately 2 weeks 5 days</a:t>
            </a:r>
            <a:br/>
            <a:r>
              <a:rPr b="false" i="false" strike="noStrike" sz="1200" u="none">
                <a:solidFill>
                  <a:srgbClr val="FFFFFF"/>
                </a:solidFill>
                <a:latin typeface="Calibri"/>
              </a:rPr>
              <a:t>non prescription amoxicillin for dogs</a:t>
            </a:r>
            <a:br/>
            <a:r>
              <a:rPr b="false" i="false" strike="noStrike" sz="1200" u="none">
                <a:solidFill>
                  <a:srgbClr val="FFFFFF"/>
                </a:solidFill>
                <a:latin typeface="Calibri"/>
              </a:rPr>
              <a:t>amoxicillin 250 mg price uk</a:t>
            </a:r>
            <a:br/>
            <a:r>
              <a:rPr b="false" i="false" strike="noStrike" sz="1200" u="none">
                <a:solidFill>
                  <a:srgbClr val="FFFFFF"/>
                </a:solidFill>
                <a:latin typeface="Calibri"/>
              </a:rPr>
              <a:t>500mg amoxicillin for uti</a:t>
            </a:r>
            <a:br/>
            <a:r>
              <a:rPr b="false" i="false" strike="noStrike" sz="1200" u="none">
                <a:solidFill>
                  <a:srgbClr val="FFFFFF"/>
                </a:solidFill>
                <a:latin typeface="Calibri"/>
              </a:rPr>
              <a:t>(  egy kis nikotin tapasz, el is felejtem, mi az a cigi)</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125mg 5ml dawkowanie</a:t>
            </a:r>
            <a:br/>
            <a:r>
              <a:rPr b="false" i="false" strike="noStrike" sz="1200" u="none">
                <a:solidFill>
                  <a:srgbClr val="FFFFFF"/>
                </a:solidFill>
                <a:latin typeface="Calibri"/>
              </a:rPr>
              <a:t>1000 mg of amoxicillin for strep</a:t>
            </a:r>
            <a:br/>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can you get amoxicillin over the counter in france</a:t>
            </a:r>
            <a:br/>
            <a:r>
              <a:rPr b="false" i="false" strike="noStrike" sz="1200" u="none">
                <a:solidFill>
                  <a:srgbClr val="FFFFFF"/>
                </a:solidFill>
                <a:latin typeface="Calibri"/>
              </a:rPr>
              <a:t>amoxicillin capsules price in india</a:t>
            </a:r>
            <a:br/>
            <a:r>
              <a:rPr b="false" i="false" strike="noStrike" sz="1200" u="none">
                <a:solidFill>
                  <a:srgbClr val="FFFFFF"/>
                </a:solidFill>
                <a:latin typeface="Calibri"/>
              </a:rPr>
              <a:t>Unfortunately, this is rarely done in either conventional or alternative treatment of thyroid disorders.&amp;rdquo;</a:t>
            </a:r>
            <a:br/>
            <a:r>
              <a:rPr b="false" i="false" strike="noStrike" sz="1200" u="none">
                <a:solidFill>
                  <a:srgbClr val="FFFFFF"/>
                </a:solidFill>
                <a:latin typeface="Calibri"/>
              </a:rPr>
              <a:t>amoxicillin 875/clav k 125 mg tab</a:t>
            </a:r>
            <a:br/>
            <a:r>
              <a:rPr b="false" i="false" strike="noStrike" sz="1200" u="none">
                <a:solidFill>
                  <a:srgbClr val="FFFFFF"/>
                </a:solidFill>
                <a:latin typeface="Calibri"/>
              </a:rPr>
              <a:t>It stays in pores where it is needed, without entering the bloodstream to cause systemic side effects.</a:t>
            </a:r>
            <a:br/>
            <a:r>
              <a:rPr b="false" i="false" strike="noStrike" sz="1200" u="none">
                <a:solidFill>
                  <a:srgbClr val="FFFFFF"/>
                </a:solidFill>
                <a:latin typeface="Calibri"/>
              </a:rPr>
              <a:t>amoxil 250 mg/5ml dosage</a:t>
            </a:r>
            <a:br/>
            <a:r>
              <a:rPr b="false" i="false" strike="noStrike" sz="1200" u="none">
                <a:solidFill>
                  <a:srgbClr val="FFFFFF"/>
                </a:solidFill>
                <a:latin typeface="Calibri"/>
              </a:rPr>
              <a:t>The mixture is granulated, screened and transferred into the bowl ofa fluid bed dryer</a:t>
            </a:r>
            <a:br/>
            <a:r>
              <a:rPr b="false" i="false" strike="noStrike" sz="1200" u="none">
                <a:solidFill>
                  <a:srgbClr val="FFFFFF"/>
                </a:solidFill>
                <a:latin typeface="Calibri"/>
              </a:rPr>
              <a:t>where can i get amoxicillin uk</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para que sirve el amoxil 500 mg</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amoxicillin 250 mg capsule tev</a:t>
            </a:r>
            <a:br/>
            <a:r>
              <a:rPr b="false" i="false" strike="noStrike" sz="1200" u="none">
                <a:solidFill>
                  <a:srgbClr val="FFFFFF"/>
                </a:solidFill>
                <a:latin typeface="Calibri"/>
              </a:rPr>
              <a:t>amoxicillin 250mg capsules dosage</a:t>
            </a:r>
            <a:br/>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remox 500 amoxicillin</a:t>
            </a:r>
            <a:br/>
            <a:r>
              <a:rPr b="false" i="false" strike="noStrike" sz="1200" u="none">
                <a:solidFill>
                  <a:srgbClr val="FFFFFF"/>
                </a:solidFill>
                <a:latin typeface="Calibri"/>
              </a:rPr>
              <a:t>In the WHI trial, invasive breast cancers were larger and diagnosed at a more advanced stage in the estrogen-plus-progestin group compared with the placebo group</a:t>
            </a:r>
            <a:br/>
            <a:r>
              <a:rPr b="false" i="false" strike="noStrike" sz="1200" u="none">
                <a:solidFill>
                  <a:srgbClr val="FFFFFF"/>
                </a:solidFill>
                <a:latin typeface="Calibri"/>
              </a:rPr>
              <a:t>amoxicillin 250mg 5ml susp dosage</a:t>
            </a:r>
            <a:br/>
            <a:r>
              <a:rPr b="false" i="false" strike="noStrike" sz="1200" u="none">
                <a:solidFill>
                  <a:srgbClr val="FFFFFF"/>
                </a:solidFill>
                <a:latin typeface="Calibri"/>
              </a:rPr>
              <a:t>A patient may develop &amp;ldquo;serotonin syndrome,&amp;rdquo; a serious and life-threatening condition that occurs when the brain is flooded with the chemical serotonin</a:t>
            </a:r>
            <a:br/>
            <a:r>
              <a:rPr b="false" i="false" strike="noStrike" sz="1200" u="none">
                <a:solidFill>
                  <a:srgbClr val="FFFFFF"/>
                </a:solidFill>
                <a:latin typeface="Calibri"/>
              </a:rPr>
              <a:t>generic amoxil 500 mg</a:t>
            </a:r>
            <a:br/>
            <a:r>
              <a:rPr b="false" i="false" strike="noStrike" sz="1200" u="none">
                <a:solidFill>
                  <a:srgbClr val="FFFFFF"/>
                </a:solidFill>
                <a:latin typeface="Calibri"/>
              </a:rPr>
              <a:t>buy amoxicillin online</a:t>
            </a:r>
            <a:br/>
            <a:r>
              <a:rPr b="false" i="false" strike="noStrike" sz="1200" u="none">
                <a:solidFill>
                  <a:srgbClr val="FFFFFF"/>
                </a:solidFill>
                <a:latin typeface="Calibri"/>
              </a:rPr>
              <a:t>amoxil capsulas 250 mg</a:t>
            </a:r>
            <a:br/>
            <a:r>
              <a:rPr b="false" i="false" strike="noStrike" sz="1200" u="none">
                <a:solidFill>
                  <a:srgbClr val="FFFFFF"/>
                </a:solidFill>
                <a:latin typeface="Calibri"/>
              </a:rPr>
              <a:t>is amoxicillin 500mg safe for dogs</a:t>
            </a:r>
            <a:br/>
            <a:r>
              <a:rPr b="false" i="false" strike="noStrike" sz="1200" u="none">
                <a:solidFill>
                  <a:srgbClr val="FFFFFF"/>
                </a:solidFill>
                <a:latin typeface="Calibri"/>
              </a:rPr>
              <a:t>Accutane worked for me while I was still on it, but once I came off, my acne was back to where it was</a:t>
            </a:r>
            <a:br/>
            <a:r>
              <a:rPr b="false" i="false" strike="noStrike" sz="1200" u="none">
                <a:solidFill>
                  <a:srgbClr val="FFFFFF"/>
                </a:solidFill>
                <a:latin typeface="Calibri"/>
              </a:rPr>
              <a:t>amoxicillin trihydrate sy 250mg/5ml</a:t>
            </a:r>
            <a:br/>
            <a:r>
              <a:rPr b="false" i="false" strike="noStrike" sz="1200" u="none">
                <a:solidFill>
                  <a:srgbClr val="FFFFFF"/>
                </a:solidFill>
                <a:latin typeface="Calibri"/>
              </a:rPr>
              <a:t>amoxicillin order online</a:t>
            </a:r>
            <a:br/>
            <a:r>
              <a:rPr b="false" i="false" strike="noStrike" sz="1200" u="none">
                <a:solidFill>
                  <a:srgbClr val="FFFFFF"/>
                </a:solidFill>
                <a:latin typeface="Calibri"/>
              </a:rPr>
              <a:t>Of course I replied, I would console her and tell her no you are so healthy, and vibrant, etc</a:t>
            </a:r>
            <a:br/>
            <a:r>
              <a:rPr b="false" i="false" strike="noStrike" sz="1200" u="none">
                <a:solidFill>
                  <a:srgbClr val="FFFFFF"/>
                </a:solidFill>
                <a:latin typeface="Calibri"/>
              </a:rPr>
              <a:t>amoxil 500 uses</a:t>
            </a:r>
            <a:br/>
            <a:r>
              <a:rPr b="false" i="false" strike="noStrike" sz="1200" u="none">
                <a:solidFill>
                  <a:srgbClr val="FFFFFF"/>
                </a:solidFill>
                <a:latin typeface="Calibri"/>
              </a:rPr>
              <a:t>etamox 500 amoxicillin 500mg</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antibiotico amoxil 500</a:t>
            </a:r>
            <a:br/>
            <a:r>
              <a:rPr b="false" i="false" strike="noStrike" sz="1200" u="none">
                <a:solidFill>
                  <a:srgbClr val="FFFFFF"/>
                </a:solidFill>
                <a:latin typeface="Calibri"/>
              </a:rPr>
              <a:t>amoxil generic</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1000 mg tid</a:t>
            </a:r>
            <a:br/>
            <a:r>
              <a:rPr b="false" i="false" strike="noStrike" sz="1200" u="none">
                <a:solidFill>
                  <a:srgbClr val="FFFFFF"/>
                </a:solidFill>
                <a:latin typeface="Calibri"/>
              </a:rPr>
              <a:t>can you buy amoxicillin over the counter at walmart</a:t>
            </a:r>
            <a:br/>
            <a:r>
              <a:rPr b="false" i="false" strike="noStrike" sz="1200" u="none">
                <a:solidFill>
                  <a:srgbClr val="FFFFFF"/>
                </a:solidFill>
                <a:latin typeface="Calibri"/>
              </a:rPr>
              <a:t>amoxil 400 mg chewable</a:t>
            </a:r>
            <a:br/>
            <a:r>
              <a:rPr b="false" i="false" strike="noStrike" sz="1200" u="none">
                <a:solidFill>
                  <a:srgbClr val="FFFFFF"/>
                </a:solidFill>
                <a:latin typeface="Calibri"/>
              </a:rPr>
              <a:t>In particular, strengthening and range-of- motion exercises can be effective</a:t>
            </a:r>
            <a:br/>
            <a:r>
              <a:rPr b="false" i="false" strike="noStrike" sz="1200" u="none">
                <a:solidFill>
                  <a:srgbClr val="FFFFFF"/>
                </a:solidFill>
                <a:latin typeface="Calibri"/>
              </a:rPr>
              <a:t>amoxil tablets used for</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where can i get amoxicillin for my rat</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amoxil capsulas</a:t>
            </a:r>
            <a:br/>
            <a:r>
              <a:rPr b="false" i="false" strike="noStrike" sz="1200" u="none">
                <a:solidFill>
                  <a:srgbClr val="FFFFFF"/>
                </a:solidFill>
                <a:latin typeface="Calibri"/>
              </a:rPr>
              <a:t>amoxicillin dosage 1000 mg twice day</a:t>
            </a:r>
            <a:br/>
            <a:r>
              <a:rPr b="false" i="false" strike="noStrike" sz="1200" u="none">
                <a:solidFill>
                  <a:srgbClr val="FFFFFF"/>
                </a:solidFill>
                <a:latin typeface="Calibri"/>
              </a:rPr>
              <a:t>where can i buy amoxicillin online</a:t>
            </a:r>
            <a:br/>
            <a:r>
              <a:rPr b="false" i="false" strike="noStrike" sz="1200" u="none">
                <a:solidFill>
                  <a:srgbClr val="FFFFFF"/>
                </a:solidFill>
                <a:latin typeface="Calibri"/>
              </a:rPr>
              <a:t>amoxicillin 400mg 5ml susp for toddler</a:t>
            </a:r>
            <a:br/>
            <a:r>
              <a:rPr b="false" i="false" strike="noStrike" sz="1200" u="none">
                <a:solidFill>
                  <a:srgbClr val="FFFFFF"/>
                </a:solidFill>
                <a:latin typeface="Calibri"/>
              </a:rPr>
              <a:t>can you get amoxicillin over the counter</a:t>
            </a:r>
            <a:br/>
            <a:r>
              <a:rPr b="false" i="false" strike="noStrike" sz="1200" u="none">
                <a:solidFill>
                  <a:srgbClr val="FFFFFF"/>
                </a:solidFill>
                <a:latin typeface="Calibri"/>
              </a:rPr>
              <a:t>Topamax Dangers Kidney Stones Lose Weight After Prozac Stop Msm And Vitamin C Organic Sulfur Orlistat Healthy Eating Plan</a:t>
            </a:r>
            <a:br/>
            <a:r>
              <a:rPr b="false" i="false" strike="noStrike" sz="1200" u="none">
                <a:solidFill>
                  <a:srgbClr val="FFFFFF"/>
                </a:solidFill>
                <a:latin typeface="Calibri"/>
              </a:rPr>
              <a:t>buy amoxicillin capsules bp 250 mg</a:t>
            </a:r>
            <a:br/>
            <a:r>
              <a:rPr b="false" i="false" strike="noStrike" sz="1200" u="none">
                <a:solidFill>
                  <a:srgbClr val="FFFFFF"/>
                </a:solidFill>
                <a:latin typeface="Calibri"/>
              </a:rPr>
              <a:t>amoxil bd 400mg 5ml bula</a:t>
            </a:r>
            <a:br/>
            <a:r>
              <a:rPr b="false" i="false" strike="noStrike" sz="1200" u="none">
                <a:solidFill>
                  <a:srgbClr val="FFFFFF"/>
                </a:solidFill>
                <a:latin typeface="Calibri"/>
              </a:rPr>
              <a:t>2000 mg amoxicillin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where can i buy amoxicillin online in the uk</a:t>
            </a:r>
            <a:br/>
            <a:r>
              <a:rPr b="false" i="false" strike="noStrike" sz="1200" u="none">
                <a:solidFill>
                  <a:srgbClr val="FFFFFF"/>
                </a:solidFill>
                <a:latin typeface="Calibri"/>
              </a:rPr>
              <a:t>amoxicillin 500mg used for strep throat</a:t>
            </a:r>
            <a:br/>
            <a:r>
              <a:rPr b="false" i="false" strike="noStrike" sz="1200" u="none">
                <a:solidFill>
                  <a:srgbClr val="FFFFFF"/>
                </a:solidFill>
                <a:latin typeface="Calibri"/>
              </a:rPr>
              <a:t>In addition, for patients less than 5 years of age, there is no appropriate dosage strength in an age-appropriate formulation available</a:t>
            </a:r>
            <a:br/>
            <a:r>
              <a:rPr b="false" i="false" strike="noStrike" sz="1200" u="none">
                <a:solidFill>
                  <a:srgbClr val="FFFFFF"/>
                </a:solidFill>
                <a:latin typeface="Calibri"/>
              </a:rPr>
              <a:t>buy amoxicillin online next day delivery</a:t>
            </a:r>
            <a:br/>
            <a:r>
              <a:rPr b="false" i="false" strike="noStrike" sz="1200" u="none">
                <a:solidFill>
                  <a:srgbClr val="FFFFFF"/>
                </a:solidFill>
                <a:latin typeface="Calibri"/>
              </a:rPr>
              <a:t>where to buy amoxicillin antibiotic</a:t>
            </a:r>
            <a:br/>
            <a:r>
              <a:rPr b="false" i="false" strike="noStrike" sz="1200" u="none">
                <a:solidFill>
                  <a:srgbClr val="FFFFFF"/>
                </a:solidFill>
                <a:latin typeface="Calibri"/>
              </a:rPr>
              <a:t>amoxicillin prescription example</a:t>
            </a:r>
            <a:br/>
            <a:r>
              <a:rPr b="false" i="false" strike="noStrike" sz="1200" u="none">
                <a:solidFill>
                  <a:srgbClr val="FFFFFF"/>
                </a:solidFill>
                <a:latin typeface="Calibri"/>
              </a:rPr>
              <a:t>i&amp;#39;ve mentioned this to various doc&amp;#39;s at my local practice, but they all come up with an alternative excuse</a:t>
            </a:r>
            <a:br/>
            <a:r>
              <a:rPr b="false" i="false" strike="noStrike" sz="1200" u="none">
                <a:solidFill>
                  <a:srgbClr val="FFFFFF"/>
                </a:solidFill>
                <a:latin typeface="Calibri"/>
              </a:rPr>
              <a:t>buy online amoxicillin</a:t>
            </a:r>
            <a:br/>
            <a:r>
              <a:rPr b="false" i="false" strike="noStrike" sz="1200" u="none">
                <a:solidFill>
                  <a:srgbClr val="FFFFFF"/>
                </a:solidFill>
                <a:latin typeface="Calibri"/>
              </a:rPr>
              <a:t>Right now the current one I am using is Soma but have been through skelaxin, flexeril, zanaflex, bacoflen and robaxin</a:t>
            </a:r>
            <a:br/>
            <a:r>
              <a:rPr b="false" i="false" strike="noStrike" sz="1200" u="none">
                <a:solidFill>
                  <a:srgbClr val="FFFFFF"/>
                </a:solidFill>
                <a:latin typeface="Calibri"/>
              </a:rPr>
              <a:t>buying amoxicillin online</a:t>
            </a:r>
            <a:br/>
            <a:r>
              <a:rPr b="false" i="false" strike="noStrike" sz="1200" u="none">
                <a:solidFill>
                  <a:srgbClr val="FFFFFF"/>
                </a:solidFill>
                <a:latin typeface="Calibri"/>
              </a:rPr>
              <a:t>private prescription amoxicillin</a:t>
            </a:r>
            <a:br/>
            <a:r>
              <a:rPr b="false" i="false" strike="noStrike" sz="1200" u="none">
                <a:solidFill>
                  <a:srgbClr val="FFFFFF"/>
                </a:solidFill>
                <a:latin typeface="Calibri"/>
              </a:rPr>
              <a:t>amoxil 250/5 ml</a:t>
            </a:r>
            <a:br/>
            <a:r>
              <a:rPr b="false" i="false" strike="noStrike" sz="1200" u="none">
                <a:solidFill>
                  <a:srgbClr val="FFFFFF"/>
                </a:solidFill>
                <a:latin typeface="Calibri"/>
              </a:rPr>
              <a:t>can i buy amoxicillin over the counter in australia</a:t>
            </a:r>
            <a:br/>
            <a:r>
              <a:rPr b="false" i="false" strike="noStrike" sz="1200" u="none">
                <a:solidFill>
                  <a:srgbClr val="FFFFFF"/>
                </a:solidFill>
                <a:latin typeface="Calibri"/>
              </a:rPr>
              <a:t>amoxil paediatric drops reconstitution</a:t>
            </a:r>
            <a:br/>
            <a:r>
              <a:rPr b="false" i="false" strike="noStrike" sz="1200" u="none">
                <a:solidFill>
                  <a:srgbClr val="FFFFFF"/>
                </a:solidFill>
                <a:latin typeface="Calibri"/>
              </a:rPr>
              <a:t>Erythromycin will not treat a viral infection such as the common cold or flu.</a:t>
            </a:r>
            <a:br/>
            <a:r>
              <a:rPr b="false" i="false" strike="noStrike" sz="1200" u="none">
                <a:solidFill>
                  <a:srgbClr val="FFFFFF"/>
                </a:solidFill>
                <a:latin typeface="Calibri"/>
              </a:rPr>
              <a:t>amoxicillin trihydrate 250 mg suspension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amoxicillin 500 mg price walmart</a:t>
            </a:r>
            <a:br/>
            <a:r>
              <a:rPr b="false" i="false" strike="noStrike" sz="1200" u="none">
                <a:solidFill>
                  <a:srgbClr val="FFFFFF"/>
                </a:solidFill>
                <a:latin typeface="Calibri"/>
              </a:rPr>
              <a:t>cheap amoxicillin uk</a:t>
            </a:r>
            <a:br/>
            <a:r>
              <a:rPr b="false" i="false" strike="noStrike" sz="1200" u="none">
                <a:solidFill>
                  <a:srgbClr val="FFFFFF"/>
                </a:solidFill>
                <a:latin typeface="Calibri"/>
              </a:rPr>
              <a:t>amoxicillin 500 mg cap teva usa</a:t>
            </a:r>
            <a:br/>
            <a:r>
              <a:rPr b="false" i="false" strike="noStrike" sz="1200" u="none">
                <a:solidFill>
                  <a:srgbClr val="FFFFFF"/>
                </a:solidFill>
                <a:latin typeface="Calibri"/>
              </a:rPr>
              <a:t>amoxil capsule price in pakistan</a:t>
            </a:r>
            <a:br/>
            <a:r>
              <a:rPr b="false" i="false" strike="noStrike" sz="1200" u="none">
                <a:solidFill>
                  <a:srgbClr val="FFFFFF"/>
                </a:solidFill>
                <a:latin typeface="Calibri"/>
              </a:rPr>
              <a:t>amoxicillin 500 mg twice a day for how many days</a:t>
            </a:r>
            <a:br/>
            <a:r>
              <a:rPr b="false" i="false" strike="noStrike" sz="1200" u="none">
                <a:solidFill>
                  <a:srgbClr val="FFFFFF"/>
                </a:solidFill>
                <a:latin typeface="Calibri"/>
              </a:rPr>
              <a:t>amoxicillin costco</a:t>
            </a:r>
            <a:br/>
            <a:r>
              <a:rPr b="false" i="false" strike="noStrike" sz="1200" u="none">
                <a:solidFill>
                  <a:srgbClr val="FFFFFF"/>
                </a:solidFill>
                <a:latin typeface="Calibri"/>
              </a:rPr>
              <a:t>where can i buy amoxicillin over the counter</a:t>
            </a:r>
            <a:br/>
            <a:r>
              <a:rPr b="false" i="false" strike="noStrike" sz="1200" u="none">
                <a:solidFill>
                  <a:srgbClr val="FFFFFF"/>
                </a:solidFill>
                <a:latin typeface="Calibri"/>
              </a:rPr>
              <a:t>He is author of more than 100 studies published in peer-reviewed journals.</a:t>
            </a:r>
            <a:br/>
            <a:r>
              <a:rPr b="false" i="false" strike="noStrike" sz="1200" u="none">
                <a:solidFill>
                  <a:srgbClr val="FFFFFF"/>
                </a:solidFill>
                <a:latin typeface="Calibri"/>
              </a:rPr>
              <a:t>do you need a prescription for amoxicillin</a:t>
            </a:r>
            <a:br/>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amoxicillin prescription dental infection</a:t>
            </a:r>
            <a:br/>
            <a:r>
              <a:rPr b="false" i="false" strike="noStrike" sz="1200" u="none">
                <a:solidFill>
                  <a:srgbClr val="FFFFFF"/>
                </a:solidFill>
                <a:latin typeface="Calibri"/>
              </a:rPr>
              <a:t>Will I get travelling expenses? buy tramadol But there is one part of the heritage Sony&amp;rsquo;s keeping well away from the cameras, the secret of its origin story</a:t>
            </a:r>
            <a:br/>
            <a:r>
              <a:rPr b="false" i="false" strike="noStrike" sz="1200" u="none">
                <a:solidFill>
                  <a:srgbClr val="FFFFFF"/>
                </a:solidFill>
                <a:latin typeface="Calibri"/>
              </a:rPr>
              <a:t>amoxicillin clavulanate potassium 875 mg price</a:t>
            </a:r>
            <a:br/>
            <a:r>
              <a:rPr b="false" i="false" strike="noStrike" sz="1200" u="none">
                <a:solidFill>
                  <a:srgbClr val="FFFFFF"/>
                </a:solidFill>
                <a:latin typeface="Calibri"/>
              </a:rPr>
              <a:t>amoxil buy uk</a:t>
            </a:r>
            <a:br/>
            <a:r>
              <a:rPr b="false" i="false" strike="noStrike" sz="1200" u="none">
                <a:solidFill>
                  <a:srgbClr val="FFFFFF"/>
                </a:solidFill>
                <a:latin typeface="Calibri"/>
              </a:rPr>
              <a:t>Despite this, some mild side effects may occur including peeling skin, redness, burning, or stinging sensations at the application site</a:t>
            </a:r>
            <a:br/>
            <a:r>
              <a:rPr b="false" i="false" strike="noStrike" sz="1200" u="none">
                <a:solidFill>
                  <a:srgbClr val="FFFFFF"/>
                </a:solidFill>
                <a:latin typeface="Calibri"/>
              </a:rPr>
              <a:t>what is pinamox caps 500mg amoxicillin used for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875 mg amoxicillin for chlamydia</a:t>
            </a:r>
            <a:br/>
            <a:r>
              <a:rPr b="false" i="false" strike="noStrike" sz="1200" u="none">
                <a:solidFill>
                  <a:srgbClr val="FFFFFF"/>
                </a:solidFill>
                <a:latin typeface="Calibri"/>
              </a:rPr>
              <a:t>allergic to keflex can i take amoxicillin</a:t>
            </a:r>
            <a:br/>
            <a:r>
              <a:rPr b="false" i="false" strike="noStrike" sz="1200" u="none">
                <a:solidFill>
                  <a:srgbClr val="FFFFFF"/>
                </a:solidFill>
                <a:latin typeface="Calibri"/>
              </a:rPr>
              <a:t>Efficacy and safety of telmisartan, a selective AT1 receptor antagonist, compared with enalapril in elderly patients with primary hypertension</a:t>
            </a:r>
            <a:br/>
            <a:r>
              <a:rPr b="false" i="false" strike="noStrike" sz="1200" u="none">
                <a:solidFill>
                  <a:srgbClr val="FFFFFF"/>
                </a:solidFill>
                <a:latin typeface="Calibri"/>
              </a:rPr>
              <a:t>amoxicillin 125 mg used for</a:t>
            </a:r>
            <a:br/>
            <a:r>
              <a:rPr b="false" i="false" strike="noStrike" sz="1200" u="none">
                <a:solidFill>
                  <a:srgbClr val="FFFFFF"/>
                </a:solidFill>
                <a:latin typeface="Calibri"/>
              </a:rPr>
              <a:t>amoxil bd 875 generico</a:t>
            </a:r>
            <a:br/>
            <a:r>
              <a:rPr b="false" i="false" strike="noStrike" sz="1200" u="none">
                <a:solidFill>
                  <a:srgbClr val="FFFFFF"/>
                </a:solidFill>
                <a:latin typeface="Calibri"/>
              </a:rPr>
              <a:t>generic amoxicillin cost</a:t>
            </a:r>
            <a:br/>
            <a:r>
              <a:rPr b="false" i="false" strike="noStrike" sz="1200" u="none">
                <a:solidFill>
                  <a:srgbClr val="FFFFFF"/>
                </a:solidFill>
                <a:latin typeface="Calibri"/>
              </a:rPr>
              <a:t>Then after two days, when his syptoms were worse, we gave him .5mg Atavan.</a:t>
            </a:r>
            <a:br/>
            <a:r>
              <a:rPr b="false" i="false" strike="noStrike" sz="1200" u="none">
                <a:solidFill>
                  <a:srgbClr val="FFFFFF"/>
                </a:solidFill>
                <a:latin typeface="Calibri"/>
              </a:rPr>
              <a:t>buy amoxicillin 500mg for tooth infection</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glomox 500 amoxicillin</a:t>
            </a:r>
            <a:br/>
            <a:r>
              <a:rPr b="false" i="false" strike="noStrike" sz="1200" u="none">
                <a:solidFill>
                  <a:srgbClr val="FFFFFF"/>
                </a:solidFill>
                <a:latin typeface="Calibri"/>
              </a:rPr>
              <a:t>amoxicillin 125 mg/5 ml</a:t>
            </a:r>
            <a:br/>
            <a:r>
              <a:rPr b="false" i="false" strike="noStrike" sz="1200" u="none">
                <a:solidFill>
                  <a:srgbClr val="FFFFFF"/>
                </a:solidFill>
                <a:latin typeface="Calibri"/>
              </a:rPr>
              <a:t>These side effects include greasy stools, hard-to-control bowel movements, headaches, and symptoms of cold or flu</a:t>
            </a:r>
            <a:br/>
            <a:r>
              <a:rPr b="false" i="false" strike="noStrike" sz="1200" u="none">
                <a:solidFill>
                  <a:srgbClr val="FFFFFF"/>
                </a:solidFill>
                <a:latin typeface="Calibri"/>
              </a:rPr>
              <a:t>amoxil tablet</a:t>
            </a:r>
            <a:br/>
            <a:r>
              <a:rPr b="false" i="false" strike="noStrike" sz="1200" u="none">
                <a:solidFill>
                  <a:srgbClr val="FFFFFF"/>
                </a:solidFill>
                <a:latin typeface="Calibri"/>
              </a:rPr>
              <a:t>Start at 0.05% and use it every other night if irritation develops</a:t>
            </a:r>
            <a:br/>
            <a:r>
              <a:rPr b="false" i="false" strike="noStrike" sz="1200" u="none">
                <a:solidFill>
                  <a:srgbClr val="FFFFFF"/>
                </a:solidFill>
                <a:latin typeface="Calibri"/>
              </a:rPr>
              <a:t>amoxicillin 850 mg uti</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is it safe to take 1000 mg of amoxicillin at one time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vervg remiss till dietist eller hjlp med dietlista om ndvndigt.</a:t>
            </a:r>
            <a:br/>
            <a:r>
              <a:rPr b="false" i="false" strike="noStrike" sz="1200" u="none">
                <a:solidFill>
                  <a:srgbClr val="FFFFFF"/>
                </a:solidFill>
                <a:latin typeface="Calibri"/>
              </a:rPr>
              <a:t>novamox 500 amoxicillin</a:t>
            </a:r>
            <a:br/>
            <a:r>
              <a:rPr b="false" i="false" strike="noStrike" sz="1200" u="none">
                <a:solidFill>
                  <a:srgbClr val="FFFFFF"/>
                </a:solidFill>
                <a:latin typeface="Calibri"/>
              </a:rPr>
              <a:t>amoxicillin 500mg uses</a:t>
            </a:r>
            <a:br/>
            <a:r>
              <a:rPr b="false" i="false" strike="noStrike" sz="1200" u="none">
                <a:solidFill>
                  <a:srgbClr val="FFFFFF"/>
                </a:solidFill>
                <a:latin typeface="Calibri"/>
              </a:rPr>
              <a:t>If concomitant use of PROZAC with other serotonergicdrugs, i.e., triptans, tricyclic antidepressants, fentanyl, lithium, tramadol,buspirone, tryptophan and St</a:t>
            </a:r>
            <a:br/>
            <a:r>
              <a:rPr b="false" i="false" strike="noStrike" sz="1200" u="none">
                <a:solidFill>
                  <a:srgbClr val="FFFFFF"/>
                </a:solidFill>
                <a:latin typeface="Calibri"/>
              </a:rPr>
              <a:t>amoxicillin 500 mg daily dosage</a:t>
            </a:r>
            <a:br/>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generic amoxicillin otc</a:t>
            </a:r>
            <a:br/>
            <a:r>
              <a:rPr b="false" i="false" strike="noStrike" sz="1200" u="none">
                <a:solidFill>
                  <a:srgbClr val="FFFFFF"/>
                </a:solidFill>
                <a:latin typeface="Calibri"/>
              </a:rPr>
              <a:t>For some patients with severe fat deposition, the dosage can start with 80 mg</a:t>
            </a:r>
            <a:br/>
            <a:r>
              <a:rPr b="false" i="false" strike="noStrike" sz="1200" u="none">
                <a:solidFill>
                  <a:srgbClr val="FFFFFF"/>
                </a:solidFill>
                <a:latin typeface="Calibri"/>
              </a:rPr>
              <a:t>amoxicillin 875 mg twice a day for uti</a:t>
            </a:r>
            <a:br/>
            <a:r>
              <a:rPr b="false" i="false" strike="noStrike" sz="1200" u="none">
                <a:solidFill>
                  <a:srgbClr val="FFFFFF"/>
                </a:solidFill>
                <a:latin typeface="Calibri"/>
              </a:rPr>
              <a:t>amoxicillin 500 mg 2 capsules twice a day</a:t>
            </a:r>
            <a:br/>
            <a:r>
              <a:rPr b="false" i="false" strike="noStrike" sz="1200" u="none">
                <a:solidFill>
                  <a:srgbClr val="FFFFFF"/>
                </a:solidFill>
                <a:latin typeface="Calibri"/>
              </a:rPr>
              <a:t>amoxicillin mg/ml</a:t>
            </a:r>
            <a:br/>
            <a:r>
              <a:rPr b="false" i="false" strike="noStrike" sz="1200" u="none">
                <a:solidFill>
                  <a:srgbClr val="FFFFFF"/>
                </a:solidFill>
                <a:latin typeface="Calibri"/>
              </a:rPr>
              <a:t>amoxil capsulas 250</a:t>
            </a:r>
            <a:br/>
            <a:r>
              <a:rPr b="false" i="false" strike="noStrike" sz="1200" u="none">
                <a:solidFill>
                  <a:srgbClr val="FFFFFF"/>
                </a:solidFill>
                <a:latin typeface="Calibri"/>
              </a:rPr>
              <a:t>amoxil syrup in pakistan</a:t>
            </a:r>
            <a:br/>
            <a:r>
              <a:rPr b="false" i="false" strike="noStrike" sz="1200" u="none">
                <a:solidFill>
                  <a:srgbClr val="FFFFFF"/>
                </a:solidFill>
                <a:latin typeface="Calibri"/>
              </a:rPr>
              <a:t>get amoxicillin over the counter</a:t>
            </a:r>
            <a:br/>
            <a:r>
              <a:rPr b="false" i="false" strike="noStrike" sz="1200" u="none">
                <a:solidFill>
                  <a:srgbClr val="FFFFFF"/>
                </a:solidFill>
                <a:latin typeface="Calibri"/>
              </a:rPr>
              <a:t>recommended dose amoxicillin 500mg</a:t>
            </a:r>
            <a:br/>
            <a:r>
              <a:rPr b="false" i="false" strike="noStrike" sz="1200" u="none">
                <a:solidFill>
                  <a:srgbClr val="FFFFFF"/>
                </a:solidFill>
                <a:latin typeface="Calibri"/>
              </a:rPr>
              <a:t>In cool moist environments, they can live for up to 22 days</a:t>
            </a:r>
            <a:br/>
            <a:r>
              <a:rPr b="false" i="false" strike="noStrike" sz="1200" u="none">
                <a:solidFill>
                  <a:srgbClr val="FFFFFF"/>
                </a:solidFill>
                <a:latin typeface="Calibri"/>
              </a:rPr>
              <a:t>amoxicillin clavulanate potassium 875 mg dosage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amoxicillin uk</a:t>
            </a:r>
            <a:br/>
            <a:r>
              <a:rPr b="false" i="false" strike="noStrike" sz="1200" u="none">
                <a:solidFill>
                  <a:srgbClr val="FFFFFF"/>
                </a:solidFill>
                <a:latin typeface="Calibri"/>
              </a:rPr>
              <a:t>amoxicillin 250mg/5ml dosage for child</a:t>
            </a:r>
            <a:br/>
            <a:r>
              <a:rPr b="false" i="false" strike="noStrike" sz="1200" u="none">
                <a:solidFill>
                  <a:srgbClr val="FFFFFF"/>
                </a:solidFill>
                <a:latin typeface="Calibri"/>
              </a:rPr>
              <a:t>amoxicillin 250 mg capsule uses</a:t>
            </a:r>
            <a:br/>
            <a:r>
              <a:rPr b="false" i="false" strike="noStrike" sz="1200" u="none">
                <a:solidFill>
                  <a:srgbClr val="FFFFFF"/>
                </a:solidFill>
                <a:latin typeface="Calibri"/>
              </a:rPr>
              <a:t>amoxicillin 125mg 5ml for babies</a:t>
            </a:r>
            <a:br/>
            <a:r>
              <a:rPr b="false" i="false" strike="noStrike" sz="1200" u="none">
                <a:solidFill>
                  <a:srgbClr val="FFFFFF"/>
                </a:solidFill>
                <a:latin typeface="Calibri"/>
              </a:rPr>
              <a:t>1000 cash loans online Berry appears calm and happy in the video, which was filmed July 2</a:t>
            </a:r>
            <a:br/>
            <a:r>
              <a:rPr b="false" i="false" strike="noStrike" sz="1200" u="none">
                <a:solidFill>
                  <a:srgbClr val="FFFFFF"/>
                </a:solidFill>
                <a:latin typeface="Calibri"/>
              </a:rPr>
              <a:t>amoxicillin buy canada</a:t>
            </a:r>
            <a:br/>
            <a:r>
              <a:rPr b="false" i="false" strike="noStrike" sz="1200" u="none">
                <a:solidFill>
                  <a:srgbClr val="FFFFFF"/>
                </a:solidFill>
                <a:latin typeface="Calibri"/>
              </a:rPr>
              <a:t>Ulmann A, Silvestre L, Chemama L, et al: Medical termination of early pregnancy with mifepristone (RU 486) followed by a prostaglandin analogue: Study in 16,369 women</a:t>
            </a:r>
            <a:br/>
            <a:r>
              <a:rPr b="false" i="false" strike="noStrike" sz="1200" u="none">
                <a:solidFill>
                  <a:srgbClr val="FFFFFF"/>
                </a:solidFill>
                <a:latin typeface="Calibri"/>
              </a:rPr>
              <a:t>amoxil price australia</a:t>
            </a:r>
            <a:br/>
            <a:r>
              <a:rPr b="false" i="false" strike="noStrike" sz="1200" u="none">
                <a:solidFill>
                  <a:srgbClr val="FFFFFF"/>
                </a:solidFill>
                <a:latin typeface="Calibri"/>
              </a:rPr>
              <a:t>amoxicillin 250 mg dosage for cats</a:t>
            </a:r>
            <a:br/>
            <a:r>
              <a:rPr b="false" i="false" strike="noStrike" sz="1200" u="none">
                <a:solidFill>
                  <a:srgbClr val="FFFFFF"/>
                </a:solidFill>
                <a:latin typeface="Calibri"/>
              </a:rPr>
              <a:t>amoxicillin 125 mg dosage</a:t>
            </a:r>
            <a:br/>
            <a:r>
              <a:rPr b="false" i="false" strike="noStrike" sz="1200" u="none">
                <a:solidFill>
                  <a:srgbClr val="FFFFFF"/>
                </a:solidFill>
                <a:latin typeface="Calibri"/>
              </a:rPr>
              <a:t>i started off wth clomid(50,100,150,200) ...it dint work.</a:t>
            </a:r>
            <a:br/>
            <a:r>
              <a:rPr b="false" i="false" strike="noStrike" sz="1200" u="none">
                <a:solidFill>
                  <a:srgbClr val="FFFFFF"/>
                </a:solidFill>
                <a:latin typeface="Calibri"/>
              </a:rPr>
              <a:t>where can i buy amoxicillin for dogs</a:t>
            </a:r>
            <a:br/>
            <a:r>
              <a:rPr b="false" i="false" strike="noStrike" sz="1200" u="none">
                <a:solidFill>
                  <a:srgbClr val="FFFFFF"/>
                </a:solidFill>
                <a:latin typeface="Calibri"/>
              </a:rPr>
              <a:t>If we are to base the child-bearing window purely on biology the female body is ready for procreation once puberty has set in.</a:t>
            </a:r>
            <a:br/>
            <a:r>
              <a:rPr b="false" i="false" strike="noStrike" sz="1200" u="none">
                <a:solidFill>
                  <a:srgbClr val="FFFFFF"/>
                </a:solidFill>
                <a:latin typeface="Calibri"/>
              </a:rPr>
              <a:t>is buying amoxicillin online illegal</a:t>
            </a:r>
            <a:br/>
            <a:r>
              <a:rPr b="false" i="false" strike="noStrike" sz="1200" u="none">
                <a:solidFill>
                  <a:srgbClr val="FFFFFF"/>
                </a:solidFill>
                <a:latin typeface="Calibri"/>
              </a:rPr>
              <a:t>500 mg amoxicillin dosage for sinus infection</a:t>
            </a:r>
            <a:br/>
            <a:r>
              <a:rPr b="false" i="false" strike="noStrike" sz="1200" u="none">
                <a:solidFill>
                  <a:srgbClr val="FFFFFF"/>
                </a:solidFill>
                <a:latin typeface="Calibri"/>
              </a:rPr>
              <a:t>how many times a day should you take amoxicillin 500mg</a:t>
            </a:r>
            <a:br/>
            <a:r>
              <a:rPr b="false" i="false" strike="noStrike" sz="1200" u="none">
                <a:solidFill>
                  <a:srgbClr val="FFFFFF"/>
                </a:solidFill>
                <a:latin typeface="Calibri"/>
              </a:rPr>
              <a:t>Rosatom has said it may invest in theproject, estimated to cost around 4 to 6 billion euros, whichwould put to rest funding concerns after German utility E.ON announced its exit from the consortium.</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amoxicillin for dogs</a:t>
            </a:r>
            <a:br/>
            <a:r>
              <a:rPr b="false" i="false" strike="noStrike" sz="1200" u="none">
                <a:solidFill>
                  <a:srgbClr val="FFFFFF"/>
                </a:solidFill>
                <a:latin typeface="Calibri"/>
              </a:rPr>
              <a:t>amoxil tabletas de 1 gr</a:t>
            </a:r>
            <a:br/>
            <a:r>
              <a:rPr b="false" i="false" strike="noStrike" sz="1200" u="none">
                <a:solidFill>
                  <a:srgbClr val="FFFFFF"/>
                </a:solidFill>
                <a:latin typeface="Calibri"/>
              </a:rPr>
              <a:t>Enalapril Belmac 5 mg no debe utilizarse en mujeres embarazadas</a:t>
            </a:r>
            <a:br/>
            <a:r>
              <a:rPr b="false" i="false" strike="noStrike" sz="1200" u="none">
                <a:solidFill>
                  <a:srgbClr val="FFFFFF"/>
                </a:solidFill>
                <a:latin typeface="Calibri"/>
              </a:rPr>
              <a:t>amoxicillin 875 mg twice a day for strep</a:t>
            </a:r>
            <a:br/>
            <a:r>
              <a:rPr b="false" i="false" strike="noStrike" sz="1200" u="none">
                <a:solidFill>
                  <a:srgbClr val="FFFFFF"/>
                </a:solidFill>
                <a:latin typeface="Calibri"/>
              </a:rPr>
              <a:t>Tampoco con cualquier otro laxante, consulta a tu m&amp;eacute;dico si est tomando cualquier otro medicamento.</a:t>
            </a:r>
            <a:br/>
            <a:r>
              <a:rPr b="false" i="false" strike="noStrike" sz="1200" u="none">
                <a:solidFill>
                  <a:srgbClr val="FFFFFF"/>
                </a:solidFill>
                <a:latin typeface="Calibri"/>
              </a:rPr>
              <a:t>amoxicillin pot clavulanate 875 125 mg oral tab</a:t>
            </a:r>
            <a:br/>
            <a:r>
              <a:rPr b="false" i="false" strike="noStrike" sz="1200" u="none">
                <a:solidFill>
                  <a:srgbClr val="FFFFFF"/>
                </a:solidFill>
                <a:latin typeface="Calibri"/>
              </a:rPr>
              <a:t>average cost of amoxicillin clavulanate</a:t>
            </a:r>
            <a:br/>
            <a:r>
              <a:rPr b="false" i="false" strike="noStrike" sz="1200" u="none">
                <a:solidFill>
                  <a:srgbClr val="FFFFFF"/>
                </a:solidFill>
                <a:latin typeface="Calibri"/>
              </a:rPr>
              <a:t>Perhaps the Omega 3 oil and niacin would help both the triglyceride ANDcholesterol</a:t>
            </a:r>
            <a:br/>
            <a:r>
              <a:rPr b="false" i="false" strike="noStrike" sz="1200" u="none">
                <a:solidFill>
                  <a:srgbClr val="FFFFFF"/>
                </a:solidFill>
                <a:latin typeface="Calibri"/>
              </a:rPr>
              <a:t>fastest way to get rid of amoxicillin rash</a:t>
            </a:r>
            <a:br/>
            <a:r>
              <a:rPr b="false" i="false" strike="noStrike" sz="1200" u="none">
                <a:solidFill>
                  <a:srgbClr val="FFFFFF"/>
                </a:solidFill>
                <a:latin typeface="Calibri"/>
              </a:rPr>
              <a:t>average price for amoxicillin</a:t>
            </a:r>
            <a:br/>
            <a:r>
              <a:rPr b="false" i="false" strike="noStrike" sz="1200" u="none">
                <a:solidFill>
                  <a:srgbClr val="FFFFFF"/>
                </a:solidFill>
                <a:latin typeface="Calibri"/>
              </a:rPr>
              <a:t>Wash your hands before applying this medication</a:t>
            </a:r>
            <a:br/>
            <a:r>
              <a:rPr b="false" i="false" strike="noStrike" sz="1200" u="none">
                <a:solidFill>
                  <a:srgbClr val="FFFFFF"/>
                </a:solidFill>
                <a:latin typeface="Calibri"/>
              </a:rPr>
              <a:t>example pediatric amoxicillin prescription</a:t>
            </a:r>
            <a:br/>
            <a:r>
              <a:rPr b="false" i="false" strike="noStrike" sz="1200" u="none">
                <a:solidFill>
                  <a:srgbClr val="FFFFFF"/>
                </a:solidFill>
                <a:latin typeface="Calibri"/>
              </a:rPr>
              <a:t>There is no doubt that the price of Differin is a lot higher than adapalene generic no matter where you buy it</a:t>
            </a:r>
            <a:br/>
            <a:r>
              <a:rPr b="false" i="false" strike="noStrike" sz="1200" u="none">
                <a:solidFill>
                  <a:srgbClr val="FFFFFF"/>
                </a:solidFill>
                <a:latin typeface="Calibri"/>
              </a:rPr>
              <a:t>discount amoxil</a:t>
            </a:r>
            <a:br/>
            <a:r>
              <a:rPr b="false" i="false" strike="noStrike" sz="1200" u="none">
                <a:solidFill>
                  <a:srgbClr val="FFFFFF"/>
                </a:solidFill>
                <a:latin typeface="Calibri"/>
              </a:rPr>
              <a:t>Now i had 2 huge cystic zits that he actually gave me cortisone shot in</a:t>
            </a:r>
            <a:br/>
            <a:r>
              <a:rPr b="false" i="false" strike="noStrike" sz="1200" u="none">
                <a:solidFill>
                  <a:srgbClr val="FFFFFF"/>
                </a:solidFill>
                <a:latin typeface="Calibri"/>
              </a:rPr>
              <a:t>amoxicillin 500mg 3 times a day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Amoxicillin 400mg 5ml Susp For Toddler - Amoxicillin 250 Mg Dosage For Cats</dc:title>
  <dc:description>Amoxicillin antibiotic price uk, buy amoxicillin capsules bp 250 mg, amoxicillin clavulanate potassium 875 mg price, amoxicillin 500 mg daily dosage, amoxicillin 500 mg 2 capsules twice a day, amoxicillin clavulanate potassium 875 mg dosage, 500 mg amoxicillin dosage for sinus infection</dc:description>
  <dc:subject>Amoxicillin 400mg 5ml Susp For Toddler - Amoxicillin 250 Mg Dosage For Cats</dc:subject>
  <cp:keywords>cheapest amoxicillin online, remox 500 amoxicillin dosage, amoxil 500 mg price, amoxicillin 100 mg/kg/day, can i take keflex if im allergic to amoxicillin, amoxil bd 400 mg 5ml, buy amoxicillin antibiotic online uk, can you get amoxicillin over the counter in france, can you buy amoxicillin over the counter at walmart, amoxicillin 125 mg dosage</cp:keywords>
  <cp:category/>
</cp:coreProperties>
</file>