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79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Amoxicillin 500mg Alcohol Consumption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kind of feels that you are doing any unique trick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3 times a day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alcohol consumption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Pain in the presence of complete deafferentation is rare, but much feared because of its lack of response to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suspension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felt very aggressive and had lots of anxious thoughts.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a prescription for amoxicillin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suspension pediatrica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Remove card http://www.cafsowrag4development.org/do-my-essays-do-my-essays/ do my essays do my essays Judge Sean Lane, in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1000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amount of Xanax you need to take to overdose depends on your body weight, previous exposure to alprazolam (the main ingredient in Xanax), and individual factors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amoxicillin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many here whom have tried and use cymbalta including myself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syrup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website owners Brian Stanko and Brianna Stanko are breaking the law selling this online and acting as a internet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mg suspensao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antibiotics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es un potente vasoconstrictor (una sustancia que estrecha los vasos sanguneos)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amoxicillin over the counter in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'I don't feel like I'm wrong,' she told the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trimox 500 for what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associated with potentially serious side effects such as palpitations and high blood pressure, especially in patients with cardiovascular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tabletas 875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Antipsychotic treatment itself, however, may suppress (or partially suppress) the signs and symptoms of the syndrome and thereby may possibly mask the underlying disease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to take amoxicillin 500mg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Similarly, there are no large randomised controlled trials of valproate and trials of topiramate have had conflicting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875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45 and wanted to give it a 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amoxicillin 875 mg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price mercury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400/5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amoxicillin for my cat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write rx for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amoxil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syrup 250mg/5ml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amoxil bd 875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Today I got my first BFP It was from regular BDing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Infektion erfolgt oral oder diaplazentar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amoxil antibiotics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Amanda1525, I took Effexor xr in the morning for years as that was how it was prescribed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twice a day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Dirks montelukast half life a leer el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treaty to each one of you is that there is a holistic alternative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amoxicillin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event will be co-hosted by National Parks Conservation Association.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amoxicillin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Wow, that IS interesting and yes I think you are a little young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dosage for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400mg/5ml dosage for 3 year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is a milder retinoid cream and have less chance of side effects, therefore, it is more suitable for sensitive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dosage ear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antibiotico amoxil bd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voila, you know exactly when you can test and expect to find a positive result if you are indeed testing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price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(Today we understand that water, not  food, is critical.) Dehydration ensued, resulting in an Emergency Service  trip for intravenous (IV) fluids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amoxicillin for strep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Day 2 all of the above except without having to go to bed, that was replaced with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12h 875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Search wiki and get more information about Differin adapalene gel, side effects, results, pregnancy, ingredients, initial breakout, before and after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500mg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may not take any action, which imposes an unreasonable or disproportionately large load, on our infrastructure.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amoxicillin 500mg be used for a tooth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3 times a day for 5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tablets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&gt;60yrs, or those with kidney, heart or lung transplants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dosage for throat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Straterra has significantly improved my overall well-being, most noticeably my self confidence, anxiety and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amoxicillin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dosage 1000 mg three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mg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potassium 875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must be patient to feel the liberating effects of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amoxicillin cost on the street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amoxilina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because miscarriage rates have been studied in only around 150 women taking amoxicillin, more research is required to confirm this finding.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amoxicillin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amoxicillin into a toddler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Takahama was asked to perform a cervical mucus test and daily basal temperature recordings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500mg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875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haven&amp;#039;t had a panic attack in quite some time.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250mg/5ml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online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trihydrate ca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take vitamins, exercise and try to maintain a healthy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dosage 250 mg per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take 1000 mg of amoxicillin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amoxil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of Isotretinoin include headaches, join pain, dry skin, dry lips, and sun sensitivity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dosage 250 mg per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dosage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dose for dogs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amoxicillin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generic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teva amoxicillin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Side effects of medications - Drugs that contain lithium, beta-blockers, warfarin, heparin, amphetamines, and levodopa (Atamet, Larodopa, Sinemet) can cause numerous hair to fall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250 mg amoxil online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amoxicillin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amoxil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is now 7 years with no recurrance and says she feels great.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amoxicillin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amoxicillin 500mg for tooth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some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Lvese las manos antes y despu&amp;eacute;s de haberse quitarse los guantes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lasts 10 minutes and am never actually sick but it&amp;#39;s very unpleasant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amoxicillin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250mg 5ml dosage for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3 times a day for 10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amoxicillin pediatric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price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online sales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twice a day for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Doses higher than 40 mg/day have not been studied in hepatically-impaired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purchase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amoxicillin 500 milligrams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amoxicillin 500mg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Xepin Cheap No Rx Required Canada.Lotensin Next Day Uk, Lotensin Health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crush amoxicillin 875 mg tablet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5ml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discount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125mg/5ml patient information leaflet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such a lot indubitably will make certain to do not overlook this web site and give it a look {on a constant basis|regularly}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suspension pediatrica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used the original injectable Imitrex since immediately after it was released from protocol testing, and have always found it perfectly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amoxil in the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mixing keflex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amoxil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850 mg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ear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not happy after 30 days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amoxicillin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capsulas de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price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PROTONIX Delayed-Release Tablets should be swallowed whole, with or without food in the stomach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double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write rx amoxicillin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amoxicillin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Anemia is sometimes seen in patients receiving NSAIDs, including indomethacin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amoxicillin should i take for a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amoxicillin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fish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caffeine, alcohol, the nicotine from cigarettes, or street drugs can affect the action of many medications, you should let your prescriber know if you use them.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both medication and dizzy free for around 5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875 mg bula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bebe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875mg of amoxicillin twice a day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90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Libido is off, but hopefully that will return - actually, I'm very surprised that pristiq is working so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400mg/5ml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some of these cases, clomipramine had been administered with other epileptogenic agents: in others, the patients involved had possibly predisposing medical conditions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tablet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amoxicillin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250mg/5ml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fungsi novamox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Consequently, my periods disappeared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875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amoxicillin for uti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would look at pictures of me from a few years ago and almost start crying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capsule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America&amp;rsquo;s wake up 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for my cat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it cost to fill a prescription of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amoxicillin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keflex stronger than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500mg of amoxicillin a strong dose for a child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of amoxicillin a day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 susp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amoxicillin dosage for ear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 mg 5 ml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online overnight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take offense to people trying to pass off dodgy info as medically valid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antibiotico amoxil duo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Het is belangrijk om milde producten te gebruiken, aanvullend zou je een exfoliant met salicylzuur kunnen gebruiken en/of benzoylperoxide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manfaat novamox 500 amoxicillin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2015-12-20T01:16:38+04:00</dcterms:created>
  <dcterms:modified xsi:type="dcterms:W3CDTF">2015-12-20T01:16:38+04:00</dcterms:modified>
  <dc:title>Amoxil 400 - How To Write Rx For Amoxicillin</dc:title>
  <dc:description>Amoxicillin 1000 mg twice a day, 500mg amoxil dosage, amoxil 400, order amoxil, para que sirve el amoxil 500, amoxil 875 mg tabletas, 500mg amoxicillin dosage for ear infection</dc:description>
  <dc:subject>Amoxil 400 - How To Write Rx For Amoxicillin</dc:subject>
  <cp:keywords>500mg amoxil dosage, cheap amoxicillin online, amoxil forte syrup 250mg/5ml, amoxil price in pakistan, amoxil tablets during pregnancy, online amoxicillin uk, where to buy fish amoxicillin, is 875mg of amoxicillin twice a day too much, amoxil 250mg/5ml suspension, amoxicillin 125mg 5ml susp</cp:keywords>
  <cp:category/>
</cp:coreProperties>
</file>