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1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2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3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4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5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6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7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8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9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90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91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92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93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94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95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Amoxicillin 500mg How Many Times A Day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amoxicillin antibiotic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over production of insulin which insulin insensitivity causes can lead to weight gain and also various other health problems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12 hrs tabletas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get amoxicillin over the counter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0LOne thing led to another and they hooked 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500 mg precio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tablets 500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change your patch removal schedule.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oral suspension bp 125mg 5ml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Also someone mentioned, Watso now is sold by another name, A..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take amoxicillin 500mg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Taking too much Meloxicam, may cause the following: drowsiness, nausea, vomiting and epigastric (upper abdomen)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therapeutic classification of amoxil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amoxicillin 500mg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875 mg amoxicillin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Thanks to them helpful characteristics their many believe meat in mioe plants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capsule for sinus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rx693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you need a prescription to get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2 times a day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cost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capsules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mg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antibiotics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Acta Obstet Gynecol Scand 71:278, 1992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500mg of amoxicillin 4 times a day too much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rate of rebound lactation was much higher in bromocriptine patients (24%) than in cabergoline patients (5%)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Estradiol/Norethindrone Acetate Tablets 1.0 mg/0.5 mg and estradiol 0.5 mg also increased BMD at the femoral neck and femoral trochanter compared to placebo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amoxicillin 500mg cap used for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bd 400mg bula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 A cream is commonly used to treat deep wrinkles, face wrinkles, eye wrinkles, forehead wrinkles while Adapalene is commonly used to treat acne vulgaris and pimples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get amoxicillin over the counter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get free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125mg 5ml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online overnight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forte 250 mg/5ml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400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Scabies is easily caught through skin-to-skin contact with affected people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prescription amoxicillin expire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After two independent labs pulled coding and data related to these images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buy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amoxil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amoxicillin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tablets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amoxicillin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amoxicillin cost uk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875 mg tablet par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amoxicillin antibiotics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amoxil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antibiotic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nombre generico y comercial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tabletas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850 mg amoxicillin strong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prescription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Wants to maximize their growth ll be able to correctly identify it as long as there is a dark side to depression, the question is understandable for has been designed specifically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amoxicillin in the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Go through Cu3 Green Coffee Be0n Extract Sid5 EffeAtU UessVon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(amoxil trimox)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But, that's a whole other can of worms...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it safe to buy amoxicillin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1000 mg of amoxicillin safe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250 mg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500 mg dosis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can affect persons of any age, with one study finding an age range of 12 to 78 years.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875 mg amoxicillin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capsule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875 mg twice a day for strep throat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Their mission is to ensure all Cleveland Clinic Health Science programs educate students to excel in academic achievement and become providers of the best care to patients.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400mg/5ml dosage for 4 year old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amoxicillin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novamox 500 mg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Just what to seek in a organic buy buspar hair thinning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500 mg capsules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get amoxicillin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clavulanate 500 125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Discontinue if myopathy, elevated CPK levels occur; suspend if a predisposition to development of renal failure secondary to rhabdomyolysis develops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dosage for cold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90 mg kg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Inform your doctor about any medicines, supplements or herbal preparations that you are using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purchase amoxicillin online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Exploring in Yahoo I eventually stumbled upon this website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rx amoxicillin liquid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875 ndc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1000 mg amoxicillin 3 times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125mg 5ml ulotka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amoxicillin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went back to my gp after having my son to be put back on them to be told they are no longer available, i am totally gutted and think they should be made available again.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amoxicillin 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Here's how to avoid the most common fees plaguing international travelers today.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amoxicillin 500 mg good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re: Effexor, I quit taking it when I discovered that it was causing a lot of memory problems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how many times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short-term US clinical trials, erosive esophagitis healing rates in the 107 elderly patients ( 65 years old) treated with pantoprazole were similar to those found in patients under the age of 65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will 1000 mg of amoxicillin cure chlamydia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will typically be between 28 to 32 days for most women, but some women have shorter cycles and some have far longer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forte 250 mg/5ml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Anyone have any info to share? I would really appreciate it.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amoxicillin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amoxicillin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price 30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850 mg for strep throat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2000 mg amoxicillin too much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6 months&amp;mdash;18yrs: 0.15mg/kg (max 16mg/dose) IV for 3 doses every 4hrs beginning 30 mins before chemotherapy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double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Avoid having a light right above or behind you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250 mg suspension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Va Pay Diabetes Wide Gap Between And Diastolic Blood Pressure Isolated Systolic Hypertension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prescription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amoxil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 mg capsule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to buy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prescription amoxicillin write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Drink plenty of fluids, especially in hot weather and during exercise.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generico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bd 875mg bula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amoxicillin for my dog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gives patients that truly have a medical need for testosterone to resume use if they so desire, while still having the ability to inseminate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2000 mg amoxicillin at once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875 125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 still have some pain and a lot of other medical problems associated with fibromyalgia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amoxicillin/clav 875/125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amoxicillin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4 years initially taking 20mg for the first 2 years then upping to 40mg for the previous 2 years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amoxicillin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order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put on metformin by the endo and clomid by the obgyn in October 2011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get amoxicillin for rats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will gain valuable experience in the microscopic screening of cytologic preparations, a skill necessary to be successful technologists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250 mg 5 ml dosage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buy online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I&amp;#39;m not aware of an adult woman ever being prevented from purchasing condoms.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1000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Hope you can post some before after photos on your website in the near future of those seeing great success with using only/primarily topical Fin.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dosage for flu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kegunaan novamox 500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wanted to comment from personal experience as I have been on this journey for 8 years now, up down, up down on thyroid meds and various types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clavulanate cost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alphamox amoxicillin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u buy amoxicillin over the counter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Visual symptoms such as blurring, double vision, or seeing spots occur in 1 to 2 percent of women, and usually resolve when treatment stops.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for acne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tabletas 500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amoxicillin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walmart pharmacy cost of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amoxicillin 500mg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spoke with my Doc she reduced the meds to 25mg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many 500mg amoxicillin should i take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amoxicillin uk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2000 mg amoxicillin h pylori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 amoxil es antibiotico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goodrx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Many different types of medications are available for arthritis pain relief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will amoxicillin 500mg cure a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amoxicillin 250 mg used for in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amoxicillin antibiotic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struggled with this my whole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amoxicillin over the counter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suspension rx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2 times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forte syrup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are using diclofenac gel (Solaraze, generic) for actinic keratosis, read the monograph entitleddiclofenac topical (actinic keratosis)..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amoxicillin 30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new symptoms have turned up and some old ones have increased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250 mg amoxicillin for cats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875 mg pink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clav 875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syrup cmi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Avoid unnecessary exposure to direct sunlight or UV lamps while undergoing treatment as it may increase the sensitivity of the skin.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125 mg per 5ml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opening of the new plant represents the growth of a business already well established in the UK and Europe.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walmart price for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you need a prescription for amoxicillin in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question remains, does this approach make you healthier?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250 mg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price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can't bring yourself to cry on this drug, even in the face of terrible sadness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rx 654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syrup forte product information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get amoxicillin over the counter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amoxicillin antibiotic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250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generico do amoxil bd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Glenmark Generics and Teva Pharmaceuticals still make it, and so does Pfizer, which markets both brand-name and generic versions.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250mg/5ml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for oral suspension usp 250 mg 5ml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Something was clearly not working, but I also noticed a pattern &amp;mdash; many of these patients also had allergies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for amoxicillin clavulanate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uk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get amoxicillin out of carpet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take 500mg amoxicillin every 6 hours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phenothiazine derivatives, pimozide, haloperidol), tricyclic antidepressants, certain antimicrobial agents (e.g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200 mg 5 ml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syrup flavour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bd 400 mg posologia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over the counter uk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it's the best thing that ever happened to 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 mg street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I dunno if I can believe any of the stuff written above without solid proof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250 mg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125mg/5ml suspension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rx654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think in the short run, it helped me cope with the many decisions and issues I had to deal with in the chaotic aftermath of her passing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allergic to keflex can i take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 needless to say, I will not be studying this picture further or downloading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buy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"No country in Africa, including South Africa, is meeting its current power needs and without power you can't expect a lot of investment right away."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u get amoxicillin over the counter in the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rx 500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purchase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1000 mg amoxicillin twice daily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250mg 5ml bula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Jets picked him up in October, and he played seven games for Gang Green in 2012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amoxicillin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generic amoxil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do amoxil bd 400mg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Avanafil / Stendra gehrt zu einer Gruppe von Medikamenten, die PDE-5-Hemmer genannt werden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dosage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You&amp;rsquo;ve got company in the hair loss arena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500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kegunaan obat novamox 500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250 mg capsule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Selenium sulfide, the active ingredient, has antifungal activity.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875 mg for sinus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use bupropion if you have used an MAO inhibitor in the past 14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1000 mg amoxicillin for sinus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Lemongrove - I have bone mets and have since orig diagnosis July 07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400 mg bd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 mg twice a day for sinus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more elective surgery is a harder call, and the  costs and benefits should be weighed very carefully.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250 mg amoxicillin chewable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pediatric dosage mg/kg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400 mg amoxicillin dosage for adults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Overnight pharmacy is an over-the-counter-drug manufactured only destroy their name drugs from order generic avodart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amoxicillin online overnight shipping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Munafo A, Christian Y, Nussberger J et 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prescription amoxicillin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 I&amp;#39;ve just been put on the pizotifin as have had dizziness for last 6 months came out of nowhere for labyrin test and balance test have all come back normal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3 times a day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addition to these temporary side effects, some chemo drugs can permanently damage certain organs such as the heart or kidneys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nombre generico de amoxil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These are thought to be part of the disease of anorexia, especially body image disorder &amp;mdash; where the anorexic sees themselves as fat when they are actually normal or even quite thin.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get amoxicillin uk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2015-12-20T01:16:38+04:00</dcterms:created>
  <dcterms:modified xsi:type="dcterms:W3CDTF">2015-12-20T01:16:38+04:00</dcterms:modified>
  <dc:title>Is It Safe To Buy Amoxicillin Online - How To Get Amoxicillin Out Of Carpet</dc:title>
  <dc:description>Purchase amoxicillin for dogs, amoxicillin 500mg double dose, how many 500mg amoxicillin should i take for uti, 2000 mg amoxicillin h pylori, amoxicillin rx 500, 400 mg amoxicillin dosage for adults, amoxicillin 500mg 3 times a day during pregnancy</dc:description>
  <dc:subject>Is It Safe To Buy Amoxicillin Online - How To Get Amoxicillin Out Of Carpet</dc:subject>
  <cp:keywords>amoxicillin oral suspension bp 125mg 5ml, amoxicillin 500mg 2 times a day for uti, amoxicillin amoxil 500 mg, amoxil nombre generico y comercial, amoxicillin 250 mg price in india, amoxicillin 400mg/5ml dosage for 4 year old, where to buy amoxicillin 500mg, amoxicillin 90 mg kg day, is amoxicillin 500 mg good for uti, amoxil amoxicillin 500 mg</cp:keywords>
  <cp:category/>
</cp:coreProperties>
</file>