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2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2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2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2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2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2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2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2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2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2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3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3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3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73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Amoxicillin 500mg Price In Uk</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i take keflex if im allergic to amoxicillin</a:t>
            </a:r>
            <a:br/>
            <a:r>
              <a:rPr b="false" i="false" strike="noStrike" sz="1200" u="none">
                <a:solidFill>
                  <a:srgbClr val="FFFFFF"/>
                </a:solidFill>
                <a:latin typeface="Calibri"/>
              </a:rPr>
              <a:t>500mg amoxicillin 3 times a day for tooth infection</a:t>
            </a:r>
            <a:br/>
            <a:r>
              <a:rPr b="false" i="false" strike="noStrike" sz="1200" u="none">
                <a:solidFill>
                  <a:srgbClr val="FFFFFF"/>
                </a:solidFill>
                <a:latin typeface="Calibri"/>
              </a:rPr>
              <a:t>amoxicillin 1000 mg tid</a:t>
            </a:r>
            <a:br/>
            <a:r>
              <a:rPr b="false" i="false" strike="noStrike" sz="1200" u="none">
                <a:solidFill>
                  <a:srgbClr val="FFFFFF"/>
                </a:solidFill>
                <a:latin typeface="Calibri"/>
              </a:rPr>
              <a:t>Op de volgende blog vind je informatie over de behandeling bij acne: http://jetskeultee.nl/de-cosmetische-behandeling-bij-acne/obj7777491</a:t>
            </a:r>
            <a:br/>
            <a:r>
              <a:rPr b="false" i="false" strike="noStrike" sz="1200" u="none">
                <a:solidFill>
                  <a:srgbClr val="FFFFFF"/>
                </a:solidFill>
                <a:latin typeface="Calibri"/>
              </a:rPr>
              <a:t>amoxicillin 500mg capsule tev</a:t>
            </a:r>
            <a:br/>
            <a:r>
              <a:rPr b="false" i="false" strike="noStrike" sz="1200" u="none">
                <a:solidFill>
                  <a:srgbClr val="FFFFFF"/>
                </a:solidFill>
                <a:latin typeface="Calibri"/>
              </a:rPr>
              <a:t>amoxicillin 500mg dosage for uti</a:t>
            </a:r>
            <a:br/>
            <a:r>
              <a:rPr b="false" i="false" strike="noStrike" sz="1200" u="none">
                <a:solidFill>
                  <a:srgbClr val="FFFFFF"/>
                </a:solidFill>
                <a:latin typeface="Calibri"/>
              </a:rPr>
              <a:t>amoxicillin 500mg dose for strep throat</a:t>
            </a:r>
            <a:br/>
            <a:r>
              <a:rPr b="false" i="false" strike="noStrike" sz="1200" u="none">
                <a:solidFill>
                  <a:srgbClr val="FFFFFF"/>
                </a:solidFill>
                <a:latin typeface="Calibri"/>
              </a:rPr>
              <a:t>buy amoxicillin 500mg online uk</a:t>
            </a:r>
            <a:br/>
            <a:r>
              <a:rPr b="false" i="false" strike="noStrike" sz="1200" u="none">
                <a:solidFill>
                  <a:srgbClr val="FFFFFF"/>
                </a:solidFill>
                <a:latin typeface="Calibri"/>
              </a:rPr>
              <a:t>where can i get some amoxicillin</a:t>
            </a:r>
            <a:br/>
            <a:r>
              <a:rPr b="false" i="false" strike="noStrike" sz="1200" u="none">
                <a:solidFill>
                  <a:srgbClr val="FFFFFF"/>
                </a:solidFill>
                <a:latin typeface="Calibri"/>
              </a:rPr>
              <a:t>amoxicillin 875 mg dosage for sinus infection</a:t>
            </a:r>
            <a:br/>
            <a:r>
              <a:rPr b="false" i="false" strike="noStrike" sz="1200" u="none">
                <a:solidFill>
                  <a:srgbClr val="FFFFFF"/>
                </a:solidFill>
                <a:latin typeface="Calibri"/>
              </a:rPr>
              <a:t>what is pinamox caps 500mg amoxicillin used for</a:t>
            </a:r>
            <a:br/>
            <a:r>
              <a:rPr b="false" i="false" strike="noStrike" sz="1200" u="none">
                <a:solidFill>
                  <a:srgbClr val="FFFFFF"/>
                </a:solidFill>
                <a:latin typeface="Calibri"/>
              </a:rPr>
              <a:t>can u buy amoxicillin over the counter</a:t>
            </a:r>
            <a:br/>
            <a:r>
              <a:rPr b="false" i="false" strike="noStrike" sz="1200" u="none">
                <a:solidFill>
                  <a:srgbClr val="FFFFFF"/>
                </a:solidFill>
                <a:latin typeface="Calibri"/>
              </a:rPr>
              <a:t>I cant wait to see what they come up with next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500mg twice a day for 7 days</a:t>
            </a:r>
            <a:br/>
            <a:r>
              <a:rPr b="false" i="false" strike="noStrike" sz="1200" u="none">
                <a:solidFill>
                  <a:srgbClr val="FFFFFF"/>
                </a:solidFill>
                <a:latin typeface="Calibri"/>
              </a:rPr>
              <a:t>amoxicillin 875 mg twice a day for uti</a:t>
            </a:r>
            <a:br/>
            <a:r>
              <a:rPr b="false" i="false" strike="noStrike" sz="1200" u="none">
                <a:solidFill>
                  <a:srgbClr val="FFFFFF"/>
                </a:solidFill>
                <a:latin typeface="Calibri"/>
              </a:rPr>
              <a:t>Which means you shouldn''t take any supplements which contain vit a, while dealing with your treatment</a:t>
            </a:r>
            <a:br/>
            <a:r>
              <a:rPr b="false" i="false" strike="noStrike" sz="1200" u="none">
                <a:solidFill>
                  <a:srgbClr val="FFFFFF"/>
                </a:solidFill>
                <a:latin typeface="Calibri"/>
              </a:rPr>
              <a:t>can i take amoxicillin 500mg for uti</a:t>
            </a:r>
            <a:br/>
            <a:r>
              <a:rPr b="false" i="false" strike="noStrike" sz="1200" u="none">
                <a:solidFill>
                  <a:srgbClr val="FFFFFF"/>
                </a:solidFill>
                <a:latin typeface="Calibri"/>
              </a:rPr>
              <a:t>This didn&amp;rsquo;t make sense since native Pakistanis from Northern Punjab, KPK and Gilgit Baltistan are generally fairer than other South Asians generally</a:t>
            </a:r>
            <a:br/>
            <a:r>
              <a:rPr b="false" i="false" strike="noStrike" sz="1200" u="none">
                <a:solidFill>
                  <a:srgbClr val="FFFFFF"/>
                </a:solidFill>
                <a:latin typeface="Calibri"/>
              </a:rPr>
              <a:t>private prescription cost amoxicillin</a:t>
            </a:r>
            <a:br/>
            <a:r>
              <a:rPr b="false" i="false" strike="noStrike" sz="1200" u="none">
                <a:solidFill>
                  <a:srgbClr val="FFFFFF"/>
                </a:solidFill>
                <a:latin typeface="Calibri"/>
              </a:rPr>
              <a:t>amoxicillin 500mg capsules uses</a:t>
            </a:r>
            <a:br/>
            <a:r>
              <a:rPr b="false" i="false" strike="noStrike" sz="1200" u="none">
                <a:solidFill>
                  <a:srgbClr val="FFFFFF"/>
                </a:solidFill>
                <a:latin typeface="Calibri"/>
              </a:rPr>
              <a:t>The information should not be construed as dictating an exclusive course of treatment or procedure to be followed.</a:t>
            </a:r>
            <a:br/>
            <a:r>
              <a:rPr b="false" i="false" strike="noStrike" sz="1200" u="none">
                <a:solidFill>
                  <a:srgbClr val="FFFFFF"/>
                </a:solidFill>
                <a:latin typeface="Calibri"/>
              </a:rPr>
              <a:t>amoxicillin order online canada</a:t>
            </a:r>
            <a:br/>
            <a:r>
              <a:rPr b="false" i="false" strike="noStrike" sz="1200" u="none">
                <a:solidFill>
                  <a:srgbClr val="FFFFFF"/>
                </a:solidFill>
                <a:latin typeface="Calibri"/>
              </a:rPr>
              <a:t>amoxicillin generic</a:t>
            </a:r>
            <a:br/>
            <a:r>
              <a:rPr b="false" i="false" strike="noStrike" sz="1200" u="none">
                <a:solidFill>
                  <a:srgbClr val="FFFFFF"/>
                </a:solidFill>
                <a:latin typeface="Calibri"/>
              </a:rPr>
              <a:t>amoxicillin 1000 mg 2 times day</a:t>
            </a:r>
            <a:br/>
            <a:r>
              <a:rPr b="false" i="false" strike="noStrike" sz="1200" u="none">
                <a:solidFill>
                  <a:srgbClr val="FFFFFF"/>
                </a:solidFill>
                <a:latin typeface="Calibri"/>
              </a:rPr>
              <a:t>University of Maryland researchers (with no obvious pharmaceutical funding) examined a huge general practitioner data base from England and Wales</a:t>
            </a:r>
            <a:br/>
            <a:r>
              <a:rPr b="false" i="false" strike="noStrike" sz="1200" u="none">
                <a:solidFill>
                  <a:srgbClr val="FFFFFF"/>
                </a:solidFill>
                <a:latin typeface="Calibri"/>
              </a:rPr>
              <a:t>generic amoxicillin over the counter</a:t>
            </a:r>
            <a:br/>
            <a:r>
              <a:rPr b="false" i="false" strike="noStrike" sz="1200" u="none">
                <a:solidFill>
                  <a:srgbClr val="FFFFFF"/>
                </a:solidFill>
                <a:latin typeface="Calibri"/>
              </a:rPr>
              <a:t>amoxicillin 500 mg price mercury drug</a:t>
            </a:r>
            <a:br/>
            <a:r>
              <a:rPr b="false" i="false" strike="noStrike" sz="1200" u="none">
                <a:solidFill>
                  <a:srgbClr val="FFFFFF"/>
                </a:solidFill>
                <a:latin typeface="Calibri"/>
              </a:rPr>
              <a:t>I'm interested in this position loans i can get today Economic growth is too slow and unemployment too high to spur much inflation</a:t>
            </a:r>
            <a:br/>
            <a:r>
              <a:rPr b="false" i="false" strike="noStrike" sz="1200" u="none">
                <a:solidFill>
                  <a:srgbClr val="FFFFFF"/>
                </a:solidFill>
                <a:latin typeface="Calibri"/>
              </a:rPr>
              <a:t>amoxicillin 500mg price in uk</a:t>
            </a:r>
            <a:br/>
            <a:r>
              <a:rPr b="false" i="false" strike="noStrike" sz="1200" u="none">
                <a:solidFill>
                  <a:srgbClr val="FFFFFF"/>
                </a:solidFill>
                <a:latin typeface="Calibri"/>
              </a:rPr>
              <a:t>amoxicillin 250mg/5ml suspension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clavulanate potassium generic</a:t>
            </a:r>
            <a:br/>
            <a:r>
              <a:rPr b="false" i="false" strike="noStrike" sz="1200" u="none">
                <a:solidFill>
                  <a:srgbClr val="FFFFFF"/>
                </a:solidFill>
                <a:latin typeface="Calibri"/>
              </a:rPr>
              <a:t>amoxicillin mg for strep</a:t>
            </a:r>
            <a:br/>
            <a:r>
              <a:rPr b="false" i="false" strike="noStrike" sz="1200" u="none">
                <a:solidFill>
                  <a:srgbClr val="FFFFFF"/>
                </a:solidFill>
                <a:latin typeface="Calibri"/>
              </a:rPr>
              <a:t>buy online amoxicillin</a:t>
            </a:r>
            <a:br/>
            <a:r>
              <a:rPr b="false" i="false" strike="noStrike" sz="1200" u="none">
                <a:solidFill>
                  <a:srgbClr val="FFFFFF"/>
                </a:solidFill>
                <a:latin typeface="Calibri"/>
              </a:rPr>
              <a:t>It describes what reactive arthritis is and how it develops</a:t>
            </a:r>
            <a:br/>
            <a:r>
              <a:rPr b="false" i="false" strike="noStrike" sz="1200" u="none">
                <a:solidFill>
                  <a:srgbClr val="FFFFFF"/>
                </a:solidFill>
                <a:latin typeface="Calibri"/>
              </a:rPr>
              <a:t>amoxicillin 125mg/5ml suspension</a:t>
            </a:r>
            <a:br/>
            <a:r>
              <a:rPr b="false" i="false" strike="noStrike" sz="1200" u="none">
                <a:solidFill>
                  <a:srgbClr val="FFFFFF"/>
                </a:solidFill>
                <a:latin typeface="Calibri"/>
              </a:rPr>
              <a:t>The  first is a general lethargy</a:t>
            </a:r>
            <a:br/>
            <a:r>
              <a:rPr b="false" i="false" strike="noStrike" sz="1200" u="none">
                <a:solidFill>
                  <a:srgbClr val="FFFFFF"/>
                </a:solidFill>
                <a:latin typeface="Calibri"/>
              </a:rPr>
              <a:t>buy antibiotics amoxicillin online uk</a:t>
            </a:r>
            <a:br/>
            <a:r>
              <a:rPr b="false" i="false" strike="noStrike" sz="1200" u="none">
                <a:solidFill>
                  <a:srgbClr val="FFFFFF"/>
                </a:solidFill>
                <a:latin typeface="Calibri"/>
              </a:rPr>
              <a:t>amoxicillin 875 mg for sinus infection</a:t>
            </a:r>
            <a:br/>
            <a:r>
              <a:rPr b="false" i="false" strike="noStrike" sz="1200" u="none">
                <a:solidFill>
                  <a:srgbClr val="FFFFFF"/>
                </a:solidFill>
                <a:latin typeface="Calibri"/>
              </a:rPr>
              <a:t>what is apo amoxicillin 500mg used for</a:t>
            </a:r>
            <a:br/>
            <a:r>
              <a:rPr b="false" i="false" strike="noStrike" sz="1200" u="none">
                <a:solidFill>
                  <a:srgbClr val="FFFFFF"/>
                </a:solidFill>
                <a:latin typeface="Calibri"/>
              </a:rPr>
              <a:t>Tabletterna ska tas genom munnen och svljas hela med vatten.</a:t>
            </a:r>
            <a:br/>
            <a:r>
              <a:rPr b="false" i="false" strike="noStrike" sz="1200" u="none">
                <a:solidFill>
                  <a:srgbClr val="FFFFFF"/>
                </a:solidFill>
                <a:latin typeface="Calibri"/>
              </a:rPr>
              <a:t>where can i buy amoxicillin 500mg</a:t>
            </a:r>
            <a:br/>
            <a:r>
              <a:rPr b="false" i="false" strike="noStrike" sz="1200" u="none">
                <a:solidFill>
                  <a:srgbClr val="FFFFFF"/>
                </a:solidFill>
                <a:latin typeface="Calibri"/>
              </a:rPr>
              <a:t>can you order amoxicillin online</a:t>
            </a:r>
            <a:br/>
            <a:r>
              <a:rPr b="false" i="false" strike="noStrike" sz="1200" u="none">
                <a:solidFill>
                  <a:srgbClr val="FFFFFF"/>
                </a:solidFill>
                <a:latin typeface="Calibri"/>
              </a:rPr>
              <a:t>250 mg amoxicillin for dogs</a:t>
            </a:r>
            <a:br/>
            <a:r>
              <a:rPr b="false" i="false" strike="noStrike" sz="1200" u="none">
                <a:solidFill>
                  <a:srgbClr val="FFFFFF"/>
                </a:solidFill>
                <a:latin typeface="Calibri"/>
              </a:rPr>
              <a:t>amoxicillin 500mg capsules mfg dava</a:t>
            </a:r>
            <a:br/>
            <a:r>
              <a:rPr b="false" i="false" strike="noStrike" sz="1200" u="none">
                <a:solidFill>
                  <a:srgbClr val="FFFFFF"/>
                </a:solidFill>
                <a:latin typeface="Calibri"/>
              </a:rPr>
              <a:t>The only OCD symptom I had before he diagnosed me was a tendency to do things in a certain order because if I didn't I would lose track of where I was because of my ADHD, duh</a:t>
            </a:r>
            <a:br/>
            <a:r>
              <a:rPr b="false" i="false" strike="noStrike" sz="1200" u="none">
                <a:solidFill>
                  <a:srgbClr val="FFFFFF"/>
                </a:solidFill>
                <a:latin typeface="Calibri"/>
              </a:rPr>
              <a:t>best price for amoxicillin</a:t>
            </a:r>
            <a:br/>
            <a:r>
              <a:rPr b="false" i="false" strike="noStrike" sz="1200" u="none">
                <a:solidFill>
                  <a:srgbClr val="FFFFFF"/>
                </a:solidFill>
                <a:latin typeface="Calibri"/>
              </a:rPr>
              <a:t>amoxicillin 500mg online uk</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250 mg capsule tev</a:t>
            </a:r>
            <a:br/>
            <a:r>
              <a:rPr b="false" i="false" strike="noStrike" sz="1200" u="none">
                <a:solidFill>
                  <a:srgbClr val="FFFFFF"/>
                </a:solidFill>
                <a:latin typeface="Calibri"/>
              </a:rPr>
              <a:t>cheapest place to buy amoxicillin</a:t>
            </a:r>
            <a:br/>
            <a:r>
              <a:rPr b="false" i="false" strike="noStrike" sz="1200" u="none">
                <a:solidFill>
                  <a:srgbClr val="FFFFFF"/>
                </a:solidFill>
                <a:latin typeface="Calibri"/>
              </a:rPr>
              <a:t>I feel my live coming back everyday</a:t>
            </a:r>
            <a:br/>
            <a:r>
              <a:rPr b="false" i="false" strike="noStrike" sz="1200" u="none">
                <a:solidFill>
                  <a:srgbClr val="FFFFFF"/>
                </a:solidFill>
                <a:latin typeface="Calibri"/>
              </a:rPr>
              <a:t>amoxicillin 500 mg dosage for strep</a:t>
            </a:r>
            <a:br/>
            <a:r>
              <a:rPr b="false" i="false" strike="noStrike" sz="1200" u="none">
                <a:solidFill>
                  <a:srgbClr val="FFFFFF"/>
                </a:solidFill>
                <a:latin typeface="Calibri"/>
              </a:rPr>
              <a:t>amoxicillin 250 mg capsule uses</a:t>
            </a:r>
            <a:br/>
            <a:r>
              <a:rPr b="false" i="false" strike="noStrike" sz="1200" u="none">
                <a:solidFill>
                  <a:srgbClr val="FFFFFF"/>
                </a:solidFill>
                <a:latin typeface="Calibri"/>
              </a:rPr>
              <a:t>amoxicillin trihydrate 500mg during pregnancy</a:t>
            </a:r>
            <a:br/>
            <a:r>
              <a:rPr b="false" i="false" strike="noStrike" sz="1200" u="none">
                <a:solidFill>
                  <a:srgbClr val="FFFFFF"/>
                </a:solidFill>
                <a:latin typeface="Calibri"/>
              </a:rPr>
              <a:t>amoxicillin 400mg/5ml susp 75ml</a:t>
            </a:r>
            <a:br/>
            <a:r>
              <a:rPr b="false" i="false" strike="noStrike" sz="1200" u="none">
                <a:solidFill>
                  <a:srgbClr val="FFFFFF"/>
                </a:solidFill>
                <a:latin typeface="Calibri"/>
              </a:rPr>
              <a:t>cost of amoxicillin suspension</a:t>
            </a:r>
            <a:br/>
            <a:r>
              <a:rPr b="false" i="false" strike="noStrike" sz="1200" u="none">
                <a:solidFill>
                  <a:srgbClr val="FFFFFF"/>
                </a:solidFill>
                <a:latin typeface="Calibri"/>
              </a:rPr>
              <a:t>trimox fort indications</a:t>
            </a:r>
            <a:br/>
            <a:r>
              <a:rPr b="false" i="false" strike="noStrike" sz="1200" u="none">
                <a:solidFill>
                  <a:srgbClr val="FFFFFF"/>
                </a:solidFill>
                <a:latin typeface="Calibri"/>
              </a:rPr>
              <a:t>amoxicillin mg</a:t>
            </a:r>
            <a:br/>
            <a:r>
              <a:rPr b="false" i="false" strike="noStrike" sz="1200" u="none">
                <a:solidFill>
                  <a:srgbClr val="FFFFFF"/>
                </a:solidFill>
                <a:latin typeface="Calibri"/>
              </a:rPr>
              <a:t>trimox 500 mg</a:t>
            </a:r>
            <a:br/>
            <a:r>
              <a:rPr b="false" i="false" strike="noStrike" sz="1200" u="none">
                <a:solidFill>
                  <a:srgbClr val="FFFFFF"/>
                </a:solidFill>
                <a:latin typeface="Calibri"/>
              </a:rPr>
              <a:t>I&amp;#39;m going to be swaying and doing Ericsson this month, very soon I was prescribed Clomid because I guess it&amp;#39;s part of the girl equation with E</a:t>
            </a:r>
            <a:br/>
            <a:r>
              <a:rPr b="false" i="false" strike="noStrike" sz="1200" u="none">
                <a:solidFill>
                  <a:srgbClr val="FFFFFF"/>
                </a:solidFill>
                <a:latin typeface="Calibri"/>
              </a:rPr>
              <a:t>order amoxicillin</a:t>
            </a:r>
            <a:br/>
            <a:r>
              <a:rPr b="false" i="false" strike="noStrike" sz="1200" u="none">
                <a:solidFill>
                  <a:srgbClr val="FFFFFF"/>
                </a:solidFill>
                <a:latin typeface="Calibri"/>
              </a:rPr>
              <a:t>amoxicillin prescription for strep throat</a:t>
            </a:r>
            <a:br/>
            <a:r>
              <a:rPr b="false" i="false" strike="noStrike" sz="1200" u="none">
                <a:solidFill>
                  <a:srgbClr val="FFFFFF"/>
                </a:solidFill>
                <a:latin typeface="Calibri"/>
              </a:rPr>
              <a:t>I've also been prescribed Ziana, which similarly gets crappy reviews around here</a:t>
            </a:r>
            <a:br/>
            <a:r>
              <a:rPr b="false" i="false" strike="noStrike" sz="1200" u="none">
                <a:solidFill>
                  <a:srgbClr val="FFFFFF"/>
                </a:solidFill>
                <a:latin typeface="Calibri"/>
              </a:rPr>
              <a:t>how many mg of amoxicillin for strep throat</a:t>
            </a:r>
            <a:br/>
            <a:r>
              <a:rPr b="false" i="false" strike="noStrike" sz="1200" u="none">
                <a:solidFill>
                  <a:srgbClr val="FFFFFF"/>
                </a:solidFill>
                <a:latin typeface="Calibri"/>
              </a:rPr>
              <a:t>In theory, it sounds good; and rats with induced-disease similar to RA showed improvement in joints and systemic disease symptoms.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amoxicillin online</a:t>
            </a:r>
            <a:br/>
            <a:r>
              <a:rPr b="false" i="false" strike="noStrike" sz="1200" u="none">
                <a:solidFill>
                  <a:srgbClr val="FFFFFF"/>
                </a:solidFill>
                <a:latin typeface="Calibri"/>
              </a:rPr>
              <a:t>generic amoxicillin otc</a:t>
            </a:r>
            <a:br/>
            <a:r>
              <a:rPr b="false" i="false" strike="noStrike" sz="1200" u="none">
                <a:solidFill>
                  <a:srgbClr val="FFFFFF"/>
                </a:solidFill>
                <a:latin typeface="Calibri"/>
              </a:rPr>
              <a:t>get amoxicillin uk</a:t>
            </a:r>
            <a:br/>
            <a:r>
              <a:rPr b="false" i="false" strike="noStrike" sz="1200" u="none">
                <a:solidFill>
                  <a:srgbClr val="FFFFFF"/>
                </a:solidFill>
                <a:latin typeface="Calibri"/>
              </a:rPr>
              <a:t>500 mg amoxicillin dosage for sinus infection</a:t>
            </a:r>
            <a:br/>
            <a:r>
              <a:rPr b="false" i="false" strike="noStrike" sz="1200" u="none">
                <a:solidFill>
                  <a:srgbClr val="FFFFFF"/>
                </a:solidFill>
                <a:latin typeface="Calibri"/>
              </a:rPr>
              <a:t>We also do not provide coupons for Teva, Pimpal, Gallet, Adalene, Adeferin</a:t>
            </a:r>
            <a:br/>
            <a:r>
              <a:rPr b="false" i="false" strike="noStrike" sz="1200" u="none">
                <a:solidFill>
                  <a:srgbClr val="FFFFFF"/>
                </a:solidFill>
                <a:latin typeface="Calibri"/>
              </a:rPr>
              <a:t>amoxicillin dosage mg per kg</a:t>
            </a:r>
            <a:br/>
            <a:r>
              <a:rPr b="false" i="false" strike="noStrike" sz="1200" u="none">
                <a:solidFill>
                  <a:srgbClr val="FFFFFF"/>
                </a:solidFill>
                <a:latin typeface="Calibri"/>
              </a:rPr>
              <a:t>amoxicillin 500mg for sinus infection</a:t>
            </a:r>
            <a:br/>
            <a:r>
              <a:rPr b="false" i="false" strike="noStrike" sz="1200" u="none">
                <a:solidFill>
                  <a:srgbClr val="FFFFFF"/>
                </a:solidFill>
                <a:latin typeface="Calibri"/>
              </a:rPr>
              <a:t>can you take 500mg amoxicillin every 6 hours</a:t>
            </a:r>
            <a:br/>
            <a:r>
              <a:rPr b="false" i="false" strike="noStrike" sz="1200" u="none">
                <a:solidFill>
                  <a:srgbClr val="FFFFFF"/>
                </a:solidFill>
                <a:latin typeface="Calibri"/>
              </a:rPr>
              <a:t>can amoxicillin 500mg be used for a tooth infection</a:t>
            </a:r>
            <a:br/>
            <a:r>
              <a:rPr b="false" i="false" strike="noStrike" sz="1200" u="none">
                <a:solidFill>
                  <a:srgbClr val="FFFFFF"/>
                </a:solidFill>
                <a:latin typeface="Calibri"/>
              </a:rPr>
              <a:t>Tell your doctor if you experience any of these symptoms when your dose of duloxetine is decreased.</a:t>
            </a:r>
            <a:br/>
            <a:r>
              <a:rPr b="false" i="false" strike="noStrike" sz="1200" u="none">
                <a:solidFill>
                  <a:srgbClr val="FFFFFF"/>
                </a:solidFill>
                <a:latin typeface="Calibri"/>
              </a:rPr>
              <a:t>amoxicillin 500mg price boots</a:t>
            </a:r>
            <a:br/>
            <a:r>
              <a:rPr b="false" i="false" strike="noStrike" sz="1200" u="none">
                <a:solidFill>
                  <a:srgbClr val="FFFFFF"/>
                </a:solidFill>
                <a:latin typeface="Calibri"/>
              </a:rPr>
              <a:t>is it safe to take 1000 mg of amoxicillin at one time</a:t>
            </a:r>
            <a:br/>
            <a:r>
              <a:rPr b="false" i="false" strike="noStrike" sz="1200" u="none">
                <a:solidFill>
                  <a:srgbClr val="FFFFFF"/>
                </a:solidFill>
                <a:latin typeface="Calibri"/>
              </a:rPr>
              <a:t>Patients were assigned to the trials based upon exercise ability</a:t>
            </a:r>
            <a:br/>
            <a:r>
              <a:rPr b="false" i="false" strike="noStrike" sz="1200" u="none">
                <a:solidFill>
                  <a:srgbClr val="FFFFFF"/>
                </a:solidFill>
                <a:latin typeface="Calibri"/>
              </a:rPr>
              <a:t>do you need a prescription for amoxicillin</a:t>
            </a:r>
            <a:br/>
            <a:r>
              <a:rPr b="false" i="false" strike="noStrike" sz="1200" u="none">
                <a:solidFill>
                  <a:srgbClr val="FFFFFF"/>
                </a:solidFill>
                <a:latin typeface="Calibri"/>
              </a:rPr>
              <a:t>875 mg amoxicillin while pregnant</a:t>
            </a:r>
            <a:br/>
            <a:r>
              <a:rPr b="false" i="false" strike="noStrike" sz="1200" u="none">
                <a:solidFill>
                  <a:srgbClr val="FFFFFF"/>
                </a:solidFill>
                <a:latin typeface="Calibri"/>
              </a:rPr>
              <a:t>can i purchase amoxicillin online</a:t>
            </a:r>
            <a:br/>
            <a:r>
              <a:rPr b="false" i="false" strike="noStrike" sz="1200" u="none">
                <a:solidFill>
                  <a:srgbClr val="FFFFFF"/>
                </a:solidFill>
                <a:latin typeface="Calibri"/>
              </a:rPr>
              <a:t>A company car personal loans phone Is Europe out of the woods? Certainly a number of key credit spreads, particularly in Spain and Italy, have narrowed substantially</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oral suspension 125 mg</a:t>
            </a:r>
            <a:br/>
            <a:r>
              <a:rPr b="false" i="false" strike="noStrike" sz="1200" u="none">
                <a:solidFill>
                  <a:srgbClr val="FFFFFF"/>
                </a:solidFill>
                <a:latin typeface="Calibri"/>
              </a:rPr>
              <a:t>amoxicillin 500mg to buy online</a:t>
            </a:r>
            <a:br/>
            <a:r>
              <a:rPr b="false" i="false" strike="noStrike" sz="1200" u="none">
                <a:solidFill>
                  <a:srgbClr val="FFFFFF"/>
                </a:solidFill>
                <a:latin typeface="Calibri"/>
              </a:rPr>
              <a:t>where can i get a prescription for amoxicillin</a:t>
            </a:r>
            <a:br/>
            <a:r>
              <a:rPr b="false" i="false" strike="noStrike" sz="1200" u="none">
                <a:solidFill>
                  <a:srgbClr val="FFFFFF"/>
                </a:solidFill>
                <a:latin typeface="Calibri"/>
              </a:rPr>
              <a:t>how many amoxicillin 500mg do i take for strep throat</a:t>
            </a:r>
            <a:br/>
            <a:r>
              <a:rPr b="false" i="false" strike="noStrike" sz="1200" u="none">
                <a:solidFill>
                  <a:srgbClr val="FFFFFF"/>
                </a:solidFill>
                <a:latin typeface="Calibri"/>
              </a:rPr>
              <a:t>novamox 500 amoxicillin adalah</a:t>
            </a:r>
            <a:br/>
            <a:r>
              <a:rPr b="false" i="false" strike="noStrike" sz="1200" u="none">
                <a:solidFill>
                  <a:srgbClr val="FFFFFF"/>
                </a:solidFill>
                <a:latin typeface="Calibri"/>
              </a:rPr>
              <a:t>Ask your doctor about using a non-hormone method of birth control (such as a condom or diaphragm with spermicide) to prevent pregnancy while taking amoxicillin.</a:t>
            </a:r>
            <a:br/>
            <a:r>
              <a:rPr b="false" i="false" strike="noStrike" sz="1200" u="none">
                <a:solidFill>
                  <a:srgbClr val="FFFFFF"/>
                </a:solidFill>
                <a:latin typeface="Calibri"/>
              </a:rPr>
              <a:t>can you buy amoxicillin over the counter at walmart</a:t>
            </a:r>
            <a:br/>
            <a:r>
              <a:rPr b="false" i="false" strike="noStrike" sz="1200" u="none">
                <a:solidFill>
                  <a:srgbClr val="FFFFFF"/>
                </a:solidFill>
                <a:latin typeface="Calibri"/>
              </a:rPr>
              <a:t>price of amoxicillin 875 mg</a:t>
            </a:r>
            <a:br/>
            <a:r>
              <a:rPr b="false" i="false" strike="noStrike" sz="1200" u="none">
                <a:solidFill>
                  <a:srgbClr val="FFFFFF"/>
                </a:solidFill>
                <a:latin typeface="Calibri"/>
              </a:rPr>
              <a:t>Generally, it is taken by postmenopausal woman and older men, but it has been prescribed for younger persons or for those who suffer from Paget's disease (or other diseases of the bone) as well.</a:t>
            </a:r>
            <a:br/>
            <a:r>
              <a:rPr b="false" i="false" strike="noStrike" sz="1200" u="none">
                <a:solidFill>
                  <a:srgbClr val="FFFFFF"/>
                </a:solidFill>
                <a:latin typeface="Calibri"/>
              </a:rPr>
              <a:t>can i buy amoxicillin online uk</a:t>
            </a:r>
            <a:br/>
            <a:r>
              <a:rPr b="false" i="false" strike="noStrike" sz="1200" u="none">
                <a:solidFill>
                  <a:srgbClr val="FFFFFF"/>
                </a:solidFill>
                <a:latin typeface="Calibri"/>
              </a:rPr>
              <a:t>amoxicillin 500mg used for acne</a:t>
            </a:r>
            <a:br/>
            <a:r>
              <a:rPr b="false" i="false" strike="noStrike" sz="1200" u="none">
                <a:solidFill>
                  <a:srgbClr val="FFFFFF"/>
                </a:solidFill>
                <a:latin typeface="Calibri"/>
              </a:rPr>
              <a:t>En adultos se recomienda iniciar el tratamiento con medio, uno o dos comprimidos (20 a 80 mg de furosemida) diarios</a:t>
            </a:r>
            <a:br/>
            <a:r>
              <a:rPr b="false" i="false" strike="noStrike" sz="1200" u="none">
                <a:solidFill>
                  <a:srgbClr val="FFFFFF"/>
                </a:solidFill>
                <a:latin typeface="Calibri"/>
              </a:rPr>
              <a:t>amoxicillin 400mg/5ml dosage for adults</a:t>
            </a:r>
            <a:br/>
            <a:r>
              <a:rPr b="false" i="false" strike="noStrike" sz="1200" u="none">
                <a:solidFill>
                  <a:srgbClr val="FFFFFF"/>
                </a:solidFill>
                <a:latin typeface="Calibri"/>
              </a:rPr>
              <a:t>amoxicillin trihydrate 250 mg</a:t>
            </a:r>
            <a:br/>
            <a:r>
              <a:rPr b="false" i="false" strike="noStrike" sz="1200" u="none">
                <a:solidFill>
                  <a:srgbClr val="FFFFFF"/>
                </a:solidFill>
                <a:latin typeface="Calibri"/>
              </a:rPr>
              <a:t>etamox 500 amoxicillin 500mg</a:t>
            </a:r>
            <a:br/>
            <a:r>
              <a:rPr b="false" i="false" strike="noStrike" sz="1200" u="none">
                <a:solidFill>
                  <a:srgbClr val="FFFFFF"/>
                </a:solidFill>
                <a:latin typeface="Calibri"/>
              </a:rPr>
              <a:t>how often to take amoxicillin 500mg for uti</a:t>
            </a:r>
            <a:br/>
            <a:r>
              <a:rPr b="false" i="false" strike="noStrike" sz="1200" u="none">
                <a:solidFill>
                  <a:srgbClr val="FFFFFF"/>
                </a:solidFill>
                <a:latin typeface="Calibri"/>
              </a:rPr>
              <a:t>Nightmares and disjointed dreams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trimox</a:t>
            </a:r>
            <a:br/>
            <a:r>
              <a:rPr b="false" i="false" strike="noStrike" sz="1200" u="none">
                <a:solidFill>
                  <a:srgbClr val="FFFFFF"/>
                </a:solidFill>
                <a:latin typeface="Calibri"/>
              </a:rPr>
              <a:t>average cost of amoxicillin clavulanate</a:t>
            </a:r>
            <a:br/>
            <a:r>
              <a:rPr b="false" i="false" strike="noStrike" sz="1200" u="none">
                <a:solidFill>
                  <a:srgbClr val="FFFFFF"/>
                </a:solidFill>
                <a:latin typeface="Calibri"/>
              </a:rPr>
              <a:t>500 amoxicillin 3 times day</a:t>
            </a:r>
            <a:br/>
            <a:r>
              <a:rPr b="false" i="false" strike="noStrike" sz="1200" u="none">
                <a:solidFill>
                  <a:srgbClr val="FFFFFF"/>
                </a:solidFill>
                <a:latin typeface="Calibri"/>
              </a:rPr>
              <a:t>Tell your health-care provider if you have a family history of breast cancer or if you have had breast nodules or an abnormal mammogram</a:t>
            </a:r>
            <a:br/>
            <a:r>
              <a:rPr b="false" i="false" strike="noStrike" sz="1200" u="none">
                <a:solidFill>
                  <a:srgbClr val="FFFFFF"/>
                </a:solidFill>
                <a:latin typeface="Calibri"/>
              </a:rPr>
              <a:t>how much does amoxicillin cost on the street</a:t>
            </a:r>
            <a:br/>
            <a:r>
              <a:rPr b="false" i="false" strike="noStrike" sz="1200" u="none">
                <a:solidFill>
                  <a:srgbClr val="FFFFFF"/>
                </a:solidFill>
                <a:latin typeface="Calibri"/>
              </a:rPr>
              <a:t>amoxicillin online paypal</a:t>
            </a:r>
            <a:br/>
            <a:r>
              <a:rPr b="false" i="false" strike="noStrike" sz="1200" u="none">
                <a:solidFill>
                  <a:srgbClr val="FFFFFF"/>
                </a:solidFill>
                <a:latin typeface="Calibri"/>
              </a:rPr>
              <a:t>Atorvastatin is started with a dosage of 10mg and is commonly increased to 20 mg</a:t>
            </a:r>
            <a:br/>
            <a:r>
              <a:rPr b="false" i="false" strike="noStrike" sz="1200" u="none">
                <a:solidFill>
                  <a:srgbClr val="FFFFFF"/>
                </a:solidFill>
                <a:latin typeface="Calibri"/>
              </a:rPr>
              <a:t>amoxicillin uk buy online</a:t>
            </a:r>
            <a:br/>
            <a:r>
              <a:rPr b="false" i="false" strike="noStrike" sz="1200" u="none">
                <a:solidFill>
                  <a:srgbClr val="FFFFFF"/>
                </a:solidFill>
                <a:latin typeface="Calibri"/>
              </a:rPr>
              <a:t>Initially he was prescribed Propranolol and eventually Pizotifen as the preventative and Sumatriptan when he has an attack</a:t>
            </a:r>
            <a:br/>
            <a:r>
              <a:rPr b="false" i="false" strike="noStrike" sz="1200" u="none">
                <a:solidFill>
                  <a:srgbClr val="FFFFFF"/>
                </a:solidFill>
                <a:latin typeface="Calibri"/>
              </a:rPr>
              <a:t>will 1000 mg of amoxicillin cure chlamydia</a:t>
            </a:r>
            <a:br/>
            <a:r>
              <a:rPr b="false" i="false" strike="noStrike" sz="1200" u="none">
                <a:solidFill>
                  <a:srgbClr val="FFFFFF"/>
                </a:solidFill>
                <a:latin typeface="Calibri"/>
              </a:rPr>
              <a:t>amoxicillin 500mg price canada</a:t>
            </a:r>
            <a:br/>
            <a:r>
              <a:rPr b="false" i="false" strike="noStrike" sz="1200" u="none">
                <a:solidFill>
                  <a:srgbClr val="FFFFFF"/>
                </a:solidFill>
                <a:latin typeface="Calibri"/>
              </a:rPr>
              <a:t>amoxicillin 500mg 3 times a day for 5 days</a:t>
            </a:r>
            <a:br/>
            <a:r>
              <a:rPr b="false" i="false" strike="noStrike" sz="1200" u="none">
                <a:solidFill>
                  <a:srgbClr val="FFFFFF"/>
                </a:solidFill>
                <a:latin typeface="Calibri"/>
              </a:rPr>
              <a:t>Amlodipine besylate tablets may be used as monotherapy or in combination with other antianginal agents.</a:t>
            </a:r>
            <a:br/>
            <a:r>
              <a:rPr b="false" i="false" strike="noStrike" sz="1200" u="none">
                <a:solidFill>
                  <a:srgbClr val="FFFFFF"/>
                </a:solidFill>
                <a:latin typeface="Calibri"/>
              </a:rPr>
              <a:t>amoxicillin 500 mg for sale</a:t>
            </a:r>
            <a:br/>
            <a:r>
              <a:rPr b="false" i="false" strike="noStrike" sz="1200" u="none">
                <a:solidFill>
                  <a:srgbClr val="FFFFFF"/>
                </a:solidFill>
                <a:latin typeface="Calibri"/>
              </a:rPr>
              <a:t>amoxicillin 500mg time between doses</a:t>
            </a:r>
            <a:br/>
            <a:r>
              <a:rPr b="false" i="false" strike="noStrike" sz="1200" u="none">
                <a:solidFill>
                  <a:srgbClr val="FFFFFF"/>
                </a:solidFill>
                <a:latin typeface="Calibri"/>
              </a:rPr>
              <a:t>Common SRI side effects include gastrointestinal distress (eg, nausea, diarrhea, dyspepsia), initial agitation, headache, and disturbances in sexual desire or functioning</a:t>
            </a:r>
            <a:br/>
            <a:r>
              <a:rPr b="false" i="false" strike="noStrike" sz="1200" u="none">
                <a:solidFill>
                  <a:srgbClr val="FFFFFF"/>
                </a:solidFill>
                <a:latin typeface="Calibri"/>
              </a:rPr>
              <a:t>amoxicillin 400mg/5ml susp 100ml dosage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himox 500 mg price</a:t>
            </a:r>
            <a:br/>
            <a:r>
              <a:rPr b="false" i="false" strike="noStrike" sz="1200" u="none">
                <a:solidFill>
                  <a:srgbClr val="FFFFFF"/>
                </a:solidFill>
                <a:latin typeface="Calibri"/>
              </a:rPr>
              <a:t>Some studies have suggested that there is an increased relative risk for healthy women to develop deep vein thrombosis or pulmonary embolism when they put on hormone replacement therapy</a:t>
            </a:r>
            <a:br/>
            <a:r>
              <a:rPr b="false" i="false" strike="noStrike" sz="1200" u="none">
                <a:solidFill>
                  <a:srgbClr val="FFFFFF"/>
                </a:solidFill>
                <a:latin typeface="Calibri"/>
              </a:rPr>
              <a:t>amoxicillin 250mg 5ml dosage for toddlers</a:t>
            </a:r>
            <a:br/>
            <a:r>
              <a:rPr b="false" i="false" strike="noStrike" sz="1200" u="none">
                <a:solidFill>
                  <a:srgbClr val="FFFFFF"/>
                </a:solidFill>
                <a:latin typeface="Calibri"/>
              </a:rPr>
              <a:t>buy trimox online</a:t>
            </a:r>
            <a:br/>
            <a:r>
              <a:rPr b="false" i="false" strike="noStrike" sz="1200" u="none">
                <a:solidFill>
                  <a:srgbClr val="FFFFFF"/>
                </a:solidFill>
                <a:latin typeface="Calibri"/>
              </a:rPr>
              <a:t>When Permethrin treated clothing is used in conjunction with a DEET insect repellent on exposed skin, nearly 100% protection against disease causing mosquitoes and ticks can be achieved.</a:t>
            </a:r>
            <a:br/>
            <a:r>
              <a:rPr b="false" i="false" strike="noStrike" sz="1200" u="none">
                <a:solidFill>
                  <a:srgbClr val="FFFFFF"/>
                </a:solidFill>
                <a:latin typeface="Calibri"/>
              </a:rPr>
              <a:t>amoxicillin 250mg/5ml dosage chart</a:t>
            </a:r>
            <a:br/>
            <a:r>
              <a:rPr b="false" i="false" strike="noStrike" sz="1200" u="none">
                <a:solidFill>
                  <a:srgbClr val="FFFFFF"/>
                </a:solidFill>
                <a:latin typeface="Calibri"/>
              </a:rPr>
              <a:t>novamox 500 mg amoxicillin</a:t>
            </a:r>
            <a:br/>
            <a:r>
              <a:rPr b="false" i="false" strike="noStrike" sz="1200" u="none">
                <a:solidFill>
                  <a:srgbClr val="FFFFFF"/>
                </a:solidFill>
                <a:latin typeface="Calibri"/>
              </a:rPr>
              <a:t>what is amoxicillin 875 125 mg used for</a:t>
            </a:r>
            <a:br/>
            <a:r>
              <a:rPr b="false" i="false" strike="noStrike" sz="1200" u="none">
                <a:solidFill>
                  <a:srgbClr val="FFFFFF"/>
                </a:solidFill>
                <a:latin typeface="Calibri"/>
              </a:rPr>
              <a:t>amoxicillin capsules bp 250 mg pregnancy</a:t>
            </a:r>
            <a:br/>
            <a:r>
              <a:rPr b="false" i="false" strike="noStrike" sz="1200" u="none">
                <a:solidFill>
                  <a:srgbClr val="FFFFFF"/>
                </a:solidFill>
                <a:latin typeface="Calibri"/>
              </a:rPr>
              <a:t>where to buy fish amoxicillin</a:t>
            </a:r>
            <a:br/>
            <a:r>
              <a:rPr b="false" i="false" strike="noStrike" sz="1200" u="none">
                <a:solidFill>
                  <a:srgbClr val="FFFFFF"/>
                </a:solidFill>
                <a:latin typeface="Calibri"/>
              </a:rPr>
              <a:t>cullman loans Testing new bowlers, given the series situation, is a sensible precaution before an arduous tour Down Under</a:t>
            </a:r>
            <a:br/>
            <a:r>
              <a:rPr b="false" i="false" strike="noStrike" sz="1200" u="none">
                <a:solidFill>
                  <a:srgbClr val="FFFFFF"/>
                </a:solidFill>
                <a:latin typeface="Calibri"/>
              </a:rPr>
              <a:t>cheap amoxicillin uk</a:t>
            </a:r>
            <a:br/>
            <a:r>
              <a:rPr b="false" i="false" strike="noStrike" sz="1200" u="none">
                <a:solidFill>
                  <a:srgbClr val="FFFFFF"/>
                </a:solidFill>
                <a:latin typeface="Calibri"/>
              </a:rPr>
              <a:t>amoxicillin mg per kg</a:t>
            </a:r>
            <a:br/>
            <a:r>
              <a:rPr b="false" i="false" strike="noStrike" sz="1200" u="none">
                <a:solidFill>
                  <a:srgbClr val="FFFFFF"/>
                </a:solidFill>
                <a:latin typeface="Calibri"/>
              </a:rPr>
              <a:t>amoxicillin clavulanate rxlist</a:t>
            </a:r>
            <a:br/>
            <a:r>
              <a:rPr b="false" i="false" strike="noStrike" sz="1200" u="none">
                <a:solidFill>
                  <a:srgbClr val="FFFFFF"/>
                </a:solidFill>
                <a:latin typeface="Calibri"/>
              </a:rPr>
              <a:t>I've battled hormonal acne since age 10 Currently 22</a:t>
            </a:r>
            <a:br/>
            <a:r>
              <a:rPr b="false" i="false" strike="noStrike" sz="1200" u="none">
                <a:solidFill>
                  <a:srgbClr val="FFFFFF"/>
                </a:solidFill>
                <a:latin typeface="Calibri"/>
              </a:rPr>
              <a:t>mg amoxicillin uti</a:t>
            </a:r>
            <a:br/>
            <a:r>
              <a:rPr b="false" i="false" strike="noStrike" sz="1200" u="none">
                <a:solidFill>
                  <a:srgbClr val="FFFFFF"/>
                </a:solidFill>
                <a:latin typeface="Calibri"/>
              </a:rPr>
              <a:t>where can i get amoxicillin for my cat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500 price in india</a:t>
            </a:r>
            <a:br/>
            <a:r>
              <a:rPr b="false" i="false" strike="noStrike" sz="1200" u="none">
                <a:solidFill>
                  <a:srgbClr val="FFFFFF"/>
                </a:solidFill>
                <a:latin typeface="Calibri"/>
              </a:rPr>
              <a:t>generic amoxicillin names</a:t>
            </a:r>
            <a:br/>
            <a:r>
              <a:rPr b="false" i="false" strike="noStrike" sz="1200" u="none">
                <a:solidFill>
                  <a:srgbClr val="FFFFFF"/>
                </a:solidFill>
                <a:latin typeface="Calibri"/>
              </a:rPr>
              <a:t>amoxicillin 875 mg dosage for strep throat</a:t>
            </a:r>
            <a:br/>
            <a:r>
              <a:rPr b="false" i="false" strike="noStrike" sz="1200" u="none">
                <a:solidFill>
                  <a:srgbClr val="FFFFFF"/>
                </a:solidFill>
                <a:latin typeface="Calibri"/>
              </a:rPr>
              <a:t>However, it is more likely   to increase sensitivity to the sun, or cause sunburns</a:t>
            </a:r>
            <a:br/>
            <a:r>
              <a:rPr b="false" i="false" strike="noStrike" sz="1200" u="none">
                <a:solidFill>
                  <a:srgbClr val="FFFFFF"/>
                </a:solidFill>
                <a:latin typeface="Calibri"/>
              </a:rPr>
              <a:t>purchase amoxicillin uk</a:t>
            </a:r>
            <a:br/>
            <a:r>
              <a:rPr b="false" i="false" strike="noStrike" sz="1200" u="none">
                <a:solidFill>
                  <a:srgbClr val="FFFFFF"/>
                </a:solidFill>
                <a:latin typeface="Calibri"/>
              </a:rPr>
              <a:t>amoxicillin 500mg during pregnancy</a:t>
            </a:r>
            <a:br/>
            <a:r>
              <a:rPr b="false" i="false" strike="noStrike" sz="1200" u="none">
                <a:solidFill>
                  <a:srgbClr val="FFFFFF"/>
                </a:solidFill>
                <a:latin typeface="Calibri"/>
              </a:rPr>
              <a:t>is amoxicillin 500 mg good for strep throat</a:t>
            </a:r>
            <a:br/>
            <a:r>
              <a:rPr b="false" i="false" strike="noStrike" sz="1200" u="none">
                <a:solidFill>
                  <a:srgbClr val="FFFFFF"/>
                </a:solidFill>
                <a:latin typeface="Calibri"/>
              </a:rPr>
              <a:t>low cost amoxicillin</a:t>
            </a:r>
            <a:br/>
            <a:r>
              <a:rPr b="false" i="false" strike="noStrike" sz="1200" u="none">
                <a:solidFill>
                  <a:srgbClr val="FFFFFF"/>
                </a:solidFill>
                <a:latin typeface="Calibri"/>
              </a:rPr>
              <a:t>In addition, if you have a question for Dr</a:t>
            </a:r>
            <a:br/>
            <a:r>
              <a:rPr b="false" i="false" strike="noStrike" sz="1200" u="none">
                <a:solidFill>
                  <a:srgbClr val="FFFFFF"/>
                </a:solidFill>
                <a:latin typeface="Calibri"/>
              </a:rPr>
              <a:t>amoxicillin trihydrate ca 500mg dosage</a:t>
            </a:r>
            <a:br/>
            <a:r>
              <a:rPr b="false" i="false" strike="noStrike" sz="1200" u="none">
                <a:solidFill>
                  <a:srgbClr val="FFFFFF"/>
                </a:solidFill>
                <a:latin typeface="Calibri"/>
              </a:rPr>
              <a:t>amoxicillin 500 mg order online</a:t>
            </a:r>
            <a:br/>
            <a:r>
              <a:rPr b="false" i="false" strike="noStrike" sz="1200" u="none">
                <a:solidFill>
                  <a:srgbClr val="FFFFFF"/>
                </a:solidFill>
                <a:latin typeface="Calibri"/>
              </a:rPr>
              <a:t>is amoxicillin cheaper than penicillin</a:t>
            </a:r>
            <a:br/>
            <a:r>
              <a:rPr b="false" i="false" strike="noStrike" sz="1200" u="none">
                <a:solidFill>
                  <a:srgbClr val="FFFFFF"/>
                </a:solidFill>
                <a:latin typeface="Calibri"/>
              </a:rPr>
              <a:t>amoxicillin 125 mg per 5ml</a:t>
            </a:r>
            <a:br/>
            <a:r>
              <a:rPr b="false" i="false" strike="noStrike" sz="1200" u="none">
                <a:solidFill>
                  <a:srgbClr val="FFFFFF"/>
                </a:solidFill>
                <a:latin typeface="Calibri"/>
              </a:rPr>
              <a:t>I had cold sweats, nightmares, brain zaps, moodiness, irritability, pain in my joints, and restless leg syndrome to name a few</a:t>
            </a:r>
            <a:br/>
            <a:r>
              <a:rPr b="false" i="false" strike="noStrike" sz="1200" u="none">
                <a:solidFill>
                  <a:srgbClr val="FFFFFF"/>
                </a:solidFill>
                <a:latin typeface="Calibri"/>
              </a:rPr>
              <a:t>amoxicillin k clav 875 125 mg</a:t>
            </a:r>
            <a:br/>
            <a:r>
              <a:rPr b="false" i="false" strike="noStrike" sz="1200" u="none">
                <a:solidFill>
                  <a:srgbClr val="FFFFFF"/>
                </a:solidFill>
                <a:latin typeface="Calibri"/>
              </a:rPr>
              <a:t>This event will be co-hosted by National Parks Conservation Association.</a:t>
            </a:r>
            <a:br/>
            <a:r>
              <a:rPr b="false" i="false" strike="noStrike" sz="1200" u="none">
                <a:solidFill>
                  <a:srgbClr val="FFFFFF"/>
                </a:solidFill>
                <a:latin typeface="Calibri"/>
              </a:rPr>
              <a:t>400 mg amoxicillin dosage for adults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875 125 mg dosage</a:t>
            </a:r>
            <a:br/>
            <a:r>
              <a:rPr b="false" i="false" strike="noStrike" sz="1200" u="none">
                <a:solidFill>
                  <a:srgbClr val="FFFFFF"/>
                </a:solidFill>
                <a:latin typeface="Calibri"/>
              </a:rPr>
              <a:t>Perempuan sangat rentan terhadap jenis penyakit jamur kandida ini, sebab jika terjadi pada vagina dapat menyebabkan iritasi vaginitis atau iritasi vagina</a:t>
            </a:r>
            <a:br/>
            <a:r>
              <a:rPr b="false" i="false" strike="noStrike" sz="1200" u="none">
                <a:solidFill>
                  <a:srgbClr val="FFFFFF"/>
                </a:solidFill>
                <a:latin typeface="Calibri"/>
              </a:rPr>
              <a:t>amoxicillin 500mg uses</a:t>
            </a:r>
            <a:br/>
            <a:r>
              <a:rPr b="false" i="false" strike="noStrike" sz="1200" u="none">
                <a:solidFill>
                  <a:srgbClr val="FFFFFF"/>
                </a:solidFill>
                <a:latin typeface="Calibri"/>
              </a:rPr>
              <a:t>The guidance also advises that a patient&amp;rsquo;s BMI should be checked each time a request is made for orlistat</a:t>
            </a:r>
            <a:br/>
            <a:r>
              <a:rPr b="false" i="false" strike="noStrike" sz="1200" u="none">
                <a:solidFill>
                  <a:srgbClr val="FFFFFF"/>
                </a:solidFill>
                <a:latin typeface="Calibri"/>
              </a:rPr>
              <a:t>amoxicillin online sales</a:t>
            </a:r>
            <a:br/>
            <a:r>
              <a:rPr b="false" i="false" strike="noStrike" sz="1200" u="none">
                <a:solidFill>
                  <a:srgbClr val="FFFFFF"/>
                </a:solidFill>
                <a:latin typeface="Calibri"/>
              </a:rPr>
              <a:t>do you need a prescription for amoxicillin in canada</a:t>
            </a:r>
            <a:br/>
            <a:r>
              <a:rPr b="false" i="false" strike="noStrike" sz="1200" u="none">
                <a:solidFill>
                  <a:srgbClr val="FFFFFF"/>
                </a:solidFill>
                <a:latin typeface="Calibri"/>
              </a:rPr>
              <a:t>amoxicillin 250 mg tab chew</a:t>
            </a:r>
            <a:br/>
            <a:r>
              <a:rPr b="false" i="false" strike="noStrike" sz="1200" u="none">
                <a:solidFill>
                  <a:srgbClr val="FFFFFF"/>
                </a:solidFill>
                <a:latin typeface="Calibri"/>
              </a:rPr>
              <a:t>get amoxicillin fast</a:t>
            </a:r>
            <a:br/>
            <a:r>
              <a:rPr b="false" i="false" strike="noStrike" sz="1200" u="none">
                <a:solidFill>
                  <a:srgbClr val="FFFFFF"/>
                </a:solidFill>
                <a:latin typeface="Calibri"/>
              </a:rPr>
              <a:t>what is teva amoxicillin 500mg used for</a:t>
            </a:r>
            <a:br/>
            <a:r>
              <a:rPr b="false" i="false" strike="noStrike" sz="1200" u="none">
                <a:solidFill>
                  <a:srgbClr val="FFFFFF"/>
                </a:solidFill>
                <a:latin typeface="Calibri"/>
              </a:rPr>
              <a:t>500 mg amoxicillin 3 times a day for tooth infection</a:t>
            </a:r>
            <a:br/>
            <a:r>
              <a:rPr b="false" i="false" strike="noStrike" sz="1200" u="none">
                <a:solidFill>
                  <a:srgbClr val="FFFFFF"/>
                </a:solidFill>
                <a:latin typeface="Calibri"/>
              </a:rPr>
              <a:t>amoxicillin dosage 500 mg twice a day</a:t>
            </a:r>
            <a:br/>
            <a:r>
              <a:rPr b="false" i="false" strike="noStrike" sz="1200" u="none">
                <a:solidFill>
                  <a:srgbClr val="FFFFFF"/>
                </a:solidFill>
                <a:latin typeface="Calibri"/>
              </a:rPr>
              <a:t>amoxicillin 875 mg twice a day pregnant</a:t>
            </a:r>
            <a:br/>
            <a:r>
              <a:rPr b="false" i="false" strike="noStrike" sz="1200" u="none">
                <a:solidFill>
                  <a:srgbClr val="FFFFFF"/>
                </a:solidFill>
                <a:latin typeface="Calibri"/>
              </a:rPr>
              <a:t>amoxicillin rx</a:t>
            </a:r>
            <a:br/>
            <a:r>
              <a:rPr b="false" i="false" strike="noStrike" sz="1200" u="none">
                <a:solidFill>
                  <a:srgbClr val="FFFFFF"/>
                </a:solidFill>
                <a:latin typeface="Calibri"/>
              </a:rPr>
              <a:t>amoxicillin to buy</a:t>
            </a:r>
            <a:br/>
            <a:r>
              <a:rPr b="false" i="false" strike="noStrike" sz="1200" u="none">
                <a:solidFill>
                  <a:srgbClr val="FFFFFF"/>
                </a:solidFill>
                <a:latin typeface="Calibri"/>
              </a:rPr>
              <a:t>amoxicillin 500mg 3 times a day during pregnancy</a:t>
            </a:r>
            <a:br/>
            <a:r>
              <a:rPr b="false" i="false" strike="noStrike" sz="1200" u="none">
                <a:solidFill>
                  <a:srgbClr val="FFFFFF"/>
                </a:solidFill>
                <a:latin typeface="Calibri"/>
              </a:rPr>
              <a:t>amoxicillin 125 mg price</a:t>
            </a:r>
            <a:br/>
            <a:r>
              <a:rPr b="false" i="false" strike="noStrike" sz="1200" u="none">
                <a:solidFill>
                  <a:srgbClr val="FFFFFF"/>
                </a:solidFill>
                <a:latin typeface="Calibri"/>
              </a:rPr>
              <a:t>amoxicillin 250 mg per 5 ml</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125mg/5ml patient information leaflet</a:t>
            </a:r>
            <a:br/>
            <a:r>
              <a:rPr b="false" i="false" strike="noStrike" sz="1200" u="none">
                <a:solidFill>
                  <a:srgbClr val="FFFFFF"/>
                </a:solidFill>
                <a:latin typeface="Calibri"/>
              </a:rPr>
              <a:t>where can i buy amoxicillin for my dog</a:t>
            </a:r>
            <a:br/>
            <a:r>
              <a:rPr b="false" i="false" strike="noStrike" sz="1200" u="none">
                <a:solidFill>
                  <a:srgbClr val="FFFFFF"/>
                </a:solidFill>
                <a:latin typeface="Calibri"/>
              </a:rPr>
              <a:t>amoxicillin 400mg/5ml dosage for 4 year old</a:t>
            </a:r>
            <a:br/>
            <a:r>
              <a:rPr b="false" i="false" strike="noStrike" sz="1200" u="none">
                <a:solidFill>
                  <a:srgbClr val="FFFFFF"/>
                </a:solidFill>
                <a:latin typeface="Calibri"/>
              </a:rPr>
              <a:t>buy amoxicillin online overnight</a:t>
            </a:r>
            <a:br/>
            <a:r>
              <a:rPr b="false" i="false" strike="noStrike" sz="1200" u="none">
                <a:solidFill>
                  <a:srgbClr val="FFFFFF"/>
                </a:solidFill>
                <a:latin typeface="Calibri"/>
              </a:rPr>
              <a:t>amoxicillin 250 mg for uti</a:t>
            </a:r>
            <a:br/>
            <a:r>
              <a:rPr b="false" i="false" strike="noStrike" sz="1200" u="none">
                <a:solidFill>
                  <a:srgbClr val="FFFFFF"/>
                </a:solidFill>
                <a:latin typeface="Calibri"/>
              </a:rPr>
              <a:t>amoxicillin 400mg/5ml susp</a:t>
            </a:r>
            <a:br/>
            <a:r>
              <a:rPr b="false" i="false" strike="noStrike" sz="1200" u="none">
                <a:solidFill>
                  <a:srgbClr val="FFFFFF"/>
                </a:solidFill>
                <a:latin typeface="Calibri"/>
              </a:rPr>
              <a:t>can you get amoxicillin over the counter</a:t>
            </a:r>
            <a:br/>
            <a:r>
              <a:rPr b="false" i="false" strike="noStrike" sz="1200" u="none">
                <a:solidFill>
                  <a:srgbClr val="FFFFFF"/>
                </a:solidFill>
                <a:latin typeface="Calibri"/>
              </a:rPr>
              <a:t>The sheer number of reports implicating Zyprexa has been impressive (237 cases since 1994); 2</a:t>
            </a:r>
            <a:br/>
            <a:r>
              <a:rPr b="false" i="false" strike="noStrike" sz="1200" u="none">
                <a:solidFill>
                  <a:srgbClr val="FFFFFF"/>
                </a:solidFill>
                <a:latin typeface="Calibri"/>
              </a:rPr>
              <a:t>accidentally took 1000 mg of amoxicillin</a:t>
            </a:r>
            <a:br/>
            <a:r>
              <a:rPr b="false" i="false" strike="noStrike" sz="1200" u="none">
                <a:solidFill>
                  <a:srgbClr val="FFFFFF"/>
                </a:solidFill>
                <a:latin typeface="Calibri"/>
              </a:rPr>
              <a:t>3000 mg amoxicillin dosage</a:t>
            </a:r>
            <a:br/>
            <a:r>
              <a:rPr b="false" i="false" strike="noStrike" sz="1200" u="none">
                <a:solidFill>
                  <a:srgbClr val="FFFFFF"/>
                </a:solidFill>
                <a:latin typeface="Calibri"/>
              </a:rPr>
              <a:t>fungsi novamox 500 amoxicillin</a:t>
            </a:r>
            <a:br/>
            <a:r>
              <a:rPr b="false" i="false" strike="noStrike" sz="1200" u="none">
                <a:solidFill>
                  <a:srgbClr val="FFFFFF"/>
                </a:solidFill>
                <a:latin typeface="Calibri"/>
              </a:rPr>
              <a:t>amoxicillin 500mg 3 times a day for uti</a:t>
            </a:r>
            <a:br/>
            <a:r>
              <a:rPr b="false" i="false" strike="noStrike" sz="1200" u="none">
                <a:solidFill>
                  <a:srgbClr val="FFFFFF"/>
                </a:solidFill>
                <a:latin typeface="Calibri"/>
              </a:rPr>
              <a:t>My anxiety level has sky rocketed</a:t>
            </a:r>
            <a:br/>
            <a:r>
              <a:rPr b="false" i="false" strike="noStrike" sz="1200" u="none">
                <a:solidFill>
                  <a:srgbClr val="FFFFFF"/>
                </a:solidFill>
                <a:latin typeface="Calibri"/>
              </a:rPr>
              <a:t>how to take amoxicillin 500mg for strep throat</a:t>
            </a:r>
            <a:br/>
            <a:r>
              <a:rPr b="false" i="false" strike="noStrike" sz="1200" u="none">
                <a:solidFill>
                  <a:srgbClr val="FFFFFF"/>
                </a:solidFill>
                <a:latin typeface="Calibri"/>
              </a:rPr>
              <a:t>I don't wish what I went through upon anybody</a:t>
            </a:r>
            <a:br/>
            <a:r>
              <a:rPr b="false" i="false" strike="noStrike" sz="1200" u="none">
                <a:solidFill>
                  <a:srgbClr val="FFFFFF"/>
                </a:solidFill>
                <a:latin typeface="Calibri"/>
              </a:rPr>
              <a:t>how many mg of amoxicillin should i take for a sinus infection</a:t>
            </a:r>
            <a:br/>
            <a:r>
              <a:rPr b="false" i="false" strike="noStrike" sz="1200" u="none">
                <a:solidFill>
                  <a:srgbClr val="FFFFFF"/>
                </a:solidFill>
                <a:latin typeface="Calibri"/>
              </a:rPr>
              <a:t>Success means that we actually get health as oppose to a manipulation of our natural processes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amoxicillin online uk</a:t>
            </a:r>
            <a:br/>
            <a:r>
              <a:rPr b="false" i="false" strike="noStrike" sz="1200" u="none">
                <a:solidFill>
                  <a:srgbClr val="FFFFFF"/>
                </a:solidFill>
                <a:latin typeface="Calibri"/>
              </a:rPr>
              <a:t>can amoxicillin be purchased over the counter</a:t>
            </a:r>
            <a:br/>
            <a:r>
              <a:rPr b="false" i="false" strike="noStrike" sz="1200" u="none">
                <a:solidFill>
                  <a:srgbClr val="FFFFFF"/>
                </a:solidFill>
                <a:latin typeface="Calibri"/>
              </a:rPr>
              <a:t>get amoxicillin online</a:t>
            </a:r>
            <a:br/>
            <a:r>
              <a:rPr b="false" i="false" strike="noStrike" sz="1200" u="none">
                <a:solidFill>
                  <a:srgbClr val="FFFFFF"/>
                </a:solidFill>
                <a:latin typeface="Calibri"/>
              </a:rPr>
              <a:t>amoxicillin clavulanate potassium 875 mg dosage</a:t>
            </a:r>
            <a:br/>
            <a:r>
              <a:rPr b="false" i="false" strike="noStrike" sz="1200" u="none">
                <a:solidFill>
                  <a:srgbClr val="FFFFFF"/>
                </a:solidFill>
                <a:latin typeface="Calibri"/>
              </a:rPr>
              <a:t>what is amoxicillin trihydrate ca 500mg used for</a:t>
            </a:r>
            <a:br/>
            <a:r>
              <a:rPr b="false" i="false" strike="noStrike" sz="1200" u="none">
                <a:solidFill>
                  <a:srgbClr val="FFFFFF"/>
                </a:solidFill>
                <a:latin typeface="Calibri"/>
              </a:rPr>
              <a:t>amoxicillin pot clavulanate 875 125 mg oral tab</a:t>
            </a:r>
            <a:br/>
            <a:r>
              <a:rPr b="false" i="false" strike="noStrike" sz="1200" u="none">
                <a:solidFill>
                  <a:srgbClr val="FFFFFF"/>
                </a:solidFill>
                <a:latin typeface="Calibri"/>
              </a:rPr>
              <a:t>In that same year, it was the sixth most prescribed brand-name prescription medication, grossing nearly $ 2.6 billion.</a:t>
            </a:r>
            <a:br/>
            <a:r>
              <a:rPr b="false" i="false" strike="noStrike" sz="1200" u="none">
                <a:solidFill>
                  <a:srgbClr val="FFFFFF"/>
                </a:solidFill>
                <a:latin typeface="Calibri"/>
              </a:rPr>
              <a:t>amoxicillin trihydrate 500mg for uti</a:t>
            </a:r>
            <a:br/>
            <a:r>
              <a:rPr b="false" i="false" strike="noStrike" sz="1200" u="none">
                <a:solidFill>
                  <a:srgbClr val="FFFFFF"/>
                </a:solidFill>
                <a:latin typeface="Calibri"/>
              </a:rPr>
              <a:t>generic trimox</a:t>
            </a:r>
            <a:br/>
            <a:r>
              <a:rPr b="false" i="false" strike="noStrike" sz="1200" u="none">
                <a:solidFill>
                  <a:srgbClr val="FFFFFF"/>
                </a:solidFill>
                <a:latin typeface="Calibri"/>
              </a:rPr>
              <a:t>I have seen so many pharmacists seem annoyed at patients asking questions or needing help</a:t>
            </a:r>
            <a:br/>
            <a:r>
              <a:rPr b="false" i="false" strike="noStrike" sz="1200" u="none">
                <a:solidFill>
                  <a:srgbClr val="FFFFFF"/>
                </a:solidFill>
                <a:latin typeface="Calibri"/>
              </a:rPr>
              <a:t>buy amoxicillin 250 mg online uk</a:t>
            </a:r>
            <a:br/>
            <a:r>
              <a:rPr b="false" i="false" strike="noStrike" sz="1200" u="none">
                <a:solidFill>
                  <a:srgbClr val="FFFFFF"/>
                </a:solidFill>
                <a:latin typeface="Calibri"/>
              </a:rPr>
              <a:t>BTW: In retrospect I also started losing my hair at about 22, although very slowly</a:t>
            </a:r>
            <a:br/>
            <a:r>
              <a:rPr b="false" i="false" strike="noStrike" sz="1200" u="none">
                <a:solidFill>
                  <a:srgbClr val="FFFFFF"/>
                </a:solidFill>
                <a:latin typeface="Calibri"/>
              </a:rPr>
              <a:t>amoxicillin capsules ip 500mg uses</a:t>
            </a:r>
            <a:br/>
            <a:r>
              <a:rPr b="false" i="false" strike="noStrike" sz="1200" u="none">
                <a:solidFill>
                  <a:srgbClr val="FFFFFF"/>
                </a:solidFill>
                <a:latin typeface="Calibri"/>
              </a:rPr>
              <a:t>amoxicillin trihydrate 250 mg suspension</a:t>
            </a:r>
            <a:br/>
            <a:r>
              <a:rPr b="false" i="false" strike="noStrike" sz="1200" u="none">
                <a:solidFill>
                  <a:srgbClr val="FFFFFF"/>
                </a:solidFill>
                <a:latin typeface="Calibri"/>
              </a:rPr>
              <a:t>One of the best tools for helping us to reprogram is martial arts</a:t>
            </a:r>
            <a:br/>
            <a:r>
              <a:rPr b="false" i="false" strike="noStrike" sz="1200" u="none">
                <a:solidFill>
                  <a:srgbClr val="FFFFFF"/>
                </a:solidFill>
                <a:latin typeface="Calibri"/>
              </a:rPr>
              <a:t>amoxicillin 500mg 2 times a day for uti</a:t>
            </a:r>
            <a:br/>
            <a:r>
              <a:rPr b="false" i="false" strike="noStrike" sz="1200" u="none">
                <a:solidFill>
                  <a:srgbClr val="FFFFFF"/>
                </a:solidFill>
                <a:latin typeface="Calibri"/>
              </a:rPr>
              <a:t>Have been on temazepan each night for about 12 months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2000 mg of amoxicillin a day too much</a:t>
            </a:r>
            <a:br/>
            <a:r>
              <a:rPr b="false" i="false" strike="noStrike" sz="1200" u="none">
                <a:solidFill>
                  <a:srgbClr val="FFFFFF"/>
                </a:solidFill>
                <a:latin typeface="Calibri"/>
              </a:rPr>
              <a:t>purchase amoxicillin for dogs</a:t>
            </a:r>
            <a:br/>
            <a:r>
              <a:rPr b="false" i="false" strike="noStrike" sz="1200" u="none">
                <a:solidFill>
                  <a:srgbClr val="FFFFFF"/>
                </a:solidFill>
                <a:latin typeface="Calibri"/>
              </a:rPr>
              <a:t>Any doctors advice about bouncing the drug up and down depending on how you are feeling is just plain wrong</a:t>
            </a:r>
            <a:br/>
            <a:r>
              <a:rPr b="false" i="false" strike="noStrike" sz="1200" u="none">
                <a:solidFill>
                  <a:srgbClr val="FFFFFF"/>
                </a:solidFill>
                <a:latin typeface="Calibri"/>
              </a:rPr>
              <a:t>buy amoxicillin capsules bp 250 mg</a:t>
            </a:r>
            <a:br/>
            <a:r>
              <a:rPr b="false" i="false" strike="noStrike" sz="1200" u="none">
                <a:solidFill>
                  <a:srgbClr val="FFFFFF"/>
                </a:solidFill>
                <a:latin typeface="Calibri"/>
              </a:rPr>
              <a:t>amoxicillin 500mg 3 times a day while pregnant</a:t>
            </a:r>
            <a:br/>
            <a:r>
              <a:rPr b="false" i="false" strike="noStrike" sz="1200" u="none">
                <a:solidFill>
                  <a:srgbClr val="FFFFFF"/>
                </a:solidFill>
                <a:latin typeface="Calibri"/>
              </a:rPr>
              <a:t>can you get amoxicillin over the counter in spain</a:t>
            </a:r>
            <a:br/>
            <a:r>
              <a:rPr b="false" i="false" strike="noStrike" sz="1200" u="none">
                <a:solidFill>
                  <a:srgbClr val="FFFFFF"/>
                </a:solidFill>
                <a:latin typeface="Calibri"/>
              </a:rPr>
              <a:t>how much does amoxicillin cost at walgreens</a:t>
            </a:r>
            <a:br/>
            <a:r>
              <a:rPr b="false" i="false" strike="noStrike" sz="1200" u="none">
                <a:solidFill>
                  <a:srgbClr val="FFFFFF"/>
                </a:solidFill>
                <a:latin typeface="Calibri"/>
              </a:rPr>
              <a:t>clonamox caps 500 mg amoxicillin</a:t>
            </a:r>
            <a:br/>
            <a:r>
              <a:rPr b="false" i="false" strike="noStrike" sz="1200" u="none">
                <a:solidFill>
                  <a:srgbClr val="FFFFFF"/>
                </a:solidFill>
                <a:latin typeface="Calibri"/>
              </a:rPr>
              <a:t>amoxicillin 400mg/5ml suspension dosage</a:t>
            </a:r>
            <a:br/>
            <a:r>
              <a:rPr b="false" i="false" strike="noStrike" sz="1200" u="none">
                <a:solidFill>
                  <a:srgbClr val="FFFFFF"/>
                </a:solidFill>
                <a:latin typeface="Calibri"/>
              </a:rPr>
              <a:t>amoxicillin 750 mg dosage</a:t>
            </a:r>
            <a:br/>
            <a:r>
              <a:rPr b="false" i="false" strike="noStrike" sz="1200" u="none">
                <a:solidFill>
                  <a:srgbClr val="FFFFFF"/>
                </a:solidFill>
                <a:latin typeface="Calibri"/>
              </a:rPr>
              <a:t>amoxicillin 875 mg twice a day for sinus infection</a:t>
            </a:r>
            <a:br/>
            <a:r>
              <a:rPr b="false" i="false" strike="noStrike" sz="1200" u="none">
                <a:solidFill>
                  <a:srgbClr val="FFFFFF"/>
                </a:solidFill>
                <a:latin typeface="Calibri"/>
              </a:rPr>
              <a:t>Any doctors advice about bouncing the drug up and down depending on how you are feeling is just plain wrong</a:t>
            </a:r>
            <a:br/>
            <a:r>
              <a:rPr b="false" i="false" strike="noStrike" sz="1200" u="none">
                <a:solidFill>
                  <a:srgbClr val="FFFFFF"/>
                </a:solidFill>
                <a:latin typeface="Calibri"/>
              </a:rPr>
              <a:t>amoxicillin for oral suspension usp 250 mg 5ml</a:t>
            </a:r>
            <a:br/>
            <a:r>
              <a:rPr b="false" i="false" strike="noStrike" sz="1200" u="none">
                <a:solidFill>
                  <a:srgbClr val="FFFFFF"/>
                </a:solidFill>
                <a:latin typeface="Calibri"/>
              </a:rPr>
              <a:t>HCl may also be indicated if rapid correction of severe metabolic alkalosis is warranted (eg, cardiac arrhythmias, hepatic encephalopathy, digoxin cardiotoxicity)</a:t>
            </a:r>
            <a:br/>
            <a:r>
              <a:rPr b="false" i="false" strike="noStrike" sz="1200" u="none">
                <a:solidFill>
                  <a:srgbClr val="FFFFFF"/>
                </a:solidFill>
                <a:latin typeface="Calibri"/>
              </a:rPr>
              <a:t>amoxicillin keflex same</a:t>
            </a:r>
            <a:br/>
            <a:r>
              <a:rPr b="false" i="false" strike="noStrike" sz="1200" u="none">
                <a:solidFill>
                  <a:srgbClr val="FFFFFF"/>
                </a:solidFill>
                <a:latin typeface="Calibri"/>
              </a:rPr>
              <a:t>1000 mg of amoxicillin for strep</a:t>
            </a:r>
            <a:br/>
            <a:r>
              <a:rPr b="false" i="false" strike="noStrike" sz="1200" u="none">
                <a:solidFill>
                  <a:srgbClr val="FFFFFF"/>
                </a:solidFill>
                <a:latin typeface="Calibri"/>
              </a:rPr>
              <a:t>Our dog probably did not get out as frequently as he should have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to get amoxicillin out of clothes</a:t>
            </a:r>
            <a:br/>
            <a:r>
              <a:rPr b="false" i="false" strike="noStrike" sz="1200" u="none">
                <a:solidFill>
                  <a:srgbClr val="FFFFFF"/>
                </a:solidFill>
                <a:latin typeface="Calibri"/>
              </a:rPr>
              <a:t>amoxicillin dosage 1000 mg for toothache</a:t>
            </a:r>
            <a:br/>
            <a:r>
              <a:rPr b="false" i="false" strike="noStrike" sz="1200" u="none">
                <a:solidFill>
                  <a:srgbClr val="FFFFFF"/>
                </a:solidFill>
                <a:latin typeface="Calibri"/>
              </a:rPr>
              <a:t>I did blood test to see if I ovulated and I did but did not conceive</a:t>
            </a:r>
            <a:br/>
            <a:r>
              <a:rPr b="false" i="false" strike="noStrike" sz="1200" u="none">
                <a:solidFill>
                  <a:srgbClr val="FFFFFF"/>
                </a:solidFill>
                <a:latin typeface="Calibri"/>
              </a:rPr>
              <a:t>is 1000 mg of amoxicillin twice a day too much</a:t>
            </a:r>
            <a:br/>
            <a:r>
              <a:rPr b="false" i="false" strike="noStrike" sz="1200" u="none">
                <a:solidFill>
                  <a:srgbClr val="FFFFFF"/>
                </a:solidFill>
                <a:latin typeface="Calibri"/>
              </a:rPr>
              <a:t>trimox 500 dosage</a:t>
            </a:r>
            <a:br/>
            <a:r>
              <a:rPr b="false" i="false" strike="noStrike" sz="1200" u="none">
                <a:solidFill>
                  <a:srgbClr val="FFFFFF"/>
                </a:solidFill>
                <a:latin typeface="Calibri"/>
              </a:rPr>
              <a:t>I also have blood glucose pre and post meal below 110 but my fasting glucose and premeal glucose is consistently higher than post meal both 1 hour and 2 hour</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2015-12-20T01:17:10+04:00</dcterms:created>
  <dcterms:modified xsi:type="dcterms:W3CDTF">2015-12-20T01:17:10+04:00</dcterms:modified>
  <dc:title>Amoxicillin 500mg 3 Times A Day During Pregnancy - Can You Get Amoxicillin Over The Counter In Spain</dc:title>
  <dc:description>Amoxicillin 500mg dose for strep throat, amoxicillin 500 mg price mercury drug, is it safe to take 1000 mg of amoxicillin at one time, novamox 500 mg amoxicillin, how many mg of amoxicillin should i take for a sinus infection, generic trimox, amoxicillin 750 mg dosage</dc:description>
  <dc:subject>Amoxicillin 500mg 3 Times A Day During Pregnancy - Can You Get Amoxicillin Over The Counter In Spain</dc:subject>
  <cp:keywords>amoxicillin mg, get amoxicillin uk, how often to take amoxicillin 500mg for uti, amoxicillin online paypal, amoxicillin 500mg 3 times a day for 5 days, generic amoxicillin names, what is amoxicillin trihydrate ca 500mg used for, amoxicillin pot clavulanate 875 125 mg oral tab, amoxicillin 500mg 3 times a day while pregnant, can you get amoxicillin over the counter in spain</cp:keywords>
  <cp:category/>
</cp:coreProperties>
</file>