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7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7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7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7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8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8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8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8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8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8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8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Where Can I Buy Amoxicillin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2000 mg amoxicillin before dentist</a:t>
            </a:r>
            <a:br/>
            <a:r>
              <a:rPr b="false" i="false" strike="noStrike" sz="1200" u="none">
                <a:solidFill>
                  <a:srgbClr val="FFFFFF"/>
                </a:solidFill>
                <a:latin typeface="Calibri"/>
              </a:rPr>
              <a:t>Complicated UTIs, acute pyelonephritis: 250mg once daily for 10 days or 750mg once daily for 5 days</a:t>
            </a:r>
            <a:br/>
            <a:r>
              <a:rPr b="false" i="false" strike="noStrike" sz="1200" u="none">
                <a:solidFill>
                  <a:srgbClr val="FFFFFF"/>
                </a:solidFill>
                <a:latin typeface="Calibri"/>
              </a:rPr>
              <a:t>will amoxicillin 875 mg treat uti</a:t>
            </a:r>
            <a:br/>
            <a:r>
              <a:rPr b="false" i="false" strike="noStrike" sz="1200" u="none">
                <a:solidFill>
                  <a:srgbClr val="FFFFFF"/>
                </a:solidFill>
                <a:latin typeface="Calibri"/>
              </a:rPr>
              <a:t>can i buy amoxicillin over the counter in australia</a:t>
            </a:r>
            <a:br/>
            <a:r>
              <a:rPr b="false" i="false" strike="noStrike" sz="1200" u="none">
                <a:solidFill>
                  <a:srgbClr val="FFFFFF"/>
                </a:solidFill>
                <a:latin typeface="Calibri"/>
              </a:rPr>
              <a:t>amoxicillin mg per pound</a:t>
            </a:r>
            <a:br/>
            <a:r>
              <a:rPr b="false" i="false" strike="noStrike" sz="1200" u="none">
                <a:solidFill>
                  <a:srgbClr val="FFFFFF"/>
                </a:solidFill>
                <a:latin typeface="Calibri"/>
              </a:rPr>
              <a:t>amoxicillin mg/ml</a:t>
            </a:r>
            <a:br/>
            <a:r>
              <a:rPr b="false" i="false" strike="noStrike" sz="1200" u="none">
                <a:solidFill>
                  <a:srgbClr val="FFFFFF"/>
                </a:solidFill>
                <a:latin typeface="Calibri"/>
              </a:rPr>
              <a:t>buy amoxicillin 500mg</a:t>
            </a:r>
            <a:br/>
            <a:r>
              <a:rPr b="false" i="false" strike="noStrike" sz="1200" u="none">
                <a:solidFill>
                  <a:srgbClr val="FFFFFF"/>
                </a:solidFill>
                <a:latin typeface="Calibri"/>
              </a:rPr>
              <a:t>amoxicillin clavulanate potassium 875 mg price</a:t>
            </a:r>
            <a:br/>
            <a:r>
              <a:rPr b="false" i="false" strike="noStrike" sz="1200" u="none">
                <a:solidFill>
                  <a:srgbClr val="FFFFFF"/>
                </a:solidFill>
                <a:latin typeface="Calibri"/>
              </a:rPr>
              <a:t>what is amoxicillin trihydrate 500mg used for</a:t>
            </a:r>
            <a:br/>
            <a:r>
              <a:rPr b="false" i="false" strike="noStrike" sz="1200" u="none">
                <a:solidFill>
                  <a:srgbClr val="FFFFFF"/>
                </a:solidFill>
                <a:latin typeface="Calibri"/>
              </a:rPr>
              <a:t>Clinicians soon discovered a common side effect of the drug: hair growth.</a:t>
            </a:r>
            <a:br/>
            <a:r>
              <a:rPr b="false" i="false" strike="noStrike" sz="1200" u="none">
                <a:solidFill>
                  <a:srgbClr val="FFFFFF"/>
                </a:solidFill>
                <a:latin typeface="Calibri"/>
              </a:rPr>
              <a:t>generic amoxicillin</a:t>
            </a:r>
            <a:br/>
            <a:r>
              <a:rPr b="false" i="false" strike="noStrike" sz="1200" u="none">
                <a:solidFill>
                  <a:srgbClr val="FFFFFF"/>
                </a:solidFill>
                <a:latin typeface="Calibri"/>
              </a:rPr>
              <a:t>gimalxina amoxicillin 500mg dosage directions</a:t>
            </a:r>
            <a:br/>
            <a:r>
              <a:rPr b="false" i="false" strike="noStrike" sz="1200" u="none">
                <a:solidFill>
                  <a:srgbClr val="FFFFFF"/>
                </a:solidFill>
                <a:latin typeface="Calibri"/>
              </a:rPr>
              <a:t>amoxicillin order</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amoxicillin 30 capsules</a:t>
            </a:r>
            <a:br/>
            <a:r>
              <a:rPr b="false" i="false" strike="noStrike" sz="1200" u="none">
                <a:solidFill>
                  <a:srgbClr val="FFFFFF"/>
                </a:solidFill>
                <a:latin typeface="Calibri"/>
              </a:rPr>
              <a:t>In addition, compared to SRI treatment of other disorders, SRI treatment of OCD usually takes longer for response to begin</a:t>
            </a:r>
            <a:br/>
            <a:r>
              <a:rPr b="false" i="false" strike="noStrike" sz="1200" u="none">
                <a:solidFill>
                  <a:srgbClr val="FFFFFF"/>
                </a:solidFill>
                <a:latin typeface="Calibri"/>
              </a:rPr>
              <a:t>amoxicillin 500mg 3 times a day for 10 days</a:t>
            </a:r>
            <a:br/>
            <a:r>
              <a:rPr b="false" i="false" strike="noStrike" sz="1200" u="none">
                <a:solidFill>
                  <a:srgbClr val="FFFFFF"/>
                </a:solidFill>
                <a:latin typeface="Calibri"/>
              </a:rPr>
              <a:t>Only issue is trying to inhale it when your lung capacity is 50% what it's supposed to be.</a:t>
            </a:r>
            <a:br/>
            <a:r>
              <a:rPr b="false" i="false" strike="noStrike" sz="1200" u="none">
                <a:solidFill>
                  <a:srgbClr val="FFFFFF"/>
                </a:solidFill>
                <a:latin typeface="Calibri"/>
              </a:rPr>
              <a:t>amoxicillin trihydrate 500 mg strep throat</a:t>
            </a:r>
            <a:br/>
            <a:r>
              <a:rPr b="false" i="false" strike="noStrike" sz="1200" u="none">
                <a:solidFill>
                  <a:srgbClr val="FFFFFF"/>
                </a:solidFill>
                <a:latin typeface="Calibri"/>
              </a:rPr>
              <a:t>keflex or amoxicillin for sinus infection</a:t>
            </a:r>
            <a:br/>
            <a:r>
              <a:rPr b="false" i="false" strike="noStrike" sz="1200" u="none">
                <a:solidFill>
                  <a:srgbClr val="FFFFFF"/>
                </a:solidFill>
                <a:latin typeface="Calibri"/>
              </a:rPr>
              <a:t>amoxicillin for oral suspension usp 250 mg/5ml</a:t>
            </a:r>
            <a:br/>
            <a:r>
              <a:rPr b="false" i="false" strike="noStrike" sz="1200" u="none">
                <a:solidFill>
                  <a:srgbClr val="FFFFFF"/>
                </a:solidFill>
                <a:latin typeface="Calibri"/>
              </a:rPr>
              <a:t>how to write a prescription for liquid amoxicillin</a:t>
            </a:r>
            <a:br/>
            <a:r>
              <a:rPr b="false" i="false" strike="noStrike" sz="1200" u="none">
                <a:solidFill>
                  <a:srgbClr val="FFFFFF"/>
                </a:solidFill>
                <a:latin typeface="Calibri"/>
              </a:rPr>
              <a:t>amoxicillin price walgreens</a:t>
            </a:r>
            <a:br/>
            <a:r>
              <a:rPr b="false" i="false" strike="noStrike" sz="1200" u="none">
                <a:solidFill>
                  <a:srgbClr val="FFFFFF"/>
                </a:solidFill>
                <a:latin typeface="Calibri"/>
              </a:rPr>
              <a:t>how to get amoxicillin prescription</a:t>
            </a:r>
            <a:br/>
            <a:r>
              <a:rPr b="false" i="false" strike="noStrike" sz="1200" u="none">
                <a:solidFill>
                  <a:srgbClr val="FFFFFF"/>
                </a:solidFill>
                <a:latin typeface="Calibri"/>
              </a:rPr>
              <a:t>amoxicillin 500mg 3 times a day for tooth infection</a:t>
            </a:r>
            <a:br/>
            <a:r>
              <a:rPr b="false" i="false" strike="noStrike" sz="1200" u="none">
                <a:solidFill>
                  <a:srgbClr val="FFFFFF"/>
                </a:solidFill>
                <a:latin typeface="Calibri"/>
              </a:rPr>
              <a:t>remox 500 amoxicillin dosage</a:t>
            </a:r>
            <a:br/>
            <a:r>
              <a:rPr b="false" i="false" strike="noStrike" sz="1200" u="none">
                <a:solidFill>
                  <a:srgbClr val="FFFFFF"/>
                </a:solidFill>
                <a:latin typeface="Calibri"/>
              </a:rPr>
              <a:t>500mg amoxicillin dose</a:t>
            </a:r>
            <a:br/>
            <a:r>
              <a:rPr b="false" i="false" strike="noStrike" sz="1200" u="none">
                <a:solidFill>
                  <a:srgbClr val="FFFFFF"/>
                </a:solidFill>
                <a:latin typeface="Calibri"/>
              </a:rPr>
              <a:t>can you buy amoxicillin over the counter in uk</a:t>
            </a:r>
            <a:br/>
            <a:r>
              <a:rPr b="false" i="false" strike="noStrike" sz="1200" u="none">
                <a:solidFill>
                  <a:srgbClr val="FFFFFF"/>
                </a:solidFill>
                <a:latin typeface="Calibri"/>
              </a:rPr>
              <a:t>buy amoxicillin for dogs uk</a:t>
            </a:r>
            <a:br/>
            <a:r>
              <a:rPr b="false" i="false" strike="noStrike" sz="1200" u="none">
                <a:solidFill>
                  <a:srgbClr val="FFFFFF"/>
                </a:solidFill>
                <a:latin typeface="Calibri"/>
              </a:rPr>
              <a:t>amoxicillin to buy online uk</a:t>
            </a:r>
            <a:br/>
            <a:r>
              <a:rPr b="false" i="false" strike="noStrike" sz="1200" u="none">
                <a:solidFill>
                  <a:srgbClr val="FFFFFF"/>
                </a:solidFill>
                <a:latin typeface="Calibri"/>
              </a:rPr>
              <a:t>amoxicillin purchase online uk</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Thrush generic cipro ciprofloxacin viagra uk cost pill nexium</a:t>
            </a:r>
            <a:br/>
            <a:r>
              <a:rPr b="false" i="false" strike="noStrike" sz="1200" u="none">
                <a:solidFill>
                  <a:srgbClr val="FFFFFF"/>
                </a:solidFill>
                <a:latin typeface="Calibri"/>
              </a:rPr>
              <a:t>amoxicillin 100 mg/kg/day</a:t>
            </a:r>
            <a:br/>
            <a:r>
              <a:rPr b="false" i="false" strike="noStrike" sz="1200" u="none">
                <a:solidFill>
                  <a:srgbClr val="FFFFFF"/>
                </a:solidFill>
                <a:latin typeface="Calibri"/>
              </a:rPr>
              <a:t>how to take amoxicillin 500mg for uti</a:t>
            </a:r>
            <a:br/>
            <a:r>
              <a:rPr b="false" i="false" strike="noStrike" sz="1200" u="none">
                <a:solidFill>
                  <a:srgbClr val="FFFFFF"/>
                </a:solidFill>
                <a:latin typeface="Calibri"/>
              </a:rPr>
              <a:t>amoxicillin mg/kg</a:t>
            </a:r>
            <a:br/>
            <a:r>
              <a:rPr b="false" i="false" strike="noStrike" sz="1200" u="none">
                <a:solidFill>
                  <a:srgbClr val="FFFFFF"/>
                </a:solidFill>
                <a:latin typeface="Calibri"/>
              </a:rPr>
              <a:t>Not a substitute for nasogastric suction in gastric or intestinal peristalsis</a:t>
            </a:r>
            <a:br/>
            <a:r>
              <a:rPr b="false" i="false" strike="noStrike" sz="1200" u="none">
                <a:solidFill>
                  <a:srgbClr val="FFFFFF"/>
                </a:solidFill>
                <a:latin typeface="Calibri"/>
              </a:rPr>
              <a:t>teva amoxicillin 500mg alcohol</a:t>
            </a:r>
            <a:br/>
            <a:r>
              <a:rPr b="false" i="false" strike="noStrike" sz="1200" u="none">
                <a:solidFill>
                  <a:srgbClr val="FFFFFF"/>
                </a:solidFill>
                <a:latin typeface="Calibri"/>
              </a:rPr>
              <a:t>What you have said makes so much sense, and it confirms that adults get this as well</a:t>
            </a:r>
            <a:br/>
            <a:r>
              <a:rPr b="false" i="false" strike="noStrike" sz="1200" u="none">
                <a:solidFill>
                  <a:srgbClr val="FFFFFF"/>
                </a:solidFill>
                <a:latin typeface="Calibri"/>
              </a:rPr>
              <a:t>amoxicillin buy online usa</a:t>
            </a:r>
            <a:br/>
            <a:r>
              <a:rPr b="false" i="false" strike="noStrike" sz="1200" u="none">
                <a:solidFill>
                  <a:srgbClr val="FFFFFF"/>
                </a:solidFill>
                <a:latin typeface="Calibri"/>
              </a:rPr>
              <a:t>amoxicillin order online</a:t>
            </a:r>
            <a:br/>
            <a:r>
              <a:rPr b="false" i="false" strike="noStrike" sz="1200" u="none">
                <a:solidFill>
                  <a:srgbClr val="FFFFFF"/>
                </a:solidFill>
                <a:latin typeface="Calibri"/>
              </a:rPr>
              <a:t>I don&amp;rsquo;t like how its a life long commitment and it does hurt the wallet at times</a:t>
            </a:r>
            <a:br/>
            <a:r>
              <a:rPr b="false" i="false" strike="noStrike" sz="1200" u="none">
                <a:solidFill>
                  <a:srgbClr val="FFFFFF"/>
                </a:solidFill>
                <a:latin typeface="Calibri"/>
              </a:rPr>
              <a:t>where can i buy amoxicillin</a:t>
            </a:r>
            <a:br/>
            <a:r>
              <a:rPr b="false" i="false" strike="noStrike" sz="1200" u="none">
                <a:solidFill>
                  <a:srgbClr val="FFFFFF"/>
                </a:solidFill>
                <a:latin typeface="Calibri"/>
              </a:rPr>
              <a:t>amoxicillin cheap online</a:t>
            </a:r>
            <a:br/>
            <a:r>
              <a:rPr b="false" i="false" strike="noStrike" sz="1200" u="none">
                <a:solidFill>
                  <a:srgbClr val="FFFFFF"/>
                </a:solidFill>
                <a:latin typeface="Calibri"/>
              </a:rPr>
              <a:t>where can i buy amoxicillin in uk</a:t>
            </a:r>
            <a:br/>
            <a:r>
              <a:rPr b="false" i="false" strike="noStrike" sz="1200" u="none">
                <a:solidFill>
                  <a:srgbClr val="FFFFFF"/>
                </a:solidFill>
                <a:latin typeface="Calibri"/>
              </a:rPr>
              <a:t>The only observed adverse reactions in the 1Xgroup were vomiting and diarrhea in a single cat on five occasions on two separate days</a:t>
            </a:r>
            <a:br/>
            <a:r>
              <a:rPr b="false" i="false" strike="noStrike" sz="1200" u="none">
                <a:solidFill>
                  <a:srgbClr val="FFFFFF"/>
                </a:solidFill>
                <a:latin typeface="Calibri"/>
              </a:rPr>
              <a:t>amoxicillin 875 mg street price</a:t>
            </a:r>
            <a:br/>
            <a:r>
              <a:rPr b="false" i="false" strike="noStrike" sz="1200" u="none">
                <a:solidFill>
                  <a:srgbClr val="FFFFFF"/>
                </a:solidFill>
                <a:latin typeface="Calibri"/>
              </a:rPr>
              <a:t>amoxicillin 875 mg cause yeast infection</a:t>
            </a:r>
            <a:br/>
            <a:r>
              <a:rPr b="false" i="false" strike="noStrike" sz="1200" u="none">
                <a:solidFill>
                  <a:srgbClr val="FFFFFF"/>
                </a:solidFill>
                <a:latin typeface="Calibri"/>
              </a:rPr>
              <a:t>how many times a day should you take amoxicillin 500mg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cost uk</a:t>
            </a:r>
            <a:br/>
            <a:r>
              <a:rPr b="false" i="false" strike="noStrike" sz="1200" u="none">
                <a:solidFill>
                  <a:srgbClr val="FFFFFF"/>
                </a:solidFill>
                <a:latin typeface="Calibri"/>
              </a:rPr>
              <a:t>Pregnancy (Cat.C): usually not recommended</a:t>
            </a:r>
            <a:br/>
            <a:r>
              <a:rPr b="false" i="false" strike="noStrike" sz="1200" u="none">
                <a:solidFill>
                  <a:srgbClr val="FFFFFF"/>
                </a:solidFill>
                <a:latin typeface="Calibri"/>
              </a:rPr>
              <a:t>amoxicillin prescription dental</a:t>
            </a:r>
            <a:br/>
            <a:r>
              <a:rPr b="false" i="false" strike="noStrike" sz="1200" u="none">
                <a:solidFill>
                  <a:srgbClr val="FFFFFF"/>
                </a:solidFill>
                <a:latin typeface="Calibri"/>
              </a:rPr>
              <a:t>I have had no side effects and will continue taking this.</a:t>
            </a:r>
            <a:br/>
            <a:r>
              <a:rPr b="false" i="false" strike="noStrike" sz="1200" u="none">
                <a:solidFill>
                  <a:srgbClr val="FFFFFF"/>
                </a:solidFill>
                <a:latin typeface="Calibri"/>
              </a:rPr>
              <a:t>amoxicillin 125 mg</a:t>
            </a:r>
            <a:br/>
            <a:r>
              <a:rPr b="false" i="false" strike="noStrike" sz="1200" u="none">
                <a:solidFill>
                  <a:srgbClr val="FFFFFF"/>
                </a:solidFill>
                <a:latin typeface="Calibri"/>
              </a:rPr>
              <a:t>875 mg amoxicillin twice a day for strep throat</a:t>
            </a:r>
            <a:br/>
            <a:r>
              <a:rPr b="false" i="false" strike="noStrike" sz="1200" u="none">
                <a:solidFill>
                  <a:srgbClr val="FFFFFF"/>
                </a:solidFill>
                <a:latin typeface="Calibri"/>
              </a:rPr>
              <a:t>Within 6 weeks of treatment initiation, the rates of musculoskeletal adverse reactions were 9.3% (31/335) in the ciprofloxacin-treated group versus 6% (21/349) in comparator-treated patients</a:t>
            </a:r>
            <a:br/>
            <a:r>
              <a:rPr b="false" i="false" strike="noStrike" sz="1200" u="none">
                <a:solidFill>
                  <a:srgbClr val="FFFFFF"/>
                </a:solidFill>
                <a:latin typeface="Calibri"/>
              </a:rPr>
              <a:t>amoxicillin dosage mg kg</a:t>
            </a:r>
            <a:br/>
            <a:r>
              <a:rPr b="false" i="false" strike="noStrike" sz="1200" u="none">
                <a:solidFill>
                  <a:srgbClr val="FFFFFF"/>
                </a:solidFill>
                <a:latin typeface="Calibri"/>
              </a:rPr>
              <a:t>is 1000 mg of amoxicillin too much</a:t>
            </a:r>
            <a:br/>
            <a:r>
              <a:rPr b="false" i="false" strike="noStrike" sz="1200" u="none">
                <a:solidFill>
                  <a:srgbClr val="FFFFFF"/>
                </a:solidFill>
                <a:latin typeface="Calibri"/>
              </a:rPr>
              <a:t>remox 500 amoxicillin</a:t>
            </a:r>
            <a:br/>
            <a:r>
              <a:rPr b="false" i="false" strike="noStrike" sz="1200" u="none">
                <a:solidFill>
                  <a:srgbClr val="FFFFFF"/>
                </a:solidFill>
                <a:latin typeface="Calibri"/>
              </a:rPr>
              <a:t>amoxicillin 500mg capsules price</a:t>
            </a:r>
            <a:br/>
            <a:r>
              <a:rPr b="false" i="false" strike="noStrike" sz="1200" u="none">
                <a:solidFill>
                  <a:srgbClr val="FFFFFF"/>
                </a:solidFill>
                <a:latin typeface="Calibri"/>
              </a:rPr>
              <a:t>It would be expected to have already happened for dopamine (at around 250 Mgs)</a:t>
            </a:r>
            <a:br/>
            <a:r>
              <a:rPr b="false" i="false" strike="noStrike" sz="1200" u="none">
                <a:solidFill>
                  <a:srgbClr val="FFFFFF"/>
                </a:solidFill>
                <a:latin typeface="Calibri"/>
              </a:rPr>
              <a:t>amoxicillin trihydrate 250mg dosage</a:t>
            </a:r>
            <a:br/>
            <a:r>
              <a:rPr b="false" i="false" strike="noStrike" sz="1200" u="none">
                <a:solidFill>
                  <a:srgbClr val="FFFFFF"/>
                </a:solidFill>
                <a:latin typeface="Calibri"/>
              </a:rPr>
              <a:t>buy amoxicillin online next day delivery uk</a:t>
            </a:r>
            <a:br/>
            <a:r>
              <a:rPr b="false" i="false" strike="noStrike" sz="1200" u="none">
                <a:solidFill>
                  <a:srgbClr val="FFFFFF"/>
                </a:solidFill>
                <a:latin typeface="Calibri"/>
              </a:rPr>
              <a:t>I had a cold on Halloween of &amp;rdquo;91 and some fool takes a picture of me mid-sneeze and now I&amp;rsquo;ve got to deal with a bunch of lawsuits</a:t>
            </a:r>
            <a:br/>
            <a:r>
              <a:rPr b="false" i="false" strike="noStrike" sz="1200" u="none">
                <a:solidFill>
                  <a:srgbClr val="FFFFFF"/>
                </a:solidFill>
                <a:latin typeface="Calibri"/>
              </a:rPr>
              <a:t>amoxicillin 500 mg cap teva usa</a:t>
            </a:r>
            <a:br/>
            <a:r>
              <a:rPr b="false" i="false" strike="noStrike" sz="1200" u="none">
                <a:solidFill>
                  <a:srgbClr val="FFFFFF"/>
                </a:solidFill>
                <a:latin typeface="Calibri"/>
              </a:rPr>
              <a:t>generic amoxicillin 500mg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sonra da arkasn dner gider&amp;rdquo;</a:t>
            </a:r>
            <a:br/>
            <a:r>
              <a:rPr b="false" i="false" strike="noStrike" sz="1200" u="none">
                <a:solidFill>
                  <a:srgbClr val="FFFFFF"/>
                </a:solidFill>
                <a:latin typeface="Calibri"/>
              </a:rPr>
              <a:t>amoxicillin 500 mg twice a day for 7 days</a:t>
            </a:r>
            <a:br/>
            <a:r>
              <a:rPr b="false" i="false" strike="noStrike" sz="1200" u="none">
                <a:solidFill>
                  <a:srgbClr val="FFFFFF"/>
                </a:solidFill>
                <a:latin typeface="Calibri"/>
              </a:rPr>
              <a:t>I had to be hospitalized twice for bleeding from taking an NSAID for arthritis</a:t>
            </a:r>
            <a:br/>
            <a:r>
              <a:rPr b="false" i="false" strike="noStrike" sz="1200" u="none">
                <a:solidFill>
                  <a:srgbClr val="FFFFFF"/>
                </a:solidFill>
                <a:latin typeface="Calibri"/>
              </a:rPr>
              <a:t>how to get amoxicillin out of carpet</a:t>
            </a:r>
            <a:br/>
            <a:r>
              <a:rPr b="false" i="false" strike="noStrike" sz="1200" u="none">
                <a:solidFill>
                  <a:srgbClr val="FFFFFF"/>
                </a:solidFill>
                <a:latin typeface="Calibri"/>
              </a:rPr>
              <a:t>amoxicillin 250 mg oral suspension</a:t>
            </a:r>
            <a:br/>
            <a:r>
              <a:rPr b="false" i="false" strike="noStrike" sz="1200" u="none">
                <a:solidFill>
                  <a:srgbClr val="FFFFFF"/>
                </a:solidFill>
                <a:latin typeface="Calibri"/>
              </a:rPr>
              <a:t>amoxicillin 400mg/5ml susp 100ml</a:t>
            </a:r>
            <a:br/>
            <a:r>
              <a:rPr b="false" i="false" strike="noStrike" sz="1200" u="none">
                <a:solidFill>
                  <a:srgbClr val="FFFFFF"/>
                </a:solidFill>
                <a:latin typeface="Calibri"/>
              </a:rPr>
              <a:t>buy amoxicillin online</a:t>
            </a:r>
            <a:br/>
            <a:r>
              <a:rPr b="false" i="false" strike="noStrike" sz="1200" u="none">
                <a:solidFill>
                  <a:srgbClr val="FFFFFF"/>
                </a:solidFill>
                <a:latin typeface="Calibri"/>
              </a:rPr>
              <a:t>trimox dosage</a:t>
            </a:r>
            <a:br/>
            <a:r>
              <a:rPr b="false" i="false" strike="noStrike" sz="1200" u="none">
                <a:solidFill>
                  <a:srgbClr val="FFFFFF"/>
                </a:solidFill>
                <a:latin typeface="Calibri"/>
              </a:rPr>
              <a:t>Op dit moment gebruik ik antibiotica voor de zoveelste keer dit is nu de 3de soort antibiotica die k gehad heb en ook gebruik ik voor het slapen gaan differin gel</a:t>
            </a:r>
            <a:br/>
            <a:r>
              <a:rPr b="false" i="false" strike="noStrike" sz="1200" u="none">
                <a:solidFill>
                  <a:srgbClr val="FFFFFF"/>
                </a:solidFill>
                <a:latin typeface="Calibri"/>
              </a:rPr>
              <a:t>how to write rx for amoxicillin suspension</a:t>
            </a:r>
            <a:br/>
            <a:r>
              <a:rPr b="false" i="false" strike="noStrike" sz="1200" u="none">
                <a:solidFill>
                  <a:srgbClr val="FFFFFF"/>
                </a:solidFill>
                <a:latin typeface="Calibri"/>
              </a:rPr>
              <a:t>prescription amoxicillin</a:t>
            </a:r>
            <a:br/>
            <a:r>
              <a:rPr b="false" i="false" strike="noStrike" sz="1200" u="none">
                <a:solidFill>
                  <a:srgbClr val="FFFFFF"/>
                </a:solidFill>
                <a:latin typeface="Calibri"/>
              </a:rPr>
              <a:t>Tamoxifen targets the estrogen receptor, making it particularly effective against breast cancers that display the molecule abundantly</a:t>
            </a:r>
            <a:br/>
            <a:r>
              <a:rPr b="false" i="false" strike="noStrike" sz="1200" u="none">
                <a:solidFill>
                  <a:srgbClr val="FFFFFF"/>
                </a:solidFill>
                <a:latin typeface="Calibri"/>
              </a:rPr>
              <a:t>amoxicillin 250 mg</a:t>
            </a:r>
            <a:br/>
            <a:r>
              <a:rPr b="false" i="false" strike="noStrike" sz="1200" u="none">
                <a:solidFill>
                  <a:srgbClr val="FFFFFF"/>
                </a:solidFill>
                <a:latin typeface="Calibri"/>
              </a:rPr>
              <a:t>During heart failure these compensatory mechanisms are required even during periods of mild stress, or even at rest, and exercise tolerance is diminished</a:t>
            </a:r>
            <a:br/>
            <a:r>
              <a:rPr b="false" i="false" strike="noStrike" sz="1200" u="none">
                <a:solidFill>
                  <a:srgbClr val="FFFFFF"/>
                </a:solidFill>
                <a:latin typeface="Calibri"/>
              </a:rPr>
              <a:t>amoxicillin 125mg 5ml oral suspension</a:t>
            </a:r>
            <a:br/>
            <a:r>
              <a:rPr b="false" i="false" strike="noStrike" sz="1200" u="none">
                <a:solidFill>
                  <a:srgbClr val="FFFFFF"/>
                </a:solidFill>
                <a:latin typeface="Calibri"/>
              </a:rPr>
              <a:t>He gave me a script for t4 and said have a blood test in a month</a:t>
            </a:r>
            <a:br/>
            <a:r>
              <a:rPr b="false" i="false" strike="noStrike" sz="1200" u="none">
                <a:solidFill>
                  <a:srgbClr val="FFFFFF"/>
                </a:solidFill>
                <a:latin typeface="Calibri"/>
              </a:rPr>
              <a:t>how much does amoxicillin cost in mexico</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amoxicillin online uk next day delivery</a:t>
            </a:r>
            <a:br/>
            <a:r>
              <a:rPr b="false" i="false" strike="noStrike" sz="1200" u="none">
                <a:solidFill>
                  <a:srgbClr val="FFFFFF"/>
                </a:solidFill>
                <a:latin typeface="Calibri"/>
              </a:rPr>
              <a:t>please talk to someone or a support group to help you identify the source of your depression and anxiety and seek help with dealing with the problem</a:t>
            </a:r>
            <a:br/>
            <a:r>
              <a:rPr b="false" i="false" strike="noStrike" sz="1200" u="none">
                <a:solidFill>
                  <a:srgbClr val="FFFFFF"/>
                </a:solidFill>
                <a:latin typeface="Calibri"/>
              </a:rPr>
              <a:t>buy amoxicillin 500mg online</a:t>
            </a:r>
            <a:br/>
            <a:r>
              <a:rPr b="false" i="false" strike="noStrike" sz="1200" u="none">
                <a:solidFill>
                  <a:srgbClr val="FFFFFF"/>
                </a:solidFill>
                <a:latin typeface="Calibri"/>
              </a:rPr>
              <a:t>amoxicillin 500mg capsules for dogs</a:t>
            </a:r>
            <a:br/>
            <a:r>
              <a:rPr b="false" i="false" strike="noStrike" sz="1200" u="none">
                <a:solidFill>
                  <a:srgbClr val="FFFFFF"/>
                </a:solidFill>
                <a:latin typeface="Calibri"/>
              </a:rPr>
              <a:t>amoxicillin clavulanate potassium 875 mg uses</a:t>
            </a:r>
            <a:br/>
            <a:r>
              <a:rPr b="false" i="false" strike="noStrike" sz="1200" u="none">
                <a:solidFill>
                  <a:srgbClr val="FFFFFF"/>
                </a:solidFill>
                <a:latin typeface="Calibri"/>
              </a:rPr>
              <a:t>amoxicillin 500mg dosage for cats</a:t>
            </a:r>
            <a:br/>
            <a:r>
              <a:rPr b="false" i="false" strike="noStrike" sz="1200" u="none">
                <a:solidFill>
                  <a:srgbClr val="FFFFFF"/>
                </a:solidFill>
                <a:latin typeface="Calibri"/>
              </a:rPr>
              <a:t>buy cheap amoxicillin uk</a:t>
            </a:r>
            <a:br/>
            <a:r>
              <a:rPr b="false" i="false" strike="noStrike" sz="1200" u="none">
                <a:solidFill>
                  <a:srgbClr val="FFFFFF"/>
                </a:solidFill>
                <a:latin typeface="Calibri"/>
              </a:rPr>
              <a:t>amoxicillin 875 mg twice a day while pregnant</a:t>
            </a:r>
            <a:br/>
            <a:r>
              <a:rPr b="false" i="false" strike="noStrike" sz="1200" u="none">
                <a:solidFill>
                  <a:srgbClr val="FFFFFF"/>
                </a:solidFill>
                <a:latin typeface="Calibri"/>
              </a:rPr>
              <a:t>Oh my I been using this nasty drug for about 2 years</a:t>
            </a:r>
            <a:br/>
            <a:r>
              <a:rPr b="false" i="false" strike="noStrike" sz="1200" u="none">
                <a:solidFill>
                  <a:srgbClr val="FFFFFF"/>
                </a:solidFill>
                <a:latin typeface="Calibri"/>
              </a:rPr>
              <a:t>amoxicillin 125mg 5ml oral suspension sugar free</a:t>
            </a:r>
            <a:br/>
            <a:r>
              <a:rPr b="false" i="false" strike="noStrike" sz="1200" u="none">
                <a:solidFill>
                  <a:srgbClr val="FFFFFF"/>
                </a:solidFill>
                <a:latin typeface="Calibri"/>
              </a:rPr>
              <a:t>keflex amoxicillin interaction</a:t>
            </a:r>
            <a:br/>
            <a:r>
              <a:rPr b="false" i="false" strike="noStrike" sz="1200" u="none">
                <a:solidFill>
                  <a:srgbClr val="FFFFFF"/>
                </a:solidFill>
                <a:latin typeface="Calibri"/>
              </a:rPr>
              <a:t>Oxcarbazepine is cleared from the body mostly in the form of metabolites which are predominantly excreted by the kidneys</a:t>
            </a:r>
            <a:br/>
            <a:r>
              <a:rPr b="false" i="false" strike="noStrike" sz="1200" u="none">
                <a:solidFill>
                  <a:srgbClr val="FFFFFF"/>
                </a:solidFill>
                <a:latin typeface="Calibri"/>
              </a:rPr>
              <a:t>amoxicillin trihydrate 50 mg/ml</a:t>
            </a:r>
            <a:br/>
            <a:r>
              <a:rPr b="false" i="false" strike="noStrike" sz="1200" u="none">
                <a:solidFill>
                  <a:srgbClr val="FFFFFF"/>
                </a:solidFill>
                <a:latin typeface="Calibri"/>
              </a:rPr>
              <a:t>i&amp;#039;ve been on lexapro around a year, not so sure it is helping</a:t>
            </a:r>
            <a:br/>
            <a:r>
              <a:rPr b="false" i="false" strike="noStrike" sz="1200" u="none">
                <a:solidFill>
                  <a:srgbClr val="FFFFFF"/>
                </a:solidFill>
                <a:latin typeface="Calibri"/>
              </a:rPr>
              <a:t>novamoxin 500 mg amoxicillin uses</a:t>
            </a:r>
            <a:br/>
            <a:r>
              <a:rPr b="false" i="false" strike="noStrike" sz="1200" u="none">
                <a:solidFill>
                  <a:srgbClr val="FFFFFF"/>
                </a:solidFill>
                <a:latin typeface="Calibri"/>
              </a:rPr>
              <a:t>Zou dit door de (zware) medicijnen komen?Vriendelijke groet en alvast bedankt,Lydia</a:t>
            </a:r>
            <a:br/>
            <a:r>
              <a:rPr b="false" i="false" strike="noStrike" sz="1200" u="none">
                <a:solidFill>
                  <a:srgbClr val="FFFFFF"/>
                </a:solidFill>
                <a:latin typeface="Calibri"/>
              </a:rPr>
              <a:t>amoxicillin 250 mg/5 ml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 September 28, 2012 5:00 pm to September 29, 2012 5:00 pm</a:t>
            </a:r>
            <a:br/>
            <a:r>
              <a:rPr b="false" i="false" strike="noStrike" sz="1200" u="none">
                <a:solidFill>
                  <a:srgbClr val="FFFFFF"/>
                </a:solidFill>
                <a:latin typeface="Calibri"/>
              </a:rPr>
              <a:t>amoxicillin 250 mg/5ml suspension</a:t>
            </a:r>
            <a:br/>
            <a:r>
              <a:rPr b="false" i="false" strike="noStrike" sz="1200" u="none">
                <a:solidFill>
                  <a:srgbClr val="FFFFFF"/>
                </a:solidFill>
                <a:latin typeface="Calibri"/>
              </a:rPr>
              <a:t>where can i buy amoxicillin antibiotics online</a:t>
            </a:r>
            <a:br/>
            <a:r>
              <a:rPr b="false" i="false" strike="noStrike" sz="1200" u="none">
                <a:solidFill>
                  <a:srgbClr val="FFFFFF"/>
                </a:solidFill>
                <a:latin typeface="Calibri"/>
              </a:rPr>
              <a:t>amoxicillin 250mg 5ml susp dosage</a:t>
            </a:r>
            <a:br/>
            <a:r>
              <a:rPr b="false" i="false" strike="noStrike" sz="1200" u="none">
                <a:solidFill>
                  <a:srgbClr val="FFFFFF"/>
                </a:solidFill>
                <a:latin typeface="Calibri"/>
              </a:rPr>
              <a:t>500mg amoxicillin dosage for strep throat</a:t>
            </a:r>
            <a:br/>
            <a:r>
              <a:rPr b="false" i="false" strike="noStrike" sz="1200" u="none">
                <a:solidFill>
                  <a:srgbClr val="FFFFFF"/>
                </a:solidFill>
                <a:latin typeface="Calibri"/>
              </a:rPr>
              <a:t>Va Pay Diabetes Wide Gap Between And Diastolic Blood Pressure Isolated Systolic Hypertension</a:t>
            </a:r>
            <a:br/>
            <a:r>
              <a:rPr b="false" i="false" strike="noStrike" sz="1200" u="none">
                <a:solidFill>
                  <a:srgbClr val="FFFFFF"/>
                </a:solidFill>
                <a:latin typeface="Calibri"/>
              </a:rPr>
              <a:t>where can i buy amoxicillin over the counter</a:t>
            </a:r>
            <a:br/>
            <a:r>
              <a:rPr b="false" i="false" strike="noStrike" sz="1200" u="none">
                <a:solidFill>
                  <a:srgbClr val="FFFFFF"/>
                </a:solidFill>
                <a:latin typeface="Calibri"/>
              </a:rPr>
              <a:t>where to buy amoxicillin for fish</a:t>
            </a:r>
            <a:br/>
            <a:r>
              <a:rPr b="false" i="false" strike="noStrike" sz="1200" u="none">
                <a:solidFill>
                  <a:srgbClr val="FFFFFF"/>
                </a:solidFill>
                <a:latin typeface="Calibri"/>
              </a:rPr>
              <a:t>keflex amoxicillin</a:t>
            </a:r>
            <a:br/>
            <a:r>
              <a:rPr b="false" i="false" strike="noStrike" sz="1200" u="none">
                <a:solidFill>
                  <a:srgbClr val="FFFFFF"/>
                </a:solidFill>
                <a:latin typeface="Calibri"/>
              </a:rPr>
              <a:t>where to buy amoxicillin for humans</a:t>
            </a:r>
            <a:br/>
            <a:r>
              <a:rPr b="false" i="false" strike="noStrike" sz="1200" u="none">
                <a:solidFill>
                  <a:srgbClr val="FFFFFF"/>
                </a:solidFill>
                <a:latin typeface="Calibri"/>
              </a:rPr>
              <a:t>amoxicillin prescription cost</a:t>
            </a:r>
            <a:br/>
            <a:r>
              <a:rPr b="false" i="false" strike="noStrike" sz="1200" u="none">
                <a:solidFill>
                  <a:srgbClr val="FFFFFF"/>
                </a:solidFill>
                <a:latin typeface="Calibri"/>
              </a:rPr>
              <a:t>amoxicillin to buy online</a:t>
            </a:r>
            <a:br/>
            <a:r>
              <a:rPr b="false" i="false" strike="noStrike" sz="1200" u="none">
                <a:solidFill>
                  <a:srgbClr val="FFFFFF"/>
                </a:solidFill>
                <a:latin typeface="Calibri"/>
              </a:rPr>
              <a:t>875 mg amoxicillin for chlamydia</a:t>
            </a:r>
            <a:br/>
            <a:r>
              <a:rPr b="false" i="false" strike="noStrike" sz="1200" u="none">
                <a:solidFill>
                  <a:srgbClr val="FFFFFF"/>
                </a:solidFill>
                <a:latin typeface="Calibri"/>
              </a:rPr>
              <a:t>do you get drunk faster on amoxicillin</a:t>
            </a:r>
            <a:br/>
            <a:r>
              <a:rPr b="false" i="false" strike="noStrike" sz="1200" u="none">
                <a:solidFill>
                  <a:srgbClr val="FFFFFF"/>
                </a:solidFill>
                <a:latin typeface="Calibri"/>
              </a:rPr>
              <a:t>Since stopping them I tried beta-prograne 80mgs but they were too strong to start with but wore off as the day went on leaving me waking up with palpitations, banging heart in the</a:t>
            </a:r>
            <a:br/>
            <a:r>
              <a:rPr b="false" i="false" strike="noStrike" sz="1200" u="none">
                <a:solidFill>
                  <a:srgbClr val="FFFFFF"/>
                </a:solidFill>
                <a:latin typeface="Calibri"/>
              </a:rPr>
              <a:t>how much does an amoxicillin prescription cost</a:t>
            </a:r>
            <a:br/>
            <a:r>
              <a:rPr b="false" i="false" strike="noStrike" sz="1200" u="none">
                <a:solidFill>
                  <a:srgbClr val="FFFFFF"/>
                </a:solidFill>
                <a:latin typeface="Calibri"/>
              </a:rPr>
              <a:t>amoxicillin 500 mg twice a day for sinus infection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purchase</a:t>
            </a:r>
            <a:br/>
            <a:r>
              <a:rPr b="false" i="false" strike="noStrike" sz="1200" u="none">
                <a:solidFill>
                  <a:srgbClr val="FFFFFF"/>
                </a:solidFill>
                <a:latin typeface="Calibri"/>
              </a:rPr>
              <a:t>Saturday was Kornheiser0Is 65th birthday.</a:t>
            </a:r>
            <a:br/>
            <a:r>
              <a:rPr b="false" i="false" strike="noStrike" sz="1200" u="none">
                <a:solidFill>
                  <a:srgbClr val="FFFFFF"/>
                </a:solidFill>
                <a:latin typeface="Calibri"/>
              </a:rPr>
              <a:t>amoxicillin 875 mg price</a:t>
            </a:r>
            <a:br/>
            <a:r>
              <a:rPr b="false" i="false" strike="noStrike" sz="1200" u="none">
                <a:solidFill>
                  <a:srgbClr val="FFFFFF"/>
                </a:solidFill>
                <a:latin typeface="Calibri"/>
              </a:rPr>
              <a:t>The new RISPERDAL CONSTA dose packs will now include two separate (non-interchangeable) needles for injection and will be available to U.S</a:t>
            </a:r>
            <a:br/>
            <a:r>
              <a:rPr b="false" i="false" strike="noStrike" sz="1200" u="none">
                <a:solidFill>
                  <a:srgbClr val="FFFFFF"/>
                </a:solidFill>
                <a:latin typeface="Calibri"/>
              </a:rPr>
              <a:t>amoxicillin 500mg price india</a:t>
            </a:r>
            <a:br/>
            <a:r>
              <a:rPr b="false" i="false" strike="noStrike" sz="1200" u="none">
                <a:solidFill>
                  <a:srgbClr val="FFFFFF"/>
                </a:solidFill>
                <a:latin typeface="Calibri"/>
              </a:rPr>
              <a:t>amoxicillin where to buy uk</a:t>
            </a:r>
            <a:br/>
            <a:r>
              <a:rPr b="false" i="false" strike="noStrike" sz="1200" u="none">
                <a:solidFill>
                  <a:srgbClr val="FFFFFF"/>
                </a:solidFill>
                <a:latin typeface="Calibri"/>
              </a:rPr>
              <a:t>Something was clearly not working, but I also noticed a pattern &amp;mdash; many of these patients also had allergies</a:t>
            </a:r>
            <a:br/>
            <a:r>
              <a:rPr b="false" i="false" strike="noStrike" sz="1200" u="none">
                <a:solidFill>
                  <a:srgbClr val="FFFFFF"/>
                </a:solidFill>
                <a:latin typeface="Calibri"/>
              </a:rPr>
              <a:t>amoxicillin 125mg/5ml</a:t>
            </a:r>
            <a:br/>
            <a:r>
              <a:rPr b="false" i="false" strike="noStrike" sz="1200" u="none">
                <a:solidFill>
                  <a:srgbClr val="FFFFFF"/>
                </a:solidFill>
                <a:latin typeface="Calibri"/>
              </a:rPr>
              <a:t>amoxicillin 250 mg capsule price</a:t>
            </a:r>
            <a:br/>
            <a:r>
              <a:rPr b="false" i="false" strike="noStrike" sz="1200" u="none">
                <a:solidFill>
                  <a:srgbClr val="FFFFFF"/>
                </a:solidFill>
                <a:latin typeface="Calibri"/>
              </a:rPr>
              <a:t>Tried to get off gabapentin to see difference and discovered it is helpful</a:t>
            </a:r>
            <a:br/>
            <a:r>
              <a:rPr b="false" i="false" strike="noStrike" sz="1200" u="none">
                <a:solidFill>
                  <a:srgbClr val="FFFFFF"/>
                </a:solidFill>
                <a:latin typeface="Calibri"/>
              </a:rPr>
              <a:t>keflex allergy can i take amoxicillin</a:t>
            </a:r>
            <a:br/>
            <a:r>
              <a:rPr b="false" i="false" strike="noStrike" sz="1200" u="none">
                <a:solidFill>
                  <a:srgbClr val="FFFFFF"/>
                </a:solidFill>
                <a:latin typeface="Calibri"/>
              </a:rPr>
              <a:t>write prescription amoxicillin oral suspension</a:t>
            </a:r>
            <a:br/>
            <a:r>
              <a:rPr b="false" i="false" strike="noStrike" sz="1200" u="none">
                <a:solidFill>
                  <a:srgbClr val="FFFFFF"/>
                </a:solidFill>
                <a:latin typeface="Calibri"/>
              </a:rPr>
              <a:t>Dies knnen Hinweise auf einen Schlaganfall sein.</a:t>
            </a:r>
            <a:br/>
            <a:r>
              <a:rPr b="false" i="false" strike="noStrike" sz="1200" u="none">
                <a:solidFill>
                  <a:srgbClr val="FFFFFF"/>
                </a:solidFill>
                <a:latin typeface="Calibri"/>
              </a:rPr>
              <a:t>amoxicillin 125 mg/5 ml</a:t>
            </a:r>
            <a:br/>
            <a:r>
              <a:rPr b="false" i="false" strike="noStrike" sz="1200" u="none">
                <a:solidFill>
                  <a:srgbClr val="FFFFFF"/>
                </a:solidFill>
                <a:latin typeface="Calibri"/>
              </a:rPr>
              <a:t>where can i buy amoxicillin in the uk</a:t>
            </a:r>
            <a:br/>
            <a:r>
              <a:rPr b="false" i="false" strike="noStrike" sz="1200" u="none">
                <a:solidFill>
                  <a:srgbClr val="FFFFFF"/>
                </a:solidFill>
                <a:latin typeface="Calibri"/>
              </a:rPr>
              <a:t>Reduce colchicine dose if coadministration is necessary</a:t>
            </a:r>
            <a:br/>
            <a:r>
              <a:rPr b="false" i="false" strike="noStrike" sz="1200" u="none">
                <a:solidFill>
                  <a:srgbClr val="FFFFFF"/>
                </a:solidFill>
                <a:latin typeface="Calibri"/>
              </a:rPr>
              <a:t>amoxicillin 250 mg suspension pediatrica dosis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400mg/5ml dosage for 3 year old</a:t>
            </a:r>
            <a:br/>
            <a:r>
              <a:rPr b="false" i="false" strike="noStrike" sz="1200" u="none">
                <a:solidFill>
                  <a:srgbClr val="FFFFFF"/>
                </a:solidFill>
                <a:latin typeface="Calibri"/>
              </a:rPr>
              <a:t>I think anyone who's experienced clinical depression and how serious and severe this disease can be will agree</a:t>
            </a:r>
            <a:br/>
            <a:r>
              <a:rPr b="false" i="false" strike="noStrike" sz="1200" u="none">
                <a:solidFill>
                  <a:srgbClr val="FFFFFF"/>
                </a:solidFill>
                <a:latin typeface="Calibri"/>
              </a:rPr>
              <a:t>order amoxicillin uk</a:t>
            </a:r>
            <a:br/>
            <a:r>
              <a:rPr b="false" i="false" strike="noStrike" sz="1200" u="none">
                <a:solidFill>
                  <a:srgbClr val="FFFFFF"/>
                </a:solidFill>
                <a:latin typeface="Calibri"/>
              </a:rPr>
              <a:t>Thankfully the Navy pays for my inhalers but I run a mile and a half or more every day, I still use my inhaler but not so frequently</a:t>
            </a:r>
            <a:br/>
            <a:r>
              <a:rPr b="false" i="false" strike="noStrike" sz="1200" u="none">
                <a:solidFill>
                  <a:srgbClr val="FFFFFF"/>
                </a:solidFill>
                <a:latin typeface="Calibri"/>
              </a:rPr>
              <a:t>is 1000 mg of amoxicillin safe to take</a:t>
            </a:r>
            <a:br/>
            <a:r>
              <a:rPr b="false" i="false" strike="noStrike" sz="1200" u="none">
                <a:solidFill>
                  <a:srgbClr val="FFFFFF"/>
                </a:solidFill>
                <a:latin typeface="Calibri"/>
              </a:rPr>
              <a:t>The teaching of maths is very well structured, you have a clear curriculum," said Prof Moser.</a:t>
            </a:r>
            <a:br/>
            <a:r>
              <a:rPr b="false" i="false" strike="noStrike" sz="1200" u="none">
                <a:solidFill>
                  <a:srgbClr val="FFFFFF"/>
                </a:solidFill>
                <a:latin typeface="Calibri"/>
              </a:rPr>
              <a:t>amoxicillin price in india</a:t>
            </a:r>
            <a:br/>
            <a:r>
              <a:rPr b="false" i="false" strike="noStrike" sz="1200" u="none">
                <a:solidFill>
                  <a:srgbClr val="FFFFFF"/>
                </a:solidFill>
                <a:latin typeface="Calibri"/>
              </a:rPr>
              <a:t>cotrimoxazole generic name</a:t>
            </a:r>
            <a:br/>
            <a:r>
              <a:rPr b="false" i="false" strike="noStrike" sz="1200" u="none">
                <a:solidFill>
                  <a:srgbClr val="FFFFFF"/>
                </a:solidFill>
                <a:latin typeface="Calibri"/>
              </a:rPr>
              <a:t>rx amoxicillin liquid</a:t>
            </a:r>
            <a:br/>
            <a:r>
              <a:rPr b="false" i="false" strike="noStrike" sz="1200" u="none">
                <a:solidFill>
                  <a:srgbClr val="FFFFFF"/>
                </a:solidFill>
                <a:latin typeface="Calibri"/>
              </a:rPr>
              <a:t>amoxicillin 500 mg missed dose</a:t>
            </a:r>
            <a:br/>
            <a:r>
              <a:rPr b="false" i="false" strike="noStrike" sz="1200" u="none">
                <a:solidFill>
                  <a:srgbClr val="FFFFFF"/>
                </a:solidFill>
                <a:latin typeface="Calibri"/>
              </a:rPr>
              <a:t>amoxicillin price publix</a:t>
            </a:r>
            <a:br/>
            <a:r>
              <a:rPr b="false" i="false" strike="noStrike" sz="1200" u="none">
                <a:solidFill>
                  <a:srgbClr val="FFFFFF"/>
                </a:solidFill>
                <a:latin typeface="Calibri"/>
              </a:rPr>
              <a:t>amoxicillin online overnight uk</a:t>
            </a:r>
            <a:br/>
            <a:r>
              <a:rPr b="false" i="false" strike="noStrike" sz="1200" u="none">
                <a:solidFill>
                  <a:srgbClr val="FFFFFF"/>
                </a:solidFill>
                <a:latin typeface="Calibri"/>
              </a:rPr>
              <a:t>Wellbutrin SR may cause harm or birth defects to an unborn baby</a:t>
            </a:r>
            <a:br/>
            <a:r>
              <a:rPr b="false" i="false" strike="noStrike" sz="1200" u="none">
                <a:solidFill>
                  <a:srgbClr val="FFFFFF"/>
                </a:solidFill>
                <a:latin typeface="Calibri"/>
              </a:rPr>
              <a:t>buy amoxicillin online uk</a:t>
            </a:r>
            <a:br/>
            <a:r>
              <a:rPr b="false" i="false" strike="noStrike" sz="1200" u="none">
                <a:solidFill>
                  <a:srgbClr val="FFFFFF"/>
                </a:solidFill>
                <a:latin typeface="Calibri"/>
              </a:rPr>
              <a:t>amoxicillin generic walgreens</a:t>
            </a:r>
            <a:br/>
            <a:r>
              <a:rPr b="false" i="false" strike="noStrike" sz="1200" u="none">
                <a:solidFill>
                  <a:srgbClr val="FFFFFF"/>
                </a:solidFill>
                <a:latin typeface="Calibri"/>
              </a:rPr>
              <a:t>En mijn voorhoofd is 1 grote vlekkenboel echt helemaal vol pigment vlekken</a:t>
            </a:r>
            <a:br/>
            <a:r>
              <a:rPr b="false" i="false" strike="noStrike" sz="1200" u="none">
                <a:solidFill>
                  <a:srgbClr val="FFFFFF"/>
                </a:solidFill>
                <a:latin typeface="Calibri"/>
              </a:rPr>
              <a:t>amoxicillin 500mg 3 times a day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for amoxicillin clavulanate</a:t>
            </a:r>
            <a:br/>
            <a:r>
              <a:rPr b="false" i="false" strike="noStrike" sz="1200" u="none">
                <a:solidFill>
                  <a:srgbClr val="FFFFFF"/>
                </a:solidFill>
                <a:latin typeface="Calibri"/>
              </a:rPr>
              <a:t>amoxicillin 500mg</a:t>
            </a:r>
            <a:br/>
            <a:r>
              <a:rPr b="false" i="false" strike="noStrike" sz="1200" u="none">
                <a:solidFill>
                  <a:srgbClr val="FFFFFF"/>
                </a:solidFill>
                <a:latin typeface="Calibri"/>
              </a:rPr>
              <a:t>amoxicillin 500 milligrams what is it used for</a:t>
            </a:r>
            <a:br/>
            <a:r>
              <a:rPr b="false" i="false" strike="noStrike" sz="1200" u="none">
                <a:solidFill>
                  <a:srgbClr val="FFFFFF"/>
                </a:solidFill>
                <a:latin typeface="Calibri"/>
              </a:rPr>
              <a:t>purchase amoxicillin online</a:t>
            </a:r>
            <a:br/>
            <a:r>
              <a:rPr b="false" i="false" strike="noStrike" sz="1200" u="none">
                <a:solidFill>
                  <a:srgbClr val="FFFFFF"/>
                </a:solidFill>
                <a:latin typeface="Calibri"/>
              </a:rPr>
              <a:t>There are different brands and forms of this medication available</a:t>
            </a:r>
            <a:br/>
            <a:r>
              <a:rPr b="false" i="false" strike="noStrike" sz="1200" u="none">
                <a:solidFill>
                  <a:srgbClr val="FFFFFF"/>
                </a:solidFill>
                <a:latin typeface="Calibri"/>
              </a:rPr>
              <a:t>can you get amoxicillin over the counter uk</a:t>
            </a:r>
            <a:br/>
            <a:r>
              <a:rPr b="false" i="false" strike="noStrike" sz="1200" u="none">
                <a:solidFill>
                  <a:srgbClr val="FFFFFF"/>
                </a:solidFill>
                <a:latin typeface="Calibri"/>
              </a:rPr>
              <a:t>amoxicillin 125 mg suspension</a:t>
            </a:r>
            <a:br/>
            <a:r>
              <a:rPr b="false" i="false" strike="noStrike" sz="1200" u="none">
                <a:solidFill>
                  <a:srgbClr val="FFFFFF"/>
                </a:solidFill>
                <a:latin typeface="Calibri"/>
              </a:rPr>
              <a:t>order amoxicillin canada</a:t>
            </a:r>
            <a:br/>
            <a:r>
              <a:rPr b="false" i="false" strike="noStrike" sz="1200" u="none">
                <a:solidFill>
                  <a:srgbClr val="FFFFFF"/>
                </a:solidFill>
                <a:latin typeface="Calibri"/>
              </a:rPr>
              <a:t>Ik overweeg om door de huisarts voor mijn dochter ook Tretinone voor te laten schrijven; of is ze daar te jong voor?</a:t>
            </a:r>
            <a:br/>
            <a:r>
              <a:rPr b="false" i="false" strike="noStrike" sz="1200" u="none">
                <a:solidFill>
                  <a:srgbClr val="FFFFFF"/>
                </a:solidFill>
                <a:latin typeface="Calibri"/>
              </a:rPr>
              <a:t>where can i buy amoxicillin online</a:t>
            </a:r>
            <a:br/>
            <a:r>
              <a:rPr b="false" i="false" strike="noStrike" sz="1200" u="none">
                <a:solidFill>
                  <a:srgbClr val="FFFFFF"/>
                </a:solidFill>
                <a:latin typeface="Calibri"/>
              </a:rPr>
              <a:t>My texture is getting better, i have very smooth skin on my forehead, my cheeks, my red marks are slowly fading</a:t>
            </a:r>
            <a:br/>
            <a:r>
              <a:rPr b="false" i="false" strike="noStrike" sz="1200" u="none">
                <a:solidFill>
                  <a:srgbClr val="FFFFFF"/>
                </a:solidFill>
                <a:latin typeface="Calibri"/>
              </a:rPr>
              <a:t>trimox 500mg capsule</a:t>
            </a:r>
            <a:br/>
            <a:r>
              <a:rPr b="false" i="false" strike="noStrike" sz="1200" u="none">
                <a:solidFill>
                  <a:srgbClr val="FFFFFF"/>
                </a:solidFill>
                <a:latin typeface="Calibri"/>
              </a:rPr>
              <a:t>amoxicillin generic price</a:t>
            </a:r>
            <a:br/>
            <a:r>
              <a:rPr b="false" i="false" strike="noStrike" sz="1200" u="none">
                <a:solidFill>
                  <a:srgbClr val="FFFFFF"/>
                </a:solidFill>
                <a:latin typeface="Calibri"/>
              </a:rPr>
              <a:t>I am not sure whether to blame the injection for my weight gain but looking at the other comments it seems like a reasonable explanation for it</a:t>
            </a:r>
            <a:br/>
            <a:r>
              <a:rPr b="false" i="false" strike="noStrike" sz="1200" u="none">
                <a:solidFill>
                  <a:srgbClr val="FFFFFF"/>
                </a:solidFill>
                <a:latin typeface="Calibri"/>
              </a:rPr>
              <a:t>amoxicillin 1000 mg dosage</a:t>
            </a:r>
            <a:br/>
            <a:r>
              <a:rPr b="false" i="false" strike="noStrike" sz="1200" u="none">
                <a:solidFill>
                  <a:srgbClr val="FFFFFF"/>
                </a:solidFill>
                <a:latin typeface="Calibri"/>
              </a:rPr>
              <a:t>Under the norwegians of the kibera, Shire will pass a leading developer payment of $208 million to schaer the leadership summit of Electronic Pedigree Program Handbook</a:t>
            </a:r>
            <a:br/>
            <a:r>
              <a:rPr b="false" i="false" strike="noStrike" sz="1200" u="none">
                <a:solidFill>
                  <a:srgbClr val="FFFFFF"/>
                </a:solidFill>
                <a:latin typeface="Calibri"/>
              </a:rPr>
              <a:t>amoxicillin 1000 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875 mg amoxicillin dosage</a:t>
            </a:r>
            <a:br/>
            <a:r>
              <a:rPr b="false" i="false" strike="noStrike" sz="1200" u="none">
                <a:solidFill>
                  <a:srgbClr val="FFFFFF"/>
                </a:solidFill>
                <a:latin typeface="Calibri"/>
              </a:rPr>
              <a:t>I have put if off for a couple of months because of the high twin rate but I have heard of a lot of people having 1 baby</a:t>
            </a:r>
            <a:br/>
            <a:r>
              <a:rPr b="false" i="false" strike="noStrike" sz="1200" u="none">
                <a:solidFill>
                  <a:srgbClr val="FFFFFF"/>
                </a:solidFill>
                <a:latin typeface="Calibri"/>
              </a:rPr>
              <a:t>clonamox 500 mg amoxicillin pregnancy</a:t>
            </a:r>
            <a:br/>
            <a:r>
              <a:rPr b="false" i="false" strike="noStrike" sz="1200" u="none">
                <a:solidFill>
                  <a:srgbClr val="FFFFFF"/>
                </a:solidFill>
                <a:latin typeface="Calibri"/>
              </a:rPr>
              <a:t>amoxicillin 500mg 2 times a day</a:t>
            </a:r>
            <a:br/>
            <a:r>
              <a:rPr b="false" i="false" strike="noStrike" sz="1200" u="none">
                <a:solidFill>
                  <a:srgbClr val="FFFFFF"/>
                </a:solidFill>
                <a:latin typeface="Calibri"/>
              </a:rPr>
              <a:t>When I see one I find it funny that before it would have made me sad but now I'm like 'oh a little pimple how sweet'</a:t>
            </a:r>
            <a:br/>
            <a:r>
              <a:rPr b="false" i="false" strike="noStrike" sz="1200" u="none">
                <a:solidFill>
                  <a:srgbClr val="FFFFFF"/>
                </a:solidFill>
                <a:latin typeface="Calibri"/>
              </a:rPr>
              <a:t>amoxicillin generic over the counter</a:t>
            </a:r>
            <a:br/>
            <a:r>
              <a:rPr b="false" i="false" strike="noStrike" sz="1200" u="none">
                <a:solidFill>
                  <a:srgbClr val="FFFFFF"/>
                </a:solidFill>
                <a:latin typeface="Calibri"/>
              </a:rPr>
              <a:t>I lost 60 lbs in just under a year</a:t>
            </a:r>
            <a:br/>
            <a:r>
              <a:rPr b="false" i="false" strike="noStrike" sz="1200" u="none">
                <a:solidFill>
                  <a:srgbClr val="FFFFFF"/>
                </a:solidFill>
                <a:latin typeface="Calibri"/>
              </a:rPr>
              <a:t>amoxicillin clavulanate 875 mg price</a:t>
            </a:r>
            <a:br/>
            <a:r>
              <a:rPr b="false" i="false" strike="noStrike" sz="1200" u="none">
                <a:solidFill>
                  <a:srgbClr val="FFFFFF"/>
                </a:solidFill>
                <a:latin typeface="Calibri"/>
              </a:rPr>
              <a:t>amoxicillin 400mg 5ml susp for toddler</a:t>
            </a:r>
            <a:br/>
            <a:r>
              <a:rPr b="false" i="false" strike="noStrike" sz="1200" u="none">
                <a:solidFill>
                  <a:srgbClr val="FFFFFF"/>
                </a:solidFill>
                <a:latin typeface="Calibri"/>
              </a:rPr>
              <a:t>recommended dose amoxicillin 500mg</a:t>
            </a:r>
            <a:br/>
            <a:r>
              <a:rPr b="false" i="false" strike="noStrike" sz="1200" u="none">
                <a:solidFill>
                  <a:srgbClr val="FFFFFF"/>
                </a:solidFill>
                <a:latin typeface="Calibri"/>
              </a:rPr>
              <a:t>I felt like, it was looking at me</a:t>
            </a:r>
            <a:br/>
            <a:r>
              <a:rPr b="false" i="false" strike="noStrike" sz="1200" u="none">
                <a:solidFill>
                  <a:srgbClr val="FFFFFF"/>
                </a:solidFill>
                <a:latin typeface="Calibri"/>
              </a:rPr>
              <a:t>buy amoxicillin over counter uk</a:t>
            </a:r>
            <a:br/>
            <a:r>
              <a:rPr b="false" i="false" strike="noStrike" sz="1200" u="none">
                <a:solidFill>
                  <a:srgbClr val="FFFFFF"/>
                </a:solidFill>
                <a:latin typeface="Calibri"/>
              </a:rPr>
              <a:t>Horrible cramping, heaviest flowthat has ever happened to anyone (I felt like).The "super" tampons filled within an hour</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2015-12-20T01:17:10+04:00</dcterms:created>
  <dcterms:modified xsi:type="dcterms:W3CDTF">2015-12-20T01:17:10+04:00</dcterms:modified>
  <dc:title>Buy Cheap Amoxicillin Uk - Rx Amoxicillin Liquid</dc:title>
  <dc:description>What is amoxicillin trihydrate 500mg used for, amoxicillin 875 mg cause yeast infection, amoxicillin dosage mg kg, remox 500 amoxicillin, amoxicillin 500mg capsules price, buy amoxicillin online uk next day delivery, amoxicillin online overnight uk</dc:description>
  <dc:subject>Buy Cheap Amoxicillin Uk - Rx Amoxicillin Liquid</dc:subject>
  <cp:keywords>2000 mg amoxicillin before dentist, how to get amoxicillin prescription, amoxicillin to buy online uk, where can i buy amoxicillin, amoxicillin 400mg/5ml susp 100ml, where can i buy amoxicillin antibiotics online, amoxicillin 250mg 5ml susp dosage, amoxicillin 125 mg/5 ml, where can i buy amoxicillin in the uk, amoxicillin 500mg 2 times a day</cp:keywords>
  <cp:category/>
</cp:coreProperties>
</file>