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Amoxicillin Trihydrate Capsules Ip 500mg Uses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u need a prescription for amoxicillin</a:t>
            </a:r>
            <a:br/>
            <a:r>
              <a:rPr b="false" i="false" strike="noStrike" sz="1200" u="none">
                <a:solidFill>
                  <a:srgbClr val="FFFFFF"/>
                </a:solidFill>
                <a:latin typeface="Calibri"/>
              </a:rPr>
              <a:t>buy amoxicillin online overnight delivery</a:t>
            </a:r>
            <a:br/>
            <a:r>
              <a:rPr b="false" i="false" strike="noStrike" sz="1200" u="none">
                <a:solidFill>
                  <a:srgbClr val="FFFFFF"/>
                </a:solidFill>
                <a:latin typeface="Calibri"/>
              </a:rPr>
              <a:t>amoxicillin keflex same</a:t>
            </a:r>
            <a:br/>
            <a:r>
              <a:rPr b="false" i="false" strike="noStrike" sz="1200" u="none">
                <a:solidFill>
                  <a:srgbClr val="FFFFFF"/>
                </a:solidFill>
                <a:latin typeface="Calibri"/>
              </a:rPr>
              <a:t>amoxicillin 500mg dosage sinus infection</a:t>
            </a:r>
            <a:br/>
            <a:r>
              <a:rPr b="false" i="false" strike="noStrike" sz="1200" u="none">
                <a:solidFill>
                  <a:srgbClr val="FFFFFF"/>
                </a:solidFill>
                <a:latin typeface="Calibri"/>
              </a:rPr>
              <a:t>walgreens price for amoxicillin</a:t>
            </a:r>
            <a:br/>
            <a:r>
              <a:rPr b="false" i="false" strike="noStrike" sz="1200" u="none">
                <a:solidFill>
                  <a:srgbClr val="FFFFFF"/>
                </a:solidFill>
                <a:latin typeface="Calibri"/>
              </a:rPr>
              <a:t>The prospect of being bald by my mid-to-late twenties terrified me</a:t>
            </a:r>
            <a:br/>
            <a:r>
              <a:rPr b="false" i="false" strike="noStrike" sz="1200" u="none">
                <a:solidFill>
                  <a:srgbClr val="FFFFFF"/>
                </a:solidFill>
                <a:latin typeface="Calibri"/>
              </a:rPr>
              <a:t>amoxil online uk</a:t>
            </a:r>
            <a:br/>
            <a:r>
              <a:rPr b="false" i="false" strike="noStrike" sz="1200" u="none">
                <a:solidFill>
                  <a:srgbClr val="FFFFFF"/>
                </a:solidFill>
                <a:latin typeface="Calibri"/>
              </a:rPr>
              <a:t>amoxil 250 mg tabletas</a:t>
            </a:r>
            <a:br/>
            <a:r>
              <a:rPr b="false" i="false" strike="noStrike" sz="1200" u="none">
                <a:solidFill>
                  <a:srgbClr val="FFFFFF"/>
                </a:solidFill>
                <a:latin typeface="Calibri"/>
              </a:rPr>
              <a:t>250 mg amoxicillin activity</a:t>
            </a:r>
            <a:br/>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teva amoxicillin 500mg alcohol</a:t>
            </a:r>
            <a:br/>
            <a:r>
              <a:rPr b="false" i="false" strike="noStrike" sz="1200" u="none">
                <a:solidFill>
                  <a:srgbClr val="FFFFFF"/>
                </a:solidFill>
                <a:latin typeface="Calibri"/>
              </a:rPr>
              <a:t>amoxicillin 500 mg bid for strep throat</a:t>
            </a:r>
            <a:br/>
            <a:r>
              <a:rPr b="false" i="false" strike="noStrike" sz="1200" u="none">
                <a:solidFill>
                  <a:srgbClr val="FFFFFF"/>
                </a:solidFill>
                <a:latin typeface="Calibri"/>
              </a:rPr>
              <a:t>mg amoxicillin uti</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500 mg amoxicillin 3 times day pregnant</a:t>
            </a:r>
            <a:br/>
            <a:r>
              <a:rPr b="false" i="false" strike="noStrike" sz="1200" u="none">
                <a:solidFill>
                  <a:srgbClr val="FFFFFF"/>
                </a:solidFill>
                <a:latin typeface="Calibri"/>
              </a:rPr>
              <a:t>amoxicillin 500 mg for sale</a:t>
            </a:r>
            <a:br/>
            <a:r>
              <a:rPr b="false" i="false" strike="noStrike" sz="1200" u="none">
                <a:solidFill>
                  <a:srgbClr val="FFFFFF"/>
                </a:solidFill>
                <a:latin typeface="Calibri"/>
              </a:rPr>
              <a:t>amoxil capsules 500mg pregnancy</a:t>
            </a:r>
            <a:br/>
            <a:r>
              <a:rPr b="false" i="false" strike="noStrike" sz="1200" u="none">
                <a:solidFill>
                  <a:srgbClr val="FFFFFF"/>
                </a:solidFill>
                <a:latin typeface="Calibri"/>
              </a:rPr>
              <a:t>non prescription amoxicillin for cats</a:t>
            </a:r>
            <a:br/>
            <a:r>
              <a:rPr b="false" i="false" strike="noStrike" sz="1200" u="none">
                <a:solidFill>
                  <a:srgbClr val="FFFFFF"/>
                </a:solidFill>
                <a:latin typeface="Calibri"/>
              </a:rPr>
              <a:t>or Canada, others in internationally-renowned Mexican universities.</a:t>
            </a:r>
            <a:br/>
            <a:r>
              <a:rPr b="false" i="false" strike="noStrike" sz="1200" u="none">
                <a:solidFill>
                  <a:srgbClr val="FFFFFF"/>
                </a:solidFill>
                <a:latin typeface="Calibri"/>
              </a:rPr>
              <a:t>buy amoxil online uk</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amoxicillin 875 mg pregnancy</a:t>
            </a:r>
            <a:br/>
            <a:r>
              <a:rPr b="false" i="false" strike="noStrike" sz="1200" u="none">
                <a:solidFill>
                  <a:srgbClr val="FFFFFF"/>
                </a:solidFill>
                <a:latin typeface="Calibri"/>
              </a:rPr>
              <a:t>how to write rx for amoxicillin suspension</a:t>
            </a:r>
            <a:br/>
            <a:r>
              <a:rPr b="false" i="false" strike="noStrike" sz="1200" u="none">
                <a:solidFill>
                  <a:srgbClr val="FFFFFF"/>
                </a:solidFill>
                <a:latin typeface="Calibri"/>
              </a:rPr>
              <a:t>amoxicillin 500mg</a:t>
            </a:r>
            <a:br/>
            <a:r>
              <a:rPr b="false" i="false" strike="noStrike" sz="1200" u="none">
                <a:solidFill>
                  <a:srgbClr val="FFFFFF"/>
                </a:solidFill>
                <a:latin typeface="Calibri"/>
              </a:rPr>
              <a:t>what does amoxicillin 875 mg tablet look like</a:t>
            </a:r>
            <a:br/>
            <a:r>
              <a:rPr b="false" i="false" strike="noStrike" sz="1200" u="none">
                <a:solidFill>
                  <a:srgbClr val="FFFFFF"/>
                </a:solidFill>
                <a:latin typeface="Calibri"/>
              </a:rPr>
              <a:t>do need prescription amoxicillin</a:t>
            </a:r>
            <a:br/>
            <a:r>
              <a:rPr b="false" i="false" strike="noStrike" sz="1200" u="none">
                <a:solidFill>
                  <a:srgbClr val="FFFFFF"/>
                </a:solidFill>
                <a:latin typeface="Calibri"/>
              </a:rPr>
              <a:t>amoxicillin trihydrate sy 250 mg/5ml</a:t>
            </a:r>
            <a:br/>
            <a:r>
              <a:rPr b="false" i="false" strike="noStrike" sz="1200" u="none">
                <a:solidFill>
                  <a:srgbClr val="FFFFFF"/>
                </a:solidFill>
                <a:latin typeface="Calibri"/>
              </a:rPr>
              <a:t>can you buy amoxicillin over the counter in canada</a:t>
            </a:r>
            <a:br/>
            <a:r>
              <a:rPr b="false" i="false" strike="noStrike" sz="1200" u="none">
                <a:solidFill>
                  <a:srgbClr val="FFFFFF"/>
                </a:solidFill>
                <a:latin typeface="Calibri"/>
              </a:rPr>
              <a:t>generic amoxicillin</a:t>
            </a:r>
            <a:br/>
            <a:r>
              <a:rPr b="false" i="false" strike="noStrike" sz="1200" u="none">
                <a:solidFill>
                  <a:srgbClr val="FFFFFF"/>
                </a:solidFill>
                <a:latin typeface="Calibri"/>
              </a:rPr>
              <a:t>how to get amoxicillin over the counter uk</a:t>
            </a:r>
            <a:br/>
            <a:r>
              <a:rPr b="false" i="false" strike="noStrike" sz="1200" u="none">
                <a:solidFill>
                  <a:srgbClr val="FFFFFF"/>
                </a:solidFill>
                <a:latin typeface="Calibri"/>
              </a:rPr>
              <a:t>amoxicillin online india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Check this out other illnesses, different the start, men are simply shying away form treatment, your pc muscle</a:t>
            </a:r>
            <a:br/>
            <a:r>
              <a:rPr b="false" i="false" strike="noStrike" sz="1200" u="none">
                <a:solidFill>
                  <a:srgbClr val="FFFFFF"/>
                </a:solidFill>
                <a:latin typeface="Calibri"/>
              </a:rPr>
              <a:t>amoxicillin 500 mg dosage sore throat</a:t>
            </a:r>
            <a:br/>
            <a:r>
              <a:rPr b="false" i="false" strike="noStrike" sz="1200" u="none">
                <a:solidFill>
                  <a:srgbClr val="FFFFFF"/>
                </a:solidFill>
                <a:latin typeface="Calibri"/>
              </a:rPr>
              <a:t>Crestor offers may be in the form of a printable coupon, rebate, savings card, trial offer, or free samples</a:t>
            </a:r>
            <a:br/>
            <a:r>
              <a:rPr b="false" i="false" strike="noStrike" sz="1200" u="none">
                <a:solidFill>
                  <a:srgbClr val="FFFFFF"/>
                </a:solidFill>
                <a:latin typeface="Calibri"/>
              </a:rPr>
              <a:t>amoxicillin 875 mg dosage for sinus infection</a:t>
            </a:r>
            <a:br/>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amoxicillin suspension 250mg/5ml dosage</a:t>
            </a:r>
            <a:br/>
            <a:r>
              <a:rPr b="false" i="false" strike="noStrike" sz="1200" u="none">
                <a:solidFill>
                  <a:srgbClr val="FFFFFF"/>
                </a:solidFill>
                <a:latin typeface="Calibri"/>
              </a:rPr>
              <a:t>amoxicillin 500 mg dosage</a:t>
            </a:r>
            <a:br/>
            <a:r>
              <a:rPr b="false" i="false" strike="noStrike" sz="1200" u="none">
                <a:solidFill>
                  <a:srgbClr val="FFFFFF"/>
                </a:solidFill>
                <a:latin typeface="Calibri"/>
              </a:rPr>
              <a:t>It's now been another 3 yrs and at 31 decided to come off it to try for my second child</a:t>
            </a:r>
            <a:br/>
            <a:r>
              <a:rPr b="false" i="false" strike="noStrike" sz="1200" u="none">
                <a:solidFill>
                  <a:srgbClr val="FFFFFF"/>
                </a:solidFill>
                <a:latin typeface="Calibri"/>
              </a:rPr>
              <a:t>how much does amoxicillin cost in canada</a:t>
            </a:r>
            <a:br/>
            <a:r>
              <a:rPr b="false" i="false" strike="noStrike" sz="1200" u="none">
                <a:solidFill>
                  <a:srgbClr val="FFFFFF"/>
                </a:solidFill>
                <a:latin typeface="Calibri"/>
              </a:rPr>
              <a:t>Accutane Non Prescription Canada Pineapple Rash Food Allergies Singulair 115 21 Hfa Order Keflex 500mg</a:t>
            </a:r>
            <a:br/>
            <a:r>
              <a:rPr b="false" i="false" strike="noStrike" sz="1200" u="none">
                <a:solidFill>
                  <a:srgbClr val="FFFFFF"/>
                </a:solidFill>
                <a:latin typeface="Calibri"/>
              </a:rPr>
              <a:t>is it legal to buy amoxicillin online</a:t>
            </a:r>
            <a:br/>
            <a:r>
              <a:rPr b="false" i="false" strike="noStrike" sz="1200" u="none">
                <a:solidFill>
                  <a:srgbClr val="FFFFFF"/>
                </a:solidFill>
                <a:latin typeface="Calibri"/>
              </a:rPr>
              <a:t>amoxil pediatric drops cmi</a:t>
            </a:r>
            <a:br/>
            <a:r>
              <a:rPr b="false" i="false" strike="noStrike" sz="1200" u="none">
                <a:solidFill>
                  <a:srgbClr val="FFFFFF"/>
                </a:solidFill>
                <a:latin typeface="Calibri"/>
              </a:rPr>
              <a:t>amoxil trimox wymox</a:t>
            </a:r>
            <a:br/>
            <a:r>
              <a:rPr b="false" i="false" strike="noStrike" sz="1200" u="none">
                <a:solidFill>
                  <a:srgbClr val="FFFFFF"/>
                </a:solidFill>
                <a:latin typeface="Calibri"/>
              </a:rPr>
              <a:t>amoxicillin rx dental</a:t>
            </a:r>
            <a:br/>
            <a:r>
              <a:rPr b="false" i="false" strike="noStrike" sz="1200" u="none">
                <a:solidFill>
                  <a:srgbClr val="FFFFFF"/>
                </a:solidFill>
                <a:latin typeface="Calibri"/>
              </a:rPr>
              <a:t>amoxicillin 250 mg how many times a day</a:t>
            </a:r>
            <a:br/>
            <a:r>
              <a:rPr b="false" i="false" strike="noStrike" sz="1200" u="none">
                <a:solidFill>
                  <a:srgbClr val="FFFFFF"/>
                </a:solidFill>
                <a:latin typeface="Calibri"/>
              </a:rPr>
              <a:t>500mg amoxicillin 3 times day pregnant</a:t>
            </a:r>
            <a:br/>
            <a:r>
              <a:rPr b="false" i="false" strike="noStrike" sz="1200" u="none">
                <a:solidFill>
                  <a:srgbClr val="FFFFFF"/>
                </a:solidFill>
                <a:latin typeface="Calibri"/>
              </a:rPr>
              <a:t>buy amoxicillin 500mg capsules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amoxicillin uk</a:t>
            </a:r>
            <a:br/>
            <a:r>
              <a:rPr b="false" i="false" strike="noStrike" sz="1200" u="none">
                <a:solidFill>
                  <a:srgbClr val="FFFFFF"/>
                </a:solidFill>
                <a:latin typeface="Calibri"/>
              </a:rPr>
              <a:t>what mg of amoxicillin for strep throat</a:t>
            </a:r>
            <a:br/>
            <a:r>
              <a:rPr b="false" i="false" strike="noStrike" sz="1200" u="none">
                <a:solidFill>
                  <a:srgbClr val="FFFFFF"/>
                </a:solidFill>
                <a:latin typeface="Calibri"/>
              </a:rPr>
              <a:t>amoxicillin 500mg capsule color</a:t>
            </a:r>
            <a:br/>
            <a:r>
              <a:rPr b="false" i="false" strike="noStrike" sz="1200" u="none">
                <a:solidFill>
                  <a:srgbClr val="FFFFFF"/>
                </a:solidFill>
                <a:latin typeface="Calibri"/>
              </a:rPr>
              <a:t>amoxil bd 400mg 5ml</a:t>
            </a:r>
            <a:br/>
            <a:r>
              <a:rPr b="false" i="false" strike="noStrike" sz="1200" u="none">
                <a:solidFill>
                  <a:srgbClr val="FFFFFF"/>
                </a:solidFill>
                <a:latin typeface="Calibri"/>
              </a:rPr>
              <a:t>amoxicillin potassium clavulanate 875 mg</a:t>
            </a:r>
            <a:br/>
            <a:r>
              <a:rPr b="false" i="false" strike="noStrike" sz="1200" u="none">
                <a:solidFill>
                  <a:srgbClr val="FFFFFF"/>
                </a:solidFill>
                <a:latin typeface="Calibri"/>
              </a:rPr>
              <a:t>do you need a prescription for amoxicillin uk</a:t>
            </a:r>
            <a:br/>
            <a:r>
              <a:rPr b="false" i="false" strike="noStrike" sz="1200" u="none">
                <a:solidFill>
                  <a:srgbClr val="FFFFFF"/>
                </a:solidFill>
                <a:latin typeface="Calibri"/>
              </a:rPr>
              <a:t>amoxicillin online canada</a:t>
            </a:r>
            <a:br/>
            <a:r>
              <a:rPr b="false" i="false" strike="noStrike" sz="1200" u="none">
                <a:solidFill>
                  <a:srgbClr val="FFFFFF"/>
                </a:solidFill>
                <a:latin typeface="Calibri"/>
              </a:rPr>
              <a:t>amoxicillin purchase</a:t>
            </a:r>
            <a:br/>
            <a:r>
              <a:rPr b="false" i="false" strike="noStrike" sz="1200" u="none">
                <a:solidFill>
                  <a:srgbClr val="FFFFFF"/>
                </a:solidFill>
                <a:latin typeface="Calibri"/>
              </a:rPr>
              <a:t>what is amoxil 875 mg used for</a:t>
            </a:r>
            <a:br/>
            <a:r>
              <a:rPr b="false" i="false" strike="noStrike" sz="1200" u="none">
                <a:solidFill>
                  <a:srgbClr val="FFFFFF"/>
                </a:solidFill>
                <a:latin typeface="Calibri"/>
              </a:rPr>
              <a:t>keflex amoxicillin</a:t>
            </a:r>
            <a:br/>
            <a:r>
              <a:rPr b="false" i="false" strike="noStrike" sz="1200" u="none">
                <a:solidFill>
                  <a:srgbClr val="FFFFFF"/>
                </a:solidFill>
                <a:latin typeface="Calibri"/>
              </a:rPr>
              <a:t>amoxil capsules uses</a:t>
            </a:r>
            <a:br/>
            <a:r>
              <a:rPr b="false" i="false" strike="noStrike" sz="1200" u="none">
                <a:solidFill>
                  <a:srgbClr val="FFFFFF"/>
                </a:solidFill>
                <a:latin typeface="Calibri"/>
              </a:rPr>
              <a:t>buy amoxil 500 mg online</a:t>
            </a:r>
            <a:br/>
            <a:r>
              <a:rPr b="false" i="false" strike="noStrike" sz="1200" u="none">
                <a:solidFill>
                  <a:srgbClr val="FFFFFF"/>
                </a:solidFill>
                <a:latin typeface="Calibri"/>
              </a:rPr>
              <a:t>amoxicillin 500mg used for uti</a:t>
            </a:r>
            <a:br/>
            <a:r>
              <a:rPr b="false" i="false" strike="noStrike" sz="1200" u="none">
                <a:solidFill>
                  <a:srgbClr val="FFFFFF"/>
                </a:solidFill>
                <a:latin typeface="Calibri"/>
              </a:rPr>
              <a:t>But taking so much Xanax is not good for you, either</a:t>
            </a:r>
            <a:br/>
            <a:r>
              <a:rPr b="false" i="false" strike="noStrike" sz="1200" u="none">
                <a:solidFill>
                  <a:srgbClr val="FFFFFF"/>
                </a:solidFill>
                <a:latin typeface="Calibri"/>
              </a:rPr>
              <a:t>amoxicillin generic for augmentin</a:t>
            </a:r>
            <a:br/>
            <a:r>
              <a:rPr b="false" i="false" strike="noStrike" sz="1200" u="none">
                <a:solidFill>
                  <a:srgbClr val="FFFFFF"/>
                </a:solidFill>
                <a:latin typeface="Calibri"/>
              </a:rPr>
              <a:t>Patients &lt;30kg: may need higher (50%) maintenance dose.</a:t>
            </a:r>
            <a:br/>
            <a:r>
              <a:rPr b="false" i="false" strike="noStrike" sz="1200" u="none">
                <a:solidFill>
                  <a:srgbClr val="FFFFFF"/>
                </a:solidFill>
                <a:latin typeface="Calibri"/>
              </a:rPr>
              <a:t>amoxil syrup 125mg 5ml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come off it before and even went quite some time with no meds, but wihtout fail, it always finds a way back in</a:t>
            </a:r>
            <a:br/>
            <a:r>
              <a:rPr b="false" i="false" strike="noStrike" sz="1200" u="none">
                <a:solidFill>
                  <a:srgbClr val="FFFFFF"/>
                </a:solidFill>
                <a:latin typeface="Calibri"/>
              </a:rPr>
              <a:t>amoxicillin dosage 2000 mg per day</a:t>
            </a:r>
            <a:br/>
            <a:r>
              <a:rPr b="false" i="false" strike="noStrike" sz="1200" u="none">
                <a:solidFill>
                  <a:srgbClr val="FFFFFF"/>
                </a:solidFill>
                <a:latin typeface="Calibri"/>
              </a:rPr>
              <a:t>amoxicillin to buy in uk</a:t>
            </a:r>
            <a:br/>
            <a:r>
              <a:rPr b="false" i="false" strike="noStrike" sz="1200" u="none">
                <a:solidFill>
                  <a:srgbClr val="FFFFFF"/>
                </a:solidFill>
                <a:latin typeface="Calibri"/>
              </a:rPr>
              <a:t>cheap amoxicillin 500mg</a:t>
            </a:r>
            <a:br/>
            <a:r>
              <a:rPr b="false" i="false" strike="noStrike" sz="1200" u="none">
                <a:solidFill>
                  <a:srgbClr val="FFFFFF"/>
                </a:solidFill>
                <a:latin typeface="Calibri"/>
              </a:rPr>
              <a:t>is 1000 mg of amoxicillin safe to take</a:t>
            </a:r>
            <a:br/>
            <a:r>
              <a:rPr b="false" i="false" strike="noStrike" sz="1200" u="none">
                <a:solidFill>
                  <a:srgbClr val="FFFFFF"/>
                </a:solidFill>
                <a:latin typeface="Calibri"/>
              </a:rPr>
              <a:t>where to buy amoxicillin for humans</a:t>
            </a:r>
            <a:br/>
            <a:r>
              <a:rPr b="false" i="false" strike="noStrike" sz="1200" u="none">
                <a:solidFill>
                  <a:srgbClr val="FFFFFF"/>
                </a:solidFill>
                <a:latin typeface="Calibri"/>
              </a:rPr>
              <a:t>amoxicillin 400mg/5ml susp 75ml dosage</a:t>
            </a:r>
            <a:br/>
            <a:r>
              <a:rPr b="false" i="false" strike="noStrike" sz="1200" u="none">
                <a:solidFill>
                  <a:srgbClr val="FFFFFF"/>
                </a:solidFill>
                <a:latin typeface="Calibri"/>
              </a:rPr>
              <a:t>And who blame their lack of satisfaction on someone else not giving them what they want instead of taking responsibility of getting it themselves</a:t>
            </a:r>
            <a:br/>
            <a:r>
              <a:rPr b="false" i="false" strike="noStrike" sz="1200" u="none">
                <a:solidFill>
                  <a:srgbClr val="FFFFFF"/>
                </a:solidFill>
                <a:latin typeface="Calibri"/>
              </a:rPr>
              <a:t>2000 mg of amoxicillin a day for strep</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amoxicillin trihydrate 250mg dosage</a:t>
            </a:r>
            <a:br/>
            <a:r>
              <a:rPr b="false" i="false" strike="noStrike" sz="1200" u="none">
                <a:solidFill>
                  <a:srgbClr val="FFFFFF"/>
                </a:solidFill>
                <a:latin typeface="Calibri"/>
              </a:rPr>
              <a:t>amoxicillin 500mg dosage for tooth infection</a:t>
            </a:r>
            <a:br/>
            <a:r>
              <a:rPr b="false" i="false" strike="noStrike" sz="1200" u="none">
                <a:solidFill>
                  <a:srgbClr val="FFFFFF"/>
                </a:solidFill>
                <a:latin typeface="Calibri"/>
              </a:rPr>
              <a:t>how much does amoxicillin cost at walgreens</a:t>
            </a:r>
            <a:br/>
            <a:r>
              <a:rPr b="false" i="false" strike="noStrike" sz="1200" u="none">
                <a:solidFill>
                  <a:srgbClr val="FFFFFF"/>
                </a:solidFill>
                <a:latin typeface="Calibri"/>
              </a:rPr>
              <a:t>Mefloquine is sold under a number of band names, including Mefliam (made in South Africa) and Mephaquin</a:t>
            </a:r>
            <a:br/>
            <a:r>
              <a:rPr b="false" i="false" strike="noStrike" sz="1200" u="none">
                <a:solidFill>
                  <a:srgbClr val="FFFFFF"/>
                </a:solidFill>
                <a:latin typeface="Calibri"/>
              </a:rPr>
              <a:t>buy amoxicillin 500mg online uk</a:t>
            </a:r>
            <a:br/>
            <a:r>
              <a:rPr b="false" i="false" strike="noStrike" sz="1200" u="none">
                <a:solidFill>
                  <a:srgbClr val="FFFFFF"/>
                </a:solidFill>
                <a:latin typeface="Calibri"/>
              </a:rPr>
              <a:t>Only issue is trying to inhale it when your lung capacity is 50% what it's supposed to be.</a:t>
            </a:r>
            <a:br/>
            <a:r>
              <a:rPr b="false" i="false" strike="noStrike" sz="1200" u="none">
                <a:solidFill>
                  <a:srgbClr val="FFFFFF"/>
                </a:solidFill>
                <a:latin typeface="Calibri"/>
              </a:rPr>
              <a:t>clonamox 250 mg amoxicillin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antibiotics amoxicillin online uk</a:t>
            </a:r>
            <a:br/>
            <a:r>
              <a:rPr b="false" i="false" strike="noStrike" sz="1200" u="none">
                <a:solidFill>
                  <a:srgbClr val="FFFFFF"/>
                </a:solidFill>
                <a:latin typeface="Calibri"/>
              </a:rPr>
              <a:t>how much does it cost to get 30 capsules of amoxicillin</a:t>
            </a:r>
            <a:br/>
            <a:r>
              <a:rPr b="false" i="false" strike="noStrike" sz="1200" u="none">
                <a:solidFill>
                  <a:srgbClr val="FFFFFF"/>
                </a:solidFill>
                <a:latin typeface="Calibri"/>
              </a:rPr>
              <a:t>can you order amoxicillin online</a:t>
            </a:r>
            <a:br/>
            <a:r>
              <a:rPr b="false" i="false" strike="noStrike" sz="1200" u="none">
                <a:solidFill>
                  <a:srgbClr val="FFFFFF"/>
                </a:solidFill>
                <a:latin typeface="Calibri"/>
              </a:rPr>
              <a:t>Im 17, first year in college, I have a thick moustache and thick chin hair but all the hairs on my cheeks are vellus, and I have whispy side burns and chin strap hair on one side of my face.</a:t>
            </a:r>
            <a:br/>
            <a:r>
              <a:rPr b="false" i="false" strike="noStrike" sz="1200" u="none">
                <a:solidFill>
                  <a:srgbClr val="FFFFFF"/>
                </a:solidFill>
                <a:latin typeface="Calibri"/>
              </a:rPr>
              <a:t>amoxicillin 250 mg capsule</a:t>
            </a:r>
            <a:br/>
            <a:r>
              <a:rPr b="false" i="false" strike="noStrike" sz="1200" u="none">
                <a:solidFill>
                  <a:srgbClr val="FFFFFF"/>
                </a:solidFill>
                <a:latin typeface="Calibri"/>
              </a:rPr>
              <a:t>amoxicillin 500 milligram capsules</a:t>
            </a:r>
            <a:br/>
            <a:r>
              <a:rPr b="false" i="false" strike="noStrike" sz="1200" u="none">
                <a:solidFill>
                  <a:srgbClr val="FFFFFF"/>
                </a:solidFill>
                <a:latin typeface="Calibri"/>
              </a:rPr>
              <a:t>This drug has been a life saver, without it I constantly worry, fear almost everything</a:t>
            </a:r>
            <a:br/>
            <a:r>
              <a:rPr b="false" i="false" strike="noStrike" sz="1200" u="none">
                <a:solidFill>
                  <a:srgbClr val="FFFFFF"/>
                </a:solidFill>
                <a:latin typeface="Calibri"/>
              </a:rPr>
              <a:t>prescription amoxicillin</a:t>
            </a:r>
            <a:br/>
            <a:r>
              <a:rPr b="false" i="false" strike="noStrike" sz="1200" u="none">
                <a:solidFill>
                  <a:srgbClr val="FFFFFF"/>
                </a:solidFill>
                <a:latin typeface="Calibri"/>
              </a:rPr>
              <a:t>amoxicillin 500mg price in philippines</a:t>
            </a:r>
            <a:br/>
            <a:r>
              <a:rPr b="false" i="false" strike="noStrike" sz="1200" u="none">
                <a:solidFill>
                  <a:srgbClr val="FFFFFF"/>
                </a:solidFill>
                <a:latin typeface="Calibri"/>
              </a:rPr>
              <a:t>Thus, it is fairish to anticipate that well-controlled autoanti- info credit and sensitiveness would be share and share of a ruddy resistant grouping, preferably than an aberrance</a:t>
            </a:r>
            <a:br/>
            <a:r>
              <a:rPr b="false" i="false" strike="noStrike" sz="1200" u="none">
                <a:solidFill>
                  <a:srgbClr val="FFFFFF"/>
                </a:solidFill>
                <a:latin typeface="Calibri"/>
              </a:rPr>
              <a:t>amoxil tablets dosage</a:t>
            </a:r>
            <a:br/>
            <a:r>
              <a:rPr b="false" i="false" strike="noStrike" sz="1200" u="none">
                <a:solidFill>
                  <a:srgbClr val="FFFFFF"/>
                </a:solidFill>
                <a:latin typeface="Calibri"/>
              </a:rPr>
              <a:t>amoxicillin trihydrate 500mg uses</a:t>
            </a:r>
            <a:br/>
            <a:r>
              <a:rPr b="false" i="false" strike="noStrike" sz="1200" u="none">
                <a:solidFill>
                  <a:srgbClr val="FFFFFF"/>
                </a:solidFill>
                <a:latin typeface="Calibri"/>
              </a:rPr>
              <a:t>Wired connectivity includes a microUSB port for charging and connecting to a computer and a microHDMI port for HD video output.</a:t>
            </a:r>
            <a:br/>
            <a:r>
              <a:rPr b="false" i="false" strike="noStrike" sz="1200" u="none">
                <a:solidFill>
                  <a:srgbClr val="FFFFFF"/>
                </a:solidFill>
                <a:latin typeface="Calibri"/>
              </a:rPr>
              <a:t>how to get amoxicillin over the counter</a:t>
            </a:r>
            <a:br/>
            <a:r>
              <a:rPr b="false" i="false" strike="noStrike" sz="1200" u="none">
                <a:solidFill>
                  <a:srgbClr val="FFFFFF"/>
                </a:solidFill>
                <a:latin typeface="Calibri"/>
              </a:rPr>
              <a:t>Jagkurar pett preparat, samma dos i 4 veckor</a:t>
            </a:r>
            <a:br/>
            <a:r>
              <a:rPr b="false" i="false" strike="noStrike" sz="1200" u="none">
                <a:solidFill>
                  <a:srgbClr val="FFFFFF"/>
                </a:solidFill>
                <a:latin typeface="Calibri"/>
              </a:rPr>
              <a:t>1000 mg amoxicillin</a:t>
            </a:r>
            <a:br/>
            <a:r>
              <a:rPr b="false" i="false" strike="noStrike" sz="1200" u="none">
                <a:solidFill>
                  <a:srgbClr val="FFFFFF"/>
                </a:solidFill>
                <a:latin typeface="Calibri"/>
              </a:rPr>
              <a:t>amoxil bd 875 posologia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 dosage sinus infection</a:t>
            </a:r>
            <a:br/>
            <a:r>
              <a:rPr b="false" i="false" strike="noStrike" sz="1200" u="none">
                <a:solidFill>
                  <a:srgbClr val="FFFFFF"/>
                </a:solidFill>
                <a:latin typeface="Calibri"/>
              </a:rPr>
              <a:t>It is also important to note that children under 12 years old are not recommended to take this pharmaceutical product</a:t>
            </a:r>
            <a:br/>
            <a:r>
              <a:rPr b="false" i="false" strike="noStrike" sz="1200" u="none">
                <a:solidFill>
                  <a:srgbClr val="FFFFFF"/>
                </a:solidFill>
                <a:latin typeface="Calibri"/>
              </a:rPr>
              <a:t>amoxicillin price</a:t>
            </a:r>
            <a:br/>
            <a:r>
              <a:rPr b="false" i="false" strike="noStrike" sz="1200" u="none">
                <a:solidFill>
                  <a:srgbClr val="FFFFFF"/>
                </a:solidFill>
                <a:latin typeface="Calibri"/>
              </a:rPr>
              <a:t>amoxicillin buy online uk</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para que sirve el amoxil de 500 mg</a:t>
            </a:r>
            <a:br/>
            <a:r>
              <a:rPr b="false" i="false" strike="noStrike" sz="1200" u="none">
                <a:solidFill>
                  <a:srgbClr val="FFFFFF"/>
                </a:solidFill>
                <a:latin typeface="Calibri"/>
              </a:rPr>
              <a:t>My babies are the result of Clomid</a:t>
            </a:r>
            <a:br/>
            <a:r>
              <a:rPr b="false" i="false" strike="noStrike" sz="1200" u="none">
                <a:solidFill>
                  <a:srgbClr val="FFFFFF"/>
                </a:solidFill>
                <a:latin typeface="Calibri"/>
              </a:rPr>
              <a:t>amoxicillin 500 milligrams what is it used for</a:t>
            </a:r>
            <a:br/>
            <a:r>
              <a:rPr b="false" i="false" strike="noStrike" sz="1200" u="none">
                <a:solidFill>
                  <a:srgbClr val="FFFFFF"/>
                </a:solidFill>
                <a:latin typeface="Calibri"/>
              </a:rPr>
              <a:t>The microbiome might also play a critical role due to its influence on epigenetics and even hormone regulation</a:t>
            </a:r>
            <a:br/>
            <a:r>
              <a:rPr b="false" i="false" strike="noStrike" sz="1200" u="none">
                <a:solidFill>
                  <a:srgbClr val="FFFFFF"/>
                </a:solidFill>
                <a:latin typeface="Calibri"/>
              </a:rPr>
              <a:t>amoxil 875 dosage</a:t>
            </a:r>
            <a:br/>
            <a:r>
              <a:rPr b="false" i="false" strike="noStrike" sz="1200" u="none">
                <a:solidFill>
                  <a:srgbClr val="FFFFFF"/>
                </a:solidFill>
                <a:latin typeface="Calibri"/>
              </a:rPr>
              <a:t>This confused us  in the first weeks of Berrys treatment, when he experienced vomiting  and dehydration following the first administration of vincristine in his  protocol</a:t>
            </a:r>
            <a:br/>
            <a:r>
              <a:rPr b="false" i="false" strike="noStrike" sz="1200" u="none">
                <a:solidFill>
                  <a:srgbClr val="FFFFFF"/>
                </a:solidFill>
                <a:latin typeface="Calibri"/>
              </a:rPr>
              <a:t>amoxil bd 400 generico</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amoxicillin 250 mg capsule picture</a:t>
            </a:r>
            <a:br/>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amoxicillin 250mg 5ml suspension</a:t>
            </a:r>
            <a:br/>
            <a:r>
              <a:rPr b="false" i="false" strike="noStrike" sz="1200" u="none">
                <a:solidFill>
                  <a:srgbClr val="FFFFFF"/>
                </a:solidFill>
                <a:latin typeface="Calibri"/>
              </a:rPr>
              <a:t>amoxicillin price philippines mercury drug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depression was not purely a chemical imbalance like I insisted it was</a:t>
            </a:r>
            <a:br/>
            <a:r>
              <a:rPr b="false" i="false" strike="noStrike" sz="1200" u="none">
                <a:solidFill>
                  <a:srgbClr val="FFFFFF"/>
                </a:solidFill>
                <a:latin typeface="Calibri"/>
              </a:rPr>
              <a:t>amoxil suspension 250 mg / 5ml</a:t>
            </a:r>
            <a:br/>
            <a:r>
              <a:rPr b="false" i="false" strike="noStrike" sz="1200" u="none">
                <a:solidFill>
                  <a:srgbClr val="FFFFFF"/>
                </a:solidFill>
                <a:latin typeface="Calibri"/>
              </a:rPr>
              <a:t>amoxil price philippines</a:t>
            </a:r>
            <a:br/>
            <a:r>
              <a:rPr b="false" i="false" strike="noStrike" sz="1200" u="none">
                <a:solidFill>
                  <a:srgbClr val="FFFFFF"/>
                </a:solidFill>
                <a:latin typeface="Calibri"/>
              </a:rPr>
              <a:t>amoxicillin amoxil drug study</a:t>
            </a:r>
            <a:br/>
            <a:r>
              <a:rPr b="false" i="false" strike="noStrike" sz="1200" u="none">
                <a:solidFill>
                  <a:srgbClr val="FFFFFF"/>
                </a:solidFill>
                <a:latin typeface="Calibri"/>
              </a:rPr>
              <a:t>amoxil tablet used for</a:t>
            </a:r>
            <a:br/>
            <a:r>
              <a:rPr b="false" i="false" strike="noStrike" sz="1200" u="none">
                <a:solidFill>
                  <a:srgbClr val="FFFFFF"/>
                </a:solidFill>
                <a:latin typeface="Calibri"/>
              </a:rPr>
              <a:t>I just want to quit cold turkey, and I can&amp;rsquo;t get in to see my doctor for at least another week</a:t>
            </a:r>
            <a:br/>
            <a:r>
              <a:rPr b="false" i="false" strike="noStrike" sz="1200" u="none">
                <a:solidFill>
                  <a:srgbClr val="FFFFFF"/>
                </a:solidFill>
                <a:latin typeface="Calibri"/>
              </a:rPr>
              <a:t>is amoxicillin 500mg good for sinus infection</a:t>
            </a:r>
            <a:br/>
            <a:r>
              <a:rPr b="false" i="false" strike="noStrike" sz="1200" u="none">
                <a:solidFill>
                  <a:srgbClr val="FFFFFF"/>
                </a:solidFill>
                <a:latin typeface="Calibri"/>
              </a:rPr>
              <a:t>amoxicillin trihydrate 500mg dosage</a:t>
            </a:r>
            <a:br/>
            <a:r>
              <a:rPr b="false" i="false" strike="noStrike" sz="1200" u="none">
                <a:solidFill>
                  <a:srgbClr val="FFFFFF"/>
                </a:solidFill>
                <a:latin typeface="Calibri"/>
              </a:rPr>
              <a:t>Children: also musculoskeletal disorders.</a:t>
            </a:r>
            <a:br/>
            <a:r>
              <a:rPr b="false" i="false" strike="noStrike" sz="1200" u="none">
                <a:solidFill>
                  <a:srgbClr val="FFFFFF"/>
                </a:solidFill>
                <a:latin typeface="Calibri"/>
              </a:rPr>
              <a:t>amoxicillin 400mg/5ml susp 75ml</a:t>
            </a:r>
            <a:br/>
            <a:r>
              <a:rPr b="false" i="false" strike="noStrike" sz="1200" u="none">
                <a:solidFill>
                  <a:srgbClr val="FFFFFF"/>
                </a:solidFill>
                <a:latin typeface="Calibri"/>
              </a:rPr>
              <a:t>how to get amoxicillin online</a:t>
            </a:r>
            <a:br/>
            <a:r>
              <a:rPr b="false" i="false" strike="noStrike" sz="1200" u="none">
                <a:solidFill>
                  <a:srgbClr val="FFFFFF"/>
                </a:solidFill>
                <a:latin typeface="Calibri"/>
              </a:rPr>
              <a:t>amoxicillin 500mg used for tooth infection</a:t>
            </a:r>
            <a:br/>
            <a:r>
              <a:rPr b="false" i="false" strike="noStrike" sz="1200" u="none">
                <a:solidFill>
                  <a:srgbClr val="FFFFFF"/>
                </a:solidFill>
                <a:latin typeface="Calibri"/>
              </a:rPr>
              <a:t>apo amoxicillin 500mg alcohol</a:t>
            </a:r>
            <a:br/>
            <a:r>
              <a:rPr b="false" i="false" strike="noStrike" sz="1200" u="none">
                <a:solidFill>
                  <a:srgbClr val="FFFFFF"/>
                </a:solidFill>
                <a:latin typeface="Calibri"/>
              </a:rPr>
              <a:t>First, Synthroid contains only one of the two major thyroid hormones</a:t>
            </a:r>
            <a:br/>
            <a:r>
              <a:rPr b="false" i="false" strike="noStrike" sz="1200" u="none">
                <a:solidFill>
                  <a:srgbClr val="FFFFFF"/>
                </a:solidFill>
                <a:latin typeface="Calibri"/>
              </a:rPr>
              <a:t>qual o generico do amoxil bd</a:t>
            </a:r>
            <a:br/>
            <a:r>
              <a:rPr b="false" i="false" strike="noStrike" sz="1200" u="none">
                <a:solidFill>
                  <a:srgbClr val="FFFFFF"/>
                </a:solidFill>
                <a:latin typeface="Calibri"/>
              </a:rPr>
              <a:t>amoxicillin 500 mg dosage for sore throat</a:t>
            </a:r>
            <a:br/>
            <a:r>
              <a:rPr b="false" i="false" strike="noStrike" sz="1200" u="none">
                <a:solidFill>
                  <a:srgbClr val="FFFFFF"/>
                </a:solidFill>
                <a:latin typeface="Calibri"/>
              </a:rPr>
              <a:t>amoxicillin 125 mg price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Behver argument fr en eventuell konfrontation</a:t>
            </a:r>
            <a:br/>
            <a:r>
              <a:rPr b="false" i="false" strike="noStrike" sz="1200" u="none">
                <a:solidFill>
                  <a:srgbClr val="FFFFFF"/>
                </a:solidFill>
                <a:latin typeface="Calibri"/>
              </a:rPr>
              <a:t>can you overdose on 1000 mg of amoxicillin</a:t>
            </a:r>
            <a:br/>
            <a:r>
              <a:rPr b="false" i="false" strike="noStrike" sz="1200" u="none">
                <a:solidFill>
                  <a:srgbClr val="FFFFFF"/>
                </a:solidFill>
                <a:latin typeface="Calibri"/>
              </a:rPr>
              <a:t>amoxicillin price walgreens</a:t>
            </a:r>
            <a:br/>
            <a:r>
              <a:rPr b="false" i="false" strike="noStrike" sz="1200" u="none">
                <a:solidFill>
                  <a:srgbClr val="FFFFFF"/>
                </a:solidFill>
                <a:latin typeface="Calibri"/>
              </a:rPr>
              <a:t>You do not need to identify yourself as "the pill taker" if you, or any of your friends that are of-age, regardless of gender, are buying the pill.</a:t>
            </a:r>
            <a:br/>
            <a:r>
              <a:rPr b="false" i="false" strike="noStrike" sz="1200" u="none">
                <a:solidFill>
                  <a:srgbClr val="FFFFFF"/>
                </a:solidFill>
                <a:latin typeface="Calibri"/>
              </a:rPr>
              <a:t>amoxicillin 500mg capsule</a:t>
            </a:r>
            <a:br/>
            <a:r>
              <a:rPr b="false" i="false" strike="noStrike" sz="1200" u="none">
                <a:solidFill>
                  <a:srgbClr val="FFFFFF"/>
                </a:solidFill>
                <a:latin typeface="Calibri"/>
              </a:rPr>
              <a:t>Skulle det visa sig att du mr mycket dligt pga biverkningar ska du uppska lkare fr provtagning, rdgivning och eventuell behandling</a:t>
            </a:r>
            <a:br/>
            <a:r>
              <a:rPr b="false" i="false" strike="noStrike" sz="1200" u="none">
                <a:solidFill>
                  <a:srgbClr val="FFFFFF"/>
                </a:solidFill>
                <a:latin typeface="Calibri"/>
              </a:rPr>
              <a:t>how many mg amoxicillin per pound</a:t>
            </a:r>
            <a:br/>
            <a:r>
              <a:rPr b="false" i="false" strike="noStrike" sz="1200" u="none">
                <a:solidFill>
                  <a:srgbClr val="FFFFFF"/>
                </a:solidFill>
                <a:latin typeface="Calibri"/>
              </a:rPr>
              <a:t>amoxil 500 mg uses</a:t>
            </a:r>
            <a:br/>
            <a:r>
              <a:rPr b="false" i="false" strike="noStrike" sz="1200" u="none">
                <a:solidFill>
                  <a:srgbClr val="FFFFFF"/>
                </a:solidFill>
                <a:latin typeface="Calibri"/>
              </a:rPr>
              <a:t>how many mg of amoxicillin should a child take for strep throat</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500mg amoxicillin dose</a:t>
            </a:r>
            <a:br/>
            <a:r>
              <a:rPr b="false" i="false" strike="noStrike" sz="1200" u="none">
                <a:solidFill>
                  <a:srgbClr val="FFFFFF"/>
                </a:solidFill>
                <a:latin typeface="Calibri"/>
              </a:rPr>
              <a:t>convert amoxicillin mg ml</a:t>
            </a:r>
            <a:br/>
            <a:r>
              <a:rPr b="false" i="false" strike="noStrike" sz="1200" u="none">
                <a:solidFill>
                  <a:srgbClr val="FFFFFF"/>
                </a:solidFill>
                <a:latin typeface="Calibri"/>
              </a:rPr>
              <a:t>I&amp;rsquo;d suggest that you plan an informal or formal intervention with your family</a:t>
            </a:r>
            <a:br/>
            <a:r>
              <a:rPr b="false" i="false" strike="noStrike" sz="1200" u="none">
                <a:solidFill>
                  <a:srgbClr val="FFFFFF"/>
                </a:solidFill>
                <a:latin typeface="Calibri"/>
              </a:rPr>
              <a:t>2000 mg amoxicillin before dentist</a:t>
            </a:r>
            <a:br/>
            <a:r>
              <a:rPr b="false" i="false" strike="noStrike" sz="1200" u="none">
                <a:solidFill>
                  <a:srgbClr val="FFFFFF"/>
                </a:solidFill>
                <a:latin typeface="Calibri"/>
              </a:rPr>
              <a:t>amoxicillin 500 price in india</a:t>
            </a:r>
            <a:br/>
            <a:r>
              <a:rPr b="false" i="false" strike="noStrike" sz="1200" u="none">
                <a:solidFill>
                  <a:srgbClr val="FFFFFF"/>
                </a:solidFill>
                <a:latin typeface="Calibri"/>
              </a:rPr>
              <a:t>amoxicillin 1000 mg once daily</a:t>
            </a:r>
            <a:br/>
            <a:r>
              <a:rPr b="false" i="false" strike="noStrike" sz="1200" u="none">
                <a:solidFill>
                  <a:srgbClr val="FFFFFF"/>
                </a:solidFill>
                <a:latin typeface="Calibri"/>
              </a:rPr>
              <a:t>amoxicillin 875 mg cause yeast infection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trihydrate ca 500mg uses</a:t>
            </a:r>
            <a:br/>
            <a:r>
              <a:rPr b="false" i="false" strike="noStrike" sz="1200" u="none">
                <a:solidFill>
                  <a:srgbClr val="FFFFFF"/>
                </a:solidFill>
                <a:latin typeface="Calibri"/>
              </a:rPr>
              <a:t>amoxicillin 500mg dosage for gonorrhea</a:t>
            </a:r>
            <a:br/>
            <a:r>
              <a:rPr b="false" i="false" strike="noStrike" sz="1200" u="none">
                <a:solidFill>
                  <a:srgbClr val="FFFFFF"/>
                </a:solidFill>
                <a:latin typeface="Calibri"/>
              </a:rPr>
              <a:t>Common side effects of clomiphene include hot flashes, headaches, abdominal bloating and pain, nausea and vomiting, mood changes, and breast tenderness</a:t>
            </a:r>
            <a:br/>
            <a:r>
              <a:rPr b="false" i="false" strike="noStrike" sz="1200" u="none">
                <a:solidFill>
                  <a:srgbClr val="FFFFFF"/>
                </a:solidFill>
                <a:latin typeface="Calibri"/>
              </a:rPr>
              <a:t>where to buy amoxicillin over the counter</a:t>
            </a:r>
            <a:br/>
            <a:r>
              <a:rPr b="false" i="false" strike="noStrike" sz="1200" u="none">
                <a:solidFill>
                  <a:srgbClr val="FFFFFF"/>
                </a:solidFill>
                <a:latin typeface="Calibri"/>
              </a:rPr>
              <a:t>500mg amoxicillin for acne</a:t>
            </a:r>
            <a:br/>
            <a:r>
              <a:rPr b="false" i="false" strike="noStrike" sz="1200" u="none">
                <a:solidFill>
                  <a:srgbClr val="FFFFFF"/>
                </a:solidFill>
                <a:latin typeface="Calibri"/>
              </a:rPr>
              <a:t>amoxicillin 500 mg dosage sinusitis</a:t>
            </a:r>
            <a:br/>
            <a:r>
              <a:rPr b="false" i="false" strike="noStrike" sz="1200" u="none">
                <a:solidFill>
                  <a:srgbClr val="FFFFFF"/>
                </a:solidFill>
                <a:latin typeface="Calibri"/>
              </a:rPr>
              <a:t>3000 mg amoxicillin dosage</a:t>
            </a:r>
            <a:br/>
            <a:r>
              <a:rPr b="false" i="false" strike="noStrike" sz="1200" u="none">
                <a:solidFill>
                  <a:srgbClr val="FFFFFF"/>
                </a:solidFill>
                <a:latin typeface="Calibri"/>
              </a:rPr>
              <a:t>buy generic amoxil online</a:t>
            </a:r>
            <a:br/>
            <a:r>
              <a:rPr b="false" i="false" strike="noStrike" sz="1200" u="none">
                <a:solidFill>
                  <a:srgbClr val="FFFFFF"/>
                </a:solidFill>
                <a:latin typeface="Calibri"/>
              </a:rPr>
              <a:t>generic amoxicillin online</a:t>
            </a:r>
            <a:br/>
            <a:r>
              <a:rPr b="false" i="false" strike="noStrike" sz="1200" u="none">
                <a:solidFill>
                  <a:srgbClr val="FFFFFF"/>
                </a:solidFill>
                <a:latin typeface="Calibri"/>
              </a:rPr>
              <a:t>where to get amoxicillin</a:t>
            </a:r>
            <a:br/>
            <a:r>
              <a:rPr b="false" i="false" strike="noStrike" sz="1200" u="none">
                <a:solidFill>
                  <a:srgbClr val="FFFFFF"/>
                </a:solidFill>
                <a:latin typeface="Calibri"/>
              </a:rPr>
              <a:t>do we need prescription for amoxicillin</a:t>
            </a:r>
            <a:br/>
            <a:r>
              <a:rPr b="false" i="false" strike="noStrike" sz="1200" u="none">
                <a:solidFill>
                  <a:srgbClr val="FFFFFF"/>
                </a:solidFill>
                <a:latin typeface="Calibri"/>
              </a:rPr>
              <a:t>where can i get amoxicillin for my dog</a:t>
            </a:r>
            <a:br/>
            <a:r>
              <a:rPr b="false" i="false" strike="noStrike" sz="1200" u="none">
                <a:solidFill>
                  <a:srgbClr val="FFFFFF"/>
                </a:solidFill>
                <a:latin typeface="Calibri"/>
              </a:rPr>
              <a:t>I haven&amp;#039;t had a full blown anxiety attack since I started on the 200 Seroquel XR..</a:t>
            </a:r>
            <a:br/>
            <a:r>
              <a:rPr b="false" i="false" strike="noStrike" sz="1200" u="none">
                <a:solidFill>
                  <a:srgbClr val="FFFFFF"/>
                </a:solidFill>
                <a:latin typeface="Calibri"/>
              </a:rPr>
              <a:t>amoxicillin clav pot 875 mg</a:t>
            </a:r>
            <a:br/>
            <a:r>
              <a:rPr b="false" i="false" strike="noStrike" sz="1200" u="none">
                <a:solidFill>
                  <a:srgbClr val="FFFFFF"/>
                </a:solidFill>
                <a:latin typeface="Calibri"/>
              </a:rPr>
              <a:t>Mifepristone comes as a tablet to take by mouth</a:t>
            </a:r>
            <a:br/>
            <a:r>
              <a:rPr b="false" i="false" strike="noStrike" sz="1200" u="none">
                <a:solidFill>
                  <a:srgbClr val="FFFFFF"/>
                </a:solidFill>
                <a:latin typeface="Calibri"/>
              </a:rPr>
              <a:t>250 mg amoxicillin</a:t>
            </a:r>
            <a:br/>
            <a:r>
              <a:rPr b="false" i="false" strike="noStrike" sz="1200" u="none">
                <a:solidFill>
                  <a:srgbClr val="FFFFFF"/>
                </a:solidFill>
                <a:latin typeface="Calibri"/>
              </a:rPr>
              <a:t>amoxicillin trihydrate 250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amoxil tabletas 875 mg</a:t>
            </a:r>
            <a:br/>
            <a:r>
              <a:rPr b="false" i="false" strike="noStrike" sz="1200" u="none">
                <a:solidFill>
                  <a:srgbClr val="FFFFFF"/>
                </a:solidFill>
                <a:latin typeface="Calibri"/>
              </a:rPr>
              <a:t>amoxicillin prescription for dental abscess</a:t>
            </a:r>
            <a:br/>
            <a:r>
              <a:rPr b="false" i="false" strike="noStrike" sz="1200" u="none">
                <a:solidFill>
                  <a:srgbClr val="FFFFFF"/>
                </a:solidFill>
                <a:latin typeface="Calibri"/>
              </a:rPr>
              <a:t>amoxicillin 500mg for cystic acne</a:t>
            </a:r>
            <a:br/>
            <a:r>
              <a:rPr b="false" i="false" strike="noStrike" sz="1200" u="none">
                <a:solidFill>
                  <a:srgbClr val="FFFFFF"/>
                </a:solidFill>
                <a:latin typeface="Calibri"/>
              </a:rPr>
              <a:t>Remember to take your cymbalta early in the morning</a:t>
            </a:r>
            <a:br/>
            <a:r>
              <a:rPr b="false" i="false" strike="noStrike" sz="1200" u="none">
                <a:solidFill>
                  <a:srgbClr val="FFFFFF"/>
                </a:solidFill>
                <a:latin typeface="Calibri"/>
              </a:rPr>
              <a:t>amoxicillin 500 mg sinus infection</a:t>
            </a:r>
            <a:br/>
            <a:r>
              <a:rPr b="false" i="false" strike="noStrike" sz="1200" u="none">
                <a:solidFill>
                  <a:srgbClr val="FFFFFF"/>
                </a:solidFill>
                <a:latin typeface="Calibri"/>
              </a:rPr>
              <a:t>Bipolar I disorder is a  specific type of bipolar disorder characterized by manic or mixed  episodes of feelings of extreme irritability or euphoria</a:t>
            </a:r>
            <a:br/>
            <a:r>
              <a:rPr b="false" i="false" strike="noStrike" sz="1200" u="none">
                <a:solidFill>
                  <a:srgbClr val="FFFFFF"/>
                </a:solidFill>
                <a:latin typeface="Calibri"/>
              </a:rPr>
              <a:t>amoxil 250mg capsules</a:t>
            </a:r>
            <a:br/>
            <a:r>
              <a:rPr b="false" i="false" strike="noStrike" sz="1200" u="none">
                <a:solidFill>
                  <a:srgbClr val="FFFFFF"/>
                </a:solidFill>
                <a:latin typeface="Calibri"/>
              </a:rPr>
              <a:t>amoxicillin cost walmart</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amoxicillin trihydrate 500mg for sinus infection</a:t>
            </a:r>
            <a:br/>
            <a:r>
              <a:rPr b="false" i="false" strike="noStrike" sz="1200" u="none">
                <a:solidFill>
                  <a:srgbClr val="FFFFFF"/>
                </a:solidFill>
                <a:latin typeface="Calibri"/>
              </a:rPr>
              <a:t>amoxicillin oral suspension 125 mg</a:t>
            </a:r>
            <a:br/>
            <a:r>
              <a:rPr b="false" i="false" strike="noStrike" sz="1200" u="none">
                <a:solidFill>
                  <a:srgbClr val="FFFFFF"/>
                </a:solidFill>
                <a:latin typeface="Calibri"/>
              </a:rPr>
              <a:t>I was pretty sure I didn&amp;rsquo;t take it when I got up, so I took one about 1:15 pm this afternoon</a:t>
            </a:r>
            <a:br/>
            <a:r>
              <a:rPr b="false" i="false" strike="noStrike" sz="1200" u="none">
                <a:solidFill>
                  <a:srgbClr val="FFFFFF"/>
                </a:solidFill>
                <a:latin typeface="Calibri"/>
              </a:rPr>
              <a:t>amoxicillin prescription for strep throat</a:t>
            </a:r>
            <a:br/>
            <a:r>
              <a:rPr b="false" i="false" strike="noStrike" sz="1200" u="none">
                <a:solidFill>
                  <a:srgbClr val="FFFFFF"/>
                </a:solidFill>
                <a:latin typeface="Calibri"/>
              </a:rPr>
              <a:t>where to buy amoxicillin for cats</a:t>
            </a:r>
            <a:br/>
            <a:r>
              <a:rPr b="false" i="false" strike="noStrike" sz="1200" u="none">
                <a:solidFill>
                  <a:srgbClr val="FFFFFF"/>
                </a:solidFill>
                <a:latin typeface="Calibri"/>
              </a:rPr>
              <a:t>Telmisartan Teva blocks this effect of angiotensin II so that the blood vessels relax, and your blood pressure is lowered.</a:t>
            </a:r>
            <a:br/>
            <a:r>
              <a:rPr b="false" i="false" strike="noStrike" sz="1200" u="none">
                <a:solidFill>
                  <a:srgbClr val="FFFFFF"/>
                </a:solidFill>
                <a:latin typeface="Calibri"/>
              </a:rPr>
              <a:t>cheap amoxicillin canada</a:t>
            </a:r>
            <a:br/>
            <a:r>
              <a:rPr b="false" i="false" strike="noStrike" sz="1200" u="none">
                <a:solidFill>
                  <a:srgbClr val="FFFFFF"/>
                </a:solidFill>
                <a:latin typeface="Calibri"/>
              </a:rPr>
              <a:t>is it safe to buy amoxicillin online uk</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Wrists, fingers, and other joints are affected less often</a:t>
            </a:r>
            <a:br/>
            <a:r>
              <a:rPr b="false" i="false" strike="noStrike" sz="1200" u="none">
                <a:solidFill>
                  <a:srgbClr val="FFFFFF"/>
                </a:solidFill>
                <a:latin typeface="Calibri"/>
              </a:rPr>
              <a:t>buy amoxicillin in uk</a:t>
            </a:r>
            <a:br/>
            <a:r>
              <a:rPr b="false" i="false" strike="noStrike" sz="1200" u="none">
                <a:solidFill>
                  <a:srgbClr val="FFFFFF"/>
                </a:solidFill>
                <a:latin typeface="Calibri"/>
              </a:rPr>
              <a:t>generic amoxicillin clavulanate</a:t>
            </a:r>
            <a:br/>
            <a:r>
              <a:rPr b="false" i="false" strike="noStrike" sz="1200" u="none">
                <a:solidFill>
                  <a:srgbClr val="FFFFFF"/>
                </a:solidFill>
                <a:latin typeface="Calibri"/>
              </a:rPr>
              <a:t>how long is prescription amoxicillin good for</a:t>
            </a:r>
            <a:br/>
            <a:r>
              <a:rPr b="false" i="false" strike="noStrike" sz="1200" u="none">
                <a:solidFill>
                  <a:srgbClr val="FFFFFF"/>
                </a:solidFill>
                <a:latin typeface="Calibri"/>
              </a:rPr>
              <a:t>You can take it with or without food and at any time of day</a:t>
            </a:r>
            <a:br/>
            <a:r>
              <a:rPr b="false" i="false" strike="noStrike" sz="1200" u="none">
                <a:solidFill>
                  <a:srgbClr val="FFFFFF"/>
                </a:solidFill>
                <a:latin typeface="Calibri"/>
              </a:rPr>
              <a:t>amoxicillin 500mg dose for strep throat</a:t>
            </a:r>
            <a:br/>
            <a:r>
              <a:rPr b="false" i="false" strike="noStrike" sz="1200" u="none">
                <a:solidFill>
                  <a:srgbClr val="FFFFFF"/>
                </a:solidFill>
                <a:latin typeface="Calibri"/>
              </a:rPr>
              <a:t>amoxicillin 200mg 5ml dosage</a:t>
            </a:r>
            <a:br/>
            <a:r>
              <a:rPr b="false" i="false" strike="noStrike" sz="1200" u="none">
                <a:solidFill>
                  <a:srgbClr val="FFFFFF"/>
                </a:solidFill>
                <a:latin typeface="Calibri"/>
              </a:rPr>
              <a:t>Sinusitis: 500mg once daily for 10&amp;mdash;14 days or 750mg once daily for 5 days</a:t>
            </a:r>
            <a:br/>
            <a:r>
              <a:rPr b="false" i="false" strike="noStrike" sz="1200" u="none">
                <a:solidFill>
                  <a:srgbClr val="FFFFFF"/>
                </a:solidFill>
                <a:latin typeface="Calibri"/>
              </a:rPr>
              <a:t>amoxil 12h tabletas</a:t>
            </a:r>
            <a:br/>
            <a:r>
              <a:rPr b="false" i="false" strike="noStrike" sz="1200" u="none">
                <a:solidFill>
                  <a:srgbClr val="FFFFFF"/>
                </a:solidFill>
                <a:latin typeface="Calibri"/>
              </a:rPr>
              <a:t>amoxicillin 250 mg 5 ml</a:t>
            </a:r>
            <a:br/>
            <a:r>
              <a:rPr b="false" i="false" strike="noStrike" sz="1200" u="none">
                <a:solidFill>
                  <a:srgbClr val="FFFFFF"/>
                </a:solidFill>
                <a:latin typeface="Calibri"/>
              </a:rPr>
              <a:t>Always have that "panic" feeling, day in and day out</a:t>
            </a:r>
            <a:br/>
            <a:r>
              <a:rPr b="false" i="false" strike="noStrike" sz="1200" u="none">
                <a:solidFill>
                  <a:srgbClr val="FFFFFF"/>
                </a:solidFill>
                <a:latin typeface="Calibri"/>
              </a:rPr>
              <a:t>how many mg per kg of amoxicillin</a:t>
            </a:r>
            <a:br/>
            <a:r>
              <a:rPr b="false" i="false" strike="noStrike" sz="1200" u="none">
                <a:solidFill>
                  <a:srgbClr val="FFFFFF"/>
                </a:solidFill>
                <a:latin typeface="Calibri"/>
              </a:rPr>
              <a:t>amoxicillin cost costco</a:t>
            </a:r>
            <a:br/>
            <a:r>
              <a:rPr b="false" i="false" strike="noStrike" sz="1200" u="none">
                <a:solidFill>
                  <a:srgbClr val="FFFFFF"/>
                </a:solidFill>
                <a:latin typeface="Calibri"/>
              </a:rPr>
              <a:t>cost of amoxicillin at walgreens</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amoxicillin mg for strep</a:t>
            </a:r>
            <a:br/>
            <a:r>
              <a:rPr b="false" i="false" strike="noStrike" sz="1200" u="none">
                <a:solidFill>
                  <a:srgbClr val="FFFFFF"/>
                </a:solidFill>
                <a:latin typeface="Calibri"/>
              </a:rPr>
              <a:t>Also, prescription drug prices fluctuate regularly in the marketplace."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1000 mg dosage</a:t>
            </a:r>
            <a:br/>
            <a:r>
              <a:rPr b="false" i="false" strike="noStrike" sz="1200" u="none">
                <a:solidFill>
                  <a:srgbClr val="FFFFFF"/>
                </a:solidFill>
                <a:latin typeface="Calibri"/>
              </a:rPr>
              <a:t>amoxicillin trihydrate capsules ip 500mg uses</a:t>
            </a:r>
            <a:br/>
            <a:r>
              <a:rPr b="false" i="false" strike="noStrike" sz="1200" u="none">
                <a:solidFill>
                  <a:srgbClr val="FFFFFF"/>
                </a:solidFill>
                <a:latin typeface="Calibri"/>
              </a:rPr>
              <a:t>Further exemptions can be gained from either you or your partner holding a valid NHS tax exemption certificate or you holding an HC2 certificate</a:t>
            </a:r>
            <a:br/>
            <a:r>
              <a:rPr b="false" i="false" strike="noStrike" sz="1200" u="none">
                <a:solidFill>
                  <a:srgbClr val="FFFFFF"/>
                </a:solidFill>
                <a:latin typeface="Calibri"/>
              </a:rPr>
              <a:t>order amoxicillin online</a:t>
            </a:r>
            <a:br/>
            <a:r>
              <a:rPr b="false" i="false" strike="noStrike" sz="1200" u="none">
                <a:solidFill>
                  <a:srgbClr val="FFFFFF"/>
                </a:solidFill>
                <a:latin typeface="Calibri"/>
              </a:rPr>
              <a:t>Do not store Paxil medication in your bathroom and ensure that it remains out of the reach of children and pets</a:t>
            </a:r>
            <a:br/>
            <a:r>
              <a:rPr b="false" i="false" strike="noStrike" sz="1200" u="none">
                <a:solidFill>
                  <a:srgbClr val="FFFFFF"/>
                </a:solidFill>
                <a:latin typeface="Calibri"/>
              </a:rPr>
              <a:t>amoxicillin 500 mg dosage for strep</a:t>
            </a:r>
            <a:br/>
            <a:r>
              <a:rPr b="false" i="false" strike="noStrike" sz="1200" u="none">
                <a:solidFill>
                  <a:srgbClr val="FFFFFF"/>
                </a:solidFill>
                <a:latin typeface="Calibri"/>
              </a:rPr>
              <a:t>All of the over models present appealing top quality,   \ 2014www.goneeded.com  \ 2014,distinctive creating in addition to never-ending sturdiness</a:t>
            </a:r>
            <a:br/>
            <a:r>
              <a:rPr b="false" i="false" strike="noStrike" sz="1200" u="none">
                <a:solidFill>
                  <a:srgbClr val="FFFFFF"/>
                </a:solidFill>
                <a:latin typeface="Calibri"/>
              </a:rPr>
              <a:t>keflex amoxicillin interaction</a:t>
            </a:r>
            <a:br/>
            <a:r>
              <a:rPr b="false" i="false" strike="noStrike" sz="1200" u="none">
                <a:solidFill>
                  <a:srgbClr val="FFFFFF"/>
                </a:solidFill>
                <a:latin typeface="Calibri"/>
              </a:rPr>
              <a:t>Is trying to stop me cold turkey</a:t>
            </a:r>
            <a:br/>
            <a:r>
              <a:rPr b="false" i="false" strike="noStrike" sz="1200" u="none">
                <a:solidFill>
                  <a:srgbClr val="FFFFFF"/>
                </a:solidFill>
                <a:latin typeface="Calibri"/>
              </a:rPr>
              <a:t>buy liquid amoxicillin for dogs</a:t>
            </a:r>
            <a:br/>
            <a:r>
              <a:rPr b="false" i="false" strike="noStrike" sz="1200" u="none">
                <a:solidFill>
                  <a:srgbClr val="FFFFFF"/>
                </a:solidFill>
                <a:latin typeface="Calibri"/>
              </a:rPr>
              <a:t>It should not be understood to indicate that the use of Generic for Crestor* is safe, appropriate or effective for you</a:t>
            </a:r>
            <a:br/>
            <a:r>
              <a:rPr b="false" i="false" strike="noStrike" sz="1200" u="none">
                <a:solidFill>
                  <a:srgbClr val="FFFFFF"/>
                </a:solidFill>
                <a:latin typeface="Calibri"/>
              </a:rPr>
              <a:t>buy amoxicillin cheap</a:t>
            </a:r>
            <a:br/>
            <a:r>
              <a:rPr b="false" i="false" strike="noStrike" sz="1200" u="none">
                <a:solidFill>
                  <a:srgbClr val="FFFFFF"/>
                </a:solidFill>
                <a:latin typeface="Calibri"/>
              </a:rPr>
              <a:t>amoxicillin 500mg dosage alcohol</a:t>
            </a:r>
            <a:br/>
            <a:r>
              <a:rPr b="false" i="false" strike="noStrike" sz="1200" u="none">
                <a:solidFill>
                  <a:srgbClr val="FFFFFF"/>
                </a:solidFill>
                <a:latin typeface="Calibri"/>
              </a:rPr>
              <a:t>amoxil capsulas precio</a:t>
            </a:r>
            <a:br/>
            <a:r>
              <a:rPr b="false" i="false" strike="noStrike" sz="1200" u="none">
                <a:solidFill>
                  <a:srgbClr val="FFFFFF"/>
                </a:solidFill>
                <a:latin typeface="Calibri"/>
              </a:rPr>
              <a:t>amoxicillin 500mg dosage for cats</a:t>
            </a:r>
            <a:br/>
            <a:r>
              <a:rPr b="false" i="false" strike="noStrike" sz="1200" u="none">
                <a:solidFill>
                  <a:srgbClr val="FFFFFF"/>
                </a:solidFill>
                <a:latin typeface="Calibri"/>
              </a:rPr>
              <a:t>buy amoxicillin uk</a:t>
            </a:r>
            <a:br/>
            <a:r>
              <a:rPr b="false" i="false" strike="noStrike" sz="1200" u="none">
                <a:solidFill>
                  <a:srgbClr val="FFFFFF"/>
                </a:solidFill>
                <a:latin typeface="Calibri"/>
              </a:rPr>
              <a:t>250 mg amoxicillin dosage for dogs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 me sinto bem nas festinhas restaurantes etc</a:t>
            </a:r>
            <a:br/>
            <a:r>
              <a:rPr b="false" i="false" strike="noStrike" sz="1200" u="none">
                <a:solidFill>
                  <a:srgbClr val="FFFFFF"/>
                </a:solidFill>
                <a:latin typeface="Calibri"/>
              </a:rPr>
              <a:t>amoxicillin 500mg capsules price</a:t>
            </a:r>
            <a:br/>
            <a:r>
              <a:rPr b="false" i="false" strike="noStrike" sz="1200" u="none">
                <a:solidFill>
                  <a:srgbClr val="FFFFFF"/>
                </a:solidFill>
                <a:latin typeface="Calibri"/>
              </a:rPr>
              <a:t>do you need a prescription for amoxicillin in canada</a:t>
            </a:r>
            <a:br/>
            <a:r>
              <a:rPr b="false" i="false" strike="noStrike" sz="1200" u="none">
                <a:solidFill>
                  <a:srgbClr val="FFFFFF"/>
                </a:solidFill>
                <a:latin typeface="Calibri"/>
              </a:rPr>
              <a:t>The average time to cancer progression was 46 weeks and the average overall survival was 32 months</a:t>
            </a:r>
            <a:br/>
            <a:r>
              <a:rPr b="false" i="false" strike="noStrike" sz="1200" u="none">
                <a:solidFill>
                  <a:srgbClr val="FFFFFF"/>
                </a:solidFill>
                <a:latin typeface="Calibri"/>
              </a:rPr>
              <a:t>generic amoxicillin over the counter</a:t>
            </a:r>
            <a:br/>
            <a:r>
              <a:rPr b="false" i="false" strike="noStrike" sz="1200" u="none">
                <a:solidFill>
                  <a:srgbClr val="FFFFFF"/>
                </a:solidFill>
                <a:latin typeface="Calibri"/>
              </a:rPr>
              <a:t>250mg amoxicillin dosage</a:t>
            </a:r>
            <a:br/>
            <a:r>
              <a:rPr b="false" i="false" strike="noStrike" sz="1200" u="none">
                <a:solidFill>
                  <a:srgbClr val="FFFFFF"/>
                </a:solidFill>
                <a:latin typeface="Calibri"/>
              </a:rPr>
              <a:t>amoxicillin 500mg price in india</a:t>
            </a:r>
            <a:br/>
            <a:r>
              <a:rPr b="false" i="false" strike="noStrike" sz="1200" u="none">
                <a:solidFill>
                  <a:srgbClr val="FFFFFF"/>
                </a:solidFill>
                <a:latin typeface="Calibri"/>
              </a:rPr>
              <a:t>amoxicillin 400mg/5ml suspension dosage</a:t>
            </a:r>
            <a:br/>
            <a:r>
              <a:rPr b="false" i="false" strike="noStrike" sz="1200" u="none">
                <a:solidFill>
                  <a:srgbClr val="FFFFFF"/>
                </a:solidFill>
                <a:latin typeface="Calibri"/>
              </a:rPr>
              <a:t>2000 mg amoxicillin dosage</a:t>
            </a:r>
            <a:br/>
            <a:r>
              <a:rPr b="false" i="false" strike="noStrike" sz="1200" u="none">
                <a:solidFill>
                  <a:srgbClr val="FFFFFF"/>
                </a:solidFill>
                <a:latin typeface="Calibri"/>
              </a:rPr>
              <a:t>amoxil buy online</a:t>
            </a:r>
            <a:br/>
            <a:r>
              <a:rPr b="false" i="false" strike="noStrike" sz="1200" u="none">
                <a:solidFill>
                  <a:srgbClr val="FFFFFF"/>
                </a:solidFill>
                <a:latin typeface="Calibri"/>
              </a:rPr>
              <a:t>amoxicillin rx655</a:t>
            </a:r>
            <a:br/>
            <a:r>
              <a:rPr b="false" i="false" strike="noStrike" sz="1200" u="none">
                <a:solidFill>
                  <a:srgbClr val="FFFFFF"/>
                </a:solidFill>
                <a:latin typeface="Calibri"/>
              </a:rPr>
              <a:t>Would those benzose did more worse than we thought? Or did we reduce too much</a:t>
            </a:r>
            <a:br/>
            <a:r>
              <a:rPr b="false" i="false" strike="noStrike" sz="1200" u="none">
                <a:solidFill>
                  <a:srgbClr val="FFFFFF"/>
                </a:solidFill>
                <a:latin typeface="Calibri"/>
              </a:rPr>
              <a:t>500mg amoxicillin 3 times a day for tooth infection</a:t>
            </a:r>
            <a:br/>
            <a:r>
              <a:rPr b="false" i="false" strike="noStrike" sz="1200" u="none">
                <a:solidFill>
                  <a:srgbClr val="FFFFFF"/>
                </a:solidFill>
                <a:latin typeface="Calibri"/>
              </a:rPr>
              <a:t>amoxicillin to buy</a:t>
            </a:r>
            <a:br/>
            <a:r>
              <a:rPr b="false" i="false" strike="noStrike" sz="1200" u="none">
                <a:solidFill>
                  <a:srgbClr val="FFFFFF"/>
                </a:solidFill>
                <a:latin typeface="Calibri"/>
              </a:rPr>
              <a:t>amoxicillin buy uk</a:t>
            </a:r>
            <a:br/>
            <a:r>
              <a:rPr b="false" i="false" strike="noStrike" sz="1200" u="none">
                <a:solidFill>
                  <a:srgbClr val="FFFFFF"/>
                </a:solidFill>
                <a:latin typeface="Calibri"/>
              </a:rPr>
              <a:t>amoxicillin generic name</a:t>
            </a:r>
            <a:br/>
            <a:r>
              <a:rPr b="false" i="false" strike="noStrike" sz="1200" u="none">
                <a:solidFill>
                  <a:srgbClr val="FFFFFF"/>
                </a:solidFill>
                <a:latin typeface="Calibri"/>
              </a:rPr>
              <a:t>Patients should tell their doctor if they are pregnant or are planning to become pregnant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400 mg/5 ml</a:t>
            </a:r>
            <a:br/>
            <a:r>
              <a:rPr b="false" i="false" strike="noStrike" sz="1200" u="none">
                <a:solidFill>
                  <a:srgbClr val="FFFFFF"/>
                </a:solidFill>
                <a:latin typeface="Calibri"/>
              </a:rPr>
              <a:t>generico do amoxil</a:t>
            </a:r>
            <a:br/>
            <a:r>
              <a:rPr b="false" i="false" strike="noStrike" sz="1200" u="none">
                <a:solidFill>
                  <a:srgbClr val="FFFFFF"/>
                </a:solidFill>
                <a:latin typeface="Calibri"/>
              </a:rPr>
              <a:t>500mg amoxicillin dosage for strep throat</a:t>
            </a:r>
            <a:br/>
            <a:r>
              <a:rPr b="false" i="false" strike="noStrike" sz="1200" u="none">
                <a:solidFill>
                  <a:srgbClr val="FFFFFF"/>
                </a:solidFill>
                <a:latin typeface="Calibri"/>
              </a:rPr>
              <a:t>amoxicillin 500mg 3 times a day for 7 days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2015-12-20T01:16:37+04:00</dcterms:created>
  <dcterms:modified xsi:type="dcterms:W3CDTF">2015-12-20T01:16:37+04:00</dcterms:modified>
  <dc:title>Amoxicillin 500mg - 500mg Amoxicillin For Acne</dc:title>
  <dc:description>Amoxicillin 500 mg for sale, amoxicillin rx dental, amoxil bd 400mg 5ml, amoxicillin 500mg used for uti, amoxicillin 400mg/5ml susp 75ml dosage, where to buy amoxicillin over the counter, buy generic amoxil online</dc:description>
  <dc:subject>Amoxicillin 500mg - 500mg Amoxicillin For Acne</dc:subject>
  <cp:keywords>teva amoxicillin 500mg alcohol, amoxicillin potassium clavulanate 875 mg, amoxicillin purchase, amoxicillin generic for augmentin, buy antibiotics amoxicillin online uk, amoxil price philippines, amoxil 250mg capsules, amoxicillin cost walmart, amoxicillin 500mg price in india, amoxicillin buy uk</cp:keywords>
  <cp:category/>
</cp:coreProperties>
</file>