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Price For Amoxicillin 875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get amoxicillin over the counter in australia</a:t>
            </a:r>
            <a:br/>
            <a:r>
              <a:rPr b="false" i="false" strike="noStrike" sz="1200" u="none">
                <a:solidFill>
                  <a:srgbClr val="FFFFFF"/>
                </a:solidFill>
                <a:latin typeface="Calibri"/>
              </a:rPr>
              <a:t>allergic to keflex can i take amoxicillin</a:t>
            </a:r>
            <a:br/>
            <a:r>
              <a:rPr b="false" i="false" strike="noStrike" sz="1200" u="none">
                <a:solidFill>
                  <a:srgbClr val="FFFFFF"/>
                </a:solidFill>
                <a:latin typeface="Calibri"/>
              </a:rPr>
              <a:t>I was afraid, and confused to what had happened to her.It just never made senseAs I sat and looked across the room at her in the casket all I could think of was that this was not real</a:t>
            </a:r>
            <a:br/>
            <a:r>
              <a:rPr b="false" i="false" strike="noStrike" sz="1200" u="none">
                <a:solidFill>
                  <a:srgbClr val="FFFFFF"/>
                </a:solidFill>
                <a:latin typeface="Calibri"/>
              </a:rPr>
              <a:t>novamoxin 250 mg amoxicillin trihydrate</a:t>
            </a:r>
            <a:br/>
            <a:r>
              <a:rPr b="false" i="false" strike="noStrike" sz="1200" u="none">
                <a:solidFill>
                  <a:srgbClr val="FFFFFF"/>
                </a:solidFill>
                <a:latin typeface="Calibri"/>
              </a:rPr>
              <a:t>Br J Obstet Gynaecol 108:738, 2001</a:t>
            </a:r>
            <a:br/>
            <a:r>
              <a:rPr b="false" i="false" strike="noStrike" sz="1200" u="none">
                <a:solidFill>
                  <a:srgbClr val="FFFFFF"/>
                </a:solidFill>
                <a:latin typeface="Calibri"/>
              </a:rPr>
              <a:t>buy amoxicillin online for humans</a:t>
            </a:r>
            <a:br/>
            <a:r>
              <a:rPr b="false" i="false" strike="noStrike" sz="1200" u="none">
                <a:solidFill>
                  <a:srgbClr val="FFFFFF"/>
                </a:solidFill>
                <a:latin typeface="Calibri"/>
              </a:rPr>
              <a:t>amoxicillin trihydrate sy 250 mg/5ml</a:t>
            </a:r>
            <a:br/>
            <a:r>
              <a:rPr b="false" i="false" strike="noStrike" sz="1200" u="none">
                <a:solidFill>
                  <a:srgbClr val="FFFFFF"/>
                </a:solidFill>
                <a:latin typeface="Calibri"/>
              </a:rPr>
              <a:t>If you are using a product with only the vaginal cream, you may apply a small amount of the vaginal cream to the area.</a:t>
            </a:r>
            <a:br/>
            <a:r>
              <a:rPr b="false" i="false" strike="noStrike" sz="1200" u="none">
                <a:solidFill>
                  <a:srgbClr val="FFFFFF"/>
                </a:solidFill>
                <a:latin typeface="Calibri"/>
              </a:rPr>
              <a:t>where can i get amoxicillin uk</a:t>
            </a:r>
            <a:br/>
            <a:r>
              <a:rPr b="false" i="false" strike="noStrike" sz="1200" u="none">
                <a:solidFill>
                  <a:srgbClr val="FFFFFF"/>
                </a:solidFill>
                <a:latin typeface="Calibri"/>
              </a:rPr>
              <a:t>1000 mg of amoxicillin a day</a:t>
            </a:r>
            <a:br/>
            <a:r>
              <a:rPr b="false" i="false" strike="noStrike" sz="1200" u="none">
                <a:solidFill>
                  <a:srgbClr val="FFFFFF"/>
                </a:solidFill>
                <a:latin typeface="Calibri"/>
              </a:rPr>
              <a:t>where to get amoxicillin for dogs</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amoxicillin 45 mg/kg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Doctors regularly prescribe Risperdal to children with ADHD a condition related to excessive motor activity, inattention and impulsive behavior</a:t>
            </a:r>
            <a:br/>
            <a:r>
              <a:rPr b="false" i="false" strike="noStrike" sz="1200" u="none">
                <a:solidFill>
                  <a:srgbClr val="FFFFFF"/>
                </a:solidFill>
                <a:latin typeface="Calibri"/>
              </a:rPr>
              <a:t>amoxicillin 500mg double dose</a:t>
            </a:r>
            <a:br/>
            <a:r>
              <a:rPr b="false" i="false" strike="noStrike" sz="1200" u="none">
                <a:solidFill>
                  <a:srgbClr val="FFFFFF"/>
                </a:solidFill>
                <a:latin typeface="Calibri"/>
              </a:rPr>
              <a:t>1000 mg of amoxicillin twice a day</a:t>
            </a:r>
            <a:br/>
            <a:r>
              <a:rPr b="false" i="false" strike="noStrike" sz="1200" u="none">
                <a:solidFill>
                  <a:srgbClr val="FFFFFF"/>
                </a:solidFill>
                <a:latin typeface="Calibri"/>
              </a:rPr>
              <a:t>amoxicillin generic for augmentin</a:t>
            </a:r>
            <a:br/>
            <a:r>
              <a:rPr b="false" i="false" strike="noStrike" sz="1200" u="none">
                <a:solidFill>
                  <a:srgbClr val="FFFFFF"/>
                </a:solidFill>
                <a:latin typeface="Calibri"/>
              </a:rPr>
              <a:t>average price amoxicillin</a:t>
            </a:r>
            <a:br/>
            <a:r>
              <a:rPr b="false" i="false" strike="noStrike" sz="1200" u="none">
                <a:solidFill>
                  <a:srgbClr val="FFFFFF"/>
                </a:solidFill>
                <a:latin typeface="Calibri"/>
              </a:rPr>
              <a:t>Periactin helps in these illnesses by stopping the unwanted effects of histamine and serotonin.</a:t>
            </a:r>
            <a:br/>
            <a:r>
              <a:rPr b="false" i="false" strike="noStrike" sz="1200" u="none">
                <a:solidFill>
                  <a:srgbClr val="FFFFFF"/>
                </a:solidFill>
                <a:latin typeface="Calibri"/>
              </a:rPr>
              <a:t>amoxicillin 500mg used for tooth infections</a:t>
            </a:r>
            <a:br/>
            <a:r>
              <a:rPr b="false" i="false" strike="noStrike" sz="1200" u="none">
                <a:solidFill>
                  <a:srgbClr val="FFFFFF"/>
                </a:solidFill>
                <a:latin typeface="Calibri"/>
              </a:rPr>
              <a:t>This medication is classified as a potassium-sparing diuretic, which is also used to treat low potassium levels in the blood</a:t>
            </a:r>
            <a:br/>
            <a:r>
              <a:rPr b="false" i="false" strike="noStrike" sz="1200" u="none">
                <a:solidFill>
                  <a:srgbClr val="FFFFFF"/>
                </a:solidFill>
                <a:latin typeface="Calibri"/>
              </a:rPr>
              <a:t>how to take amoxicillin 500mg for sinus infection</a:t>
            </a:r>
            <a:br/>
            <a:r>
              <a:rPr b="false" i="false" strike="noStrike" sz="1200" u="none">
                <a:solidFill>
                  <a:srgbClr val="FFFFFF"/>
                </a:solidFill>
                <a:latin typeface="Calibri"/>
              </a:rPr>
              <a:t>amoxicillin keflex</a:t>
            </a:r>
            <a:br/>
            <a:r>
              <a:rPr b="false" i="false" strike="noStrike" sz="1200" u="none">
                <a:solidFill>
                  <a:srgbClr val="FFFFFF"/>
                </a:solidFill>
                <a:latin typeface="Calibri"/>
              </a:rPr>
              <a:t>amoxicillin buy canada</a:t>
            </a:r>
            <a:br/>
            <a:r>
              <a:rPr b="false" i="false" strike="noStrike" sz="1200" u="none">
                <a:solidFill>
                  <a:srgbClr val="FFFFFF"/>
                </a:solidFill>
                <a:latin typeface="Calibri"/>
              </a:rPr>
              <a:t>order liquid amoxicillin online</a:t>
            </a:r>
            <a:br/>
            <a:r>
              <a:rPr b="false" i="false" strike="noStrike" sz="1200" u="none">
                <a:solidFill>
                  <a:srgbClr val="FFFFFF"/>
                </a:solidFill>
                <a:latin typeface="Calibri"/>
              </a:rPr>
              <a:t>buy amoxicillin antibiotics online uk</a:t>
            </a:r>
            <a:br/>
            <a:r>
              <a:rPr b="false" i="false" strike="noStrike" sz="1200" u="none">
                <a:solidFill>
                  <a:srgbClr val="FFFFFF"/>
                </a:solidFill>
                <a:latin typeface="Calibri"/>
              </a:rPr>
              <a:t>apo amoxicillin 500mg alcohol</a:t>
            </a:r>
            <a:br/>
            <a:r>
              <a:rPr b="false" i="false" strike="noStrike" sz="1200" u="none">
                <a:solidFill>
                  <a:srgbClr val="FFFFFF"/>
                </a:solidFill>
                <a:latin typeface="Calibri"/>
              </a:rPr>
              <a:t>amoxicillin cost at walgreens</a:t>
            </a:r>
            <a:br/>
            <a:r>
              <a:rPr b="false" i="false" strike="noStrike" sz="1200" u="none">
                <a:solidFill>
                  <a:srgbClr val="FFFFFF"/>
                </a:solidFill>
                <a:latin typeface="Calibri"/>
              </a:rPr>
              <a:t>amoxicillin 500mg how many times a day</a:t>
            </a:r>
            <a:br/>
            <a:r>
              <a:rPr b="false" i="false" strike="noStrike" sz="1200" u="none">
                <a:solidFill>
                  <a:srgbClr val="FFFFFF"/>
                </a:solidFill>
                <a:latin typeface="Calibri"/>
              </a:rPr>
              <a:t>Indigestion has a lot to do with your feelings and emotions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 mg/ml</a:t>
            </a:r>
            <a:br/>
            <a:r>
              <a:rPr b="false" i="false" strike="noStrike" sz="1200" u="none">
                <a:solidFill>
                  <a:srgbClr val="FFFFFF"/>
                </a:solidFill>
                <a:latin typeface="Calibri"/>
              </a:rPr>
              <a:t>amoxicillin 500 dosage for toothache</a:t>
            </a:r>
            <a:br/>
            <a:r>
              <a:rPr b="false" i="false" strike="noStrike" sz="1200" u="none">
                <a:solidFill>
                  <a:srgbClr val="FFFFFF"/>
                </a:solidFill>
                <a:latin typeface="Calibri"/>
              </a:rPr>
              <a:t>They frequently are given for UTI or a cough, but they should be reserved as a last resort</a:t>
            </a:r>
            <a:br/>
            <a:r>
              <a:rPr b="false" i="false" strike="noStrike" sz="1200" u="none">
                <a:solidFill>
                  <a:srgbClr val="FFFFFF"/>
                </a:solidFill>
                <a:latin typeface="Calibri"/>
              </a:rPr>
              <a:t>amoxicillin online usa</a:t>
            </a:r>
            <a:br/>
            <a:r>
              <a:rPr b="false" i="false" strike="noStrike" sz="1200" u="none">
                <a:solidFill>
                  <a:srgbClr val="FFFFFF"/>
                </a:solidFill>
                <a:latin typeface="Calibri"/>
              </a:rPr>
              <a:t>amoxicillin 500 mg dosage sore throat</a:t>
            </a:r>
            <a:br/>
            <a:r>
              <a:rPr b="false" i="false" strike="noStrike" sz="1200" u="none">
                <a:solidFill>
                  <a:srgbClr val="FFFFFF"/>
                </a:solidFill>
                <a:latin typeface="Calibri"/>
              </a:rPr>
              <a:t>875 mg amoxicillin</a:t>
            </a:r>
            <a:br/>
            <a:r>
              <a:rPr b="false" i="false" strike="noStrike" sz="1200" u="none">
                <a:solidFill>
                  <a:srgbClr val="FFFFFF"/>
                </a:solidFill>
                <a:latin typeface="Calibri"/>
              </a:rPr>
              <a:t>can you purchase amoxicillin online</a:t>
            </a:r>
            <a:br/>
            <a:r>
              <a:rPr b="false" i="false" strike="noStrike" sz="1200" u="none">
                <a:solidFill>
                  <a:srgbClr val="FFFFFF"/>
                </a:solidFill>
                <a:latin typeface="Calibri"/>
              </a:rPr>
              <a:t>amoxicillin 400mg/5ml</a:t>
            </a:r>
            <a:br/>
            <a:r>
              <a:rPr b="false" i="false" strike="noStrike" sz="1200" u="none">
                <a:solidFill>
                  <a:srgbClr val="FFFFFF"/>
                </a:solidFill>
                <a:latin typeface="Calibri"/>
              </a:rPr>
              <a:t>Review of 0.3 gel allow users to know expected efficacy, results and benefits from taking adapalene gel 0.3</a:t>
            </a:r>
            <a:br/>
            <a:r>
              <a:rPr b="false" i="false" strike="noStrike" sz="1200" u="none">
                <a:solidFill>
                  <a:srgbClr val="FFFFFF"/>
                </a:solidFill>
                <a:latin typeface="Calibri"/>
              </a:rPr>
              <a:t>how much does amoxicillin cost at walmart</a:t>
            </a:r>
            <a:br/>
            <a:r>
              <a:rPr b="false" i="false" strike="noStrike" sz="1200" u="none">
                <a:solidFill>
                  <a:srgbClr val="FFFFFF"/>
                </a:solidFill>
                <a:latin typeface="Calibri"/>
              </a:rPr>
              <a:t>amoxicillin 500mg for dogs</a:t>
            </a:r>
            <a:br/>
            <a:r>
              <a:rPr b="false" i="false" strike="noStrike" sz="1200" u="none">
                <a:solidFill>
                  <a:srgbClr val="FFFFFF"/>
                </a:solidFill>
                <a:latin typeface="Calibri"/>
              </a:rPr>
              <a:t>private prescription amoxicillin</a:t>
            </a:r>
            <a:br/>
            <a:r>
              <a:rPr b="false" i="false" strike="noStrike" sz="1200" u="none">
                <a:solidFill>
                  <a:srgbClr val="FFFFFF"/>
                </a:solidFill>
                <a:latin typeface="Calibri"/>
              </a:rPr>
              <a:t>One way to reduce the risk that one will develop azole-resistant thrush is to delay the use of azoles, particularly their use as prophylaxis against recurring bouts of thrush</a:t>
            </a:r>
            <a:br/>
            <a:r>
              <a:rPr b="false" i="false" strike="noStrike" sz="1200" u="none">
                <a:solidFill>
                  <a:srgbClr val="FFFFFF"/>
                </a:solidFill>
                <a:latin typeface="Calibri"/>
              </a:rPr>
              <a:t>amoxicillin 250 mg for dogs</a:t>
            </a:r>
            <a:br/>
            <a:r>
              <a:rPr b="false" i="false" strike="noStrike" sz="1200" u="none">
                <a:solidFill>
                  <a:srgbClr val="FFFFFF"/>
                </a:solidFill>
                <a:latin typeface="Calibri"/>
              </a:rPr>
              <a:t>prescription amoxicillin pediatric dosage</a:t>
            </a:r>
            <a:br/>
            <a:r>
              <a:rPr b="false" i="false" strike="noStrike" sz="1200" u="none">
                <a:solidFill>
                  <a:srgbClr val="FFFFFF"/>
                </a:solidFill>
                <a:latin typeface="Calibri"/>
              </a:rPr>
              <a:t>amoxicillin generic price philippines</a:t>
            </a:r>
            <a:br/>
            <a:r>
              <a:rPr b="false" i="false" strike="noStrike" sz="1200" u="none">
                <a:solidFill>
                  <a:srgbClr val="FFFFFF"/>
                </a:solidFill>
                <a:latin typeface="Calibri"/>
              </a:rPr>
              <a:t>Do not use Children's Motrin suspension right before or after bypass heart surgery.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trimox indications</a:t>
            </a:r>
            <a:br/>
            <a:r>
              <a:rPr b="false" i="false" strike="noStrike" sz="1200" u="none">
                <a:solidFill>
                  <a:srgbClr val="FFFFFF"/>
                </a:solidFill>
                <a:latin typeface="Calibri"/>
              </a:rPr>
              <a:t>amoxicillin dosage 2000 mg per day</a:t>
            </a:r>
            <a:br/>
            <a:r>
              <a:rPr b="false" i="false" strike="noStrike" sz="1200" u="none">
                <a:solidFill>
                  <a:srgbClr val="FFFFFF"/>
                </a:solidFill>
                <a:latin typeface="Calibri"/>
              </a:rPr>
              <a:t>can you buy amoxicillin over counter uk</a:t>
            </a:r>
            <a:br/>
            <a:r>
              <a:rPr b="false" i="false" strike="noStrike" sz="1200" u="none">
                <a:solidFill>
                  <a:srgbClr val="FFFFFF"/>
                </a:solidFill>
                <a:latin typeface="Calibri"/>
              </a:rPr>
              <a:t>A 31-year-old woman with polycystic ovarian syndrome and metabolic syndrome has been treated with metformin 500 mg twice daily until now; she is in the 8th week of her first pregnancy</a:t>
            </a:r>
            <a:br/>
            <a:r>
              <a:rPr b="false" i="false" strike="noStrike" sz="1200" u="none">
                <a:solidFill>
                  <a:srgbClr val="FFFFFF"/>
                </a:solidFill>
                <a:latin typeface="Calibri"/>
              </a:rPr>
              <a:t>amoxicillin clavulanate 875 mg uses</a:t>
            </a:r>
            <a:br/>
            <a:r>
              <a:rPr b="false" i="false" strike="noStrike" sz="1200" u="none">
                <a:solidFill>
                  <a:srgbClr val="FFFFFF"/>
                </a:solidFill>
                <a:latin typeface="Calibri"/>
              </a:rPr>
              <a:t>amoxicillin 250 mg three times a day</a:t>
            </a:r>
            <a:br/>
            <a:r>
              <a:rPr b="false" i="false" strike="noStrike" sz="1200" u="none">
                <a:solidFill>
                  <a:srgbClr val="FFFFFF"/>
                </a:solidFill>
                <a:latin typeface="Calibri"/>
              </a:rPr>
              <a:t>amoxicillin 500mg dosage for tooth infection</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glomox 500 amoxicillin</a:t>
            </a:r>
            <a:br/>
            <a:r>
              <a:rPr b="false" i="false" strike="noStrike" sz="1200" u="none">
                <a:solidFill>
                  <a:srgbClr val="FFFFFF"/>
                </a:solidFill>
                <a:latin typeface="Calibri"/>
              </a:rPr>
              <a:t>I had my Gallbladder taken out and symptoms are worse</a:t>
            </a:r>
            <a:br/>
            <a:r>
              <a:rPr b="false" i="false" strike="noStrike" sz="1200" u="none">
                <a:solidFill>
                  <a:srgbClr val="FFFFFF"/>
                </a:solidFill>
                <a:latin typeface="Calibri"/>
              </a:rPr>
              <a:t>is 875mg of amoxicillin a high dosage</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order amoxicillin online uk</a:t>
            </a:r>
            <a:br/>
            <a:r>
              <a:rPr b="false" i="false" strike="noStrike" sz="1200" u="none">
                <a:solidFill>
                  <a:srgbClr val="FFFFFF"/>
                </a:solidFill>
                <a:latin typeface="Calibri"/>
              </a:rPr>
              <a:t>An allergic reaction will present with symptoms such as facial swelling, including swelling of the lips, mouth, tongue, or throat</a:t>
            </a:r>
            <a:br/>
            <a:r>
              <a:rPr b="false" i="false" strike="noStrike" sz="1200" u="none">
                <a:solidFill>
                  <a:srgbClr val="FFFFFF"/>
                </a:solidFill>
                <a:latin typeface="Calibri"/>
              </a:rPr>
              <a:t>500mg amoxicillin dosage for sinus infection</a:t>
            </a:r>
            <a:br/>
            <a:r>
              <a:rPr b="false" i="false" strike="noStrike" sz="1200" u="none">
                <a:solidFill>
                  <a:srgbClr val="FFFFFF"/>
                </a:solidFill>
                <a:latin typeface="Calibri"/>
              </a:rPr>
              <a:t>manfaat novamox 500 amoxicillin</a:t>
            </a:r>
            <a:br/>
            <a:r>
              <a:rPr b="false" i="false" strike="noStrike" sz="1200" u="none">
                <a:solidFill>
                  <a:srgbClr val="FFFFFF"/>
                </a:solidFill>
                <a:latin typeface="Calibri"/>
              </a:rPr>
              <a:t>amoxicillin 875 mg for 5 days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clonamox 250 mg amoxicillin</a:t>
            </a:r>
            <a:br/>
            <a:r>
              <a:rPr b="false" i="false" strike="noStrike" sz="1200" u="none">
                <a:solidFill>
                  <a:srgbClr val="FFFFFF"/>
                </a:solidFill>
                <a:latin typeface="Calibri"/>
              </a:rPr>
              <a:t>trimox antibiotic</a:t>
            </a:r>
            <a:br/>
            <a:r>
              <a:rPr b="false" i="false" strike="noStrike" sz="1200" u="none">
                <a:solidFill>
                  <a:srgbClr val="FFFFFF"/>
                </a:solidFill>
                <a:latin typeface="Calibri"/>
              </a:rPr>
              <a:t>just in a long time i hadnt felt this way</a:t>
            </a:r>
            <a:br/>
            <a:r>
              <a:rPr b="false" i="false" strike="noStrike" sz="1200" u="none">
                <a:solidFill>
                  <a:srgbClr val="FFFFFF"/>
                </a:solidFill>
                <a:latin typeface="Calibri"/>
              </a:rPr>
              <a:t>buy amoxicillin 500mg for tooth infection</a:t>
            </a:r>
            <a:br/>
            <a:r>
              <a:rPr b="false" i="false" strike="noStrike" sz="1200" u="none">
                <a:solidFill>
                  <a:srgbClr val="FFFFFF"/>
                </a:solidFill>
                <a:latin typeface="Calibri"/>
              </a:rPr>
              <a:t>i wish she'd try something else</a:t>
            </a:r>
            <a:br/>
            <a:r>
              <a:rPr b="false" i="false" strike="noStrike" sz="1200" u="none">
                <a:solidFill>
                  <a:srgbClr val="FFFFFF"/>
                </a:solidFill>
                <a:latin typeface="Calibri"/>
              </a:rPr>
              <a:t>1000 mg amoxicillin twice daily</a:t>
            </a:r>
            <a:br/>
            <a:r>
              <a:rPr b="false" i="false" strike="noStrike" sz="1200" u="none">
                <a:solidFill>
                  <a:srgbClr val="FFFFFF"/>
                </a:solidFill>
                <a:latin typeface="Calibri"/>
              </a:rPr>
              <a:t>2000 mg amoxicillin while pregnant</a:t>
            </a:r>
            <a:br/>
            <a:r>
              <a:rPr b="false" i="false" strike="noStrike" sz="1200" u="none">
                <a:solidFill>
                  <a:srgbClr val="FFFFFF"/>
                </a:solidFill>
                <a:latin typeface="Calibri"/>
              </a:rPr>
              <a:t>how many mg amoxicillin per pound</a:t>
            </a:r>
            <a:br/>
            <a:r>
              <a:rPr b="false" i="false" strike="noStrike" sz="1200" u="none">
                <a:solidFill>
                  <a:srgbClr val="FFFFFF"/>
                </a:solidFill>
                <a:latin typeface="Calibri"/>
              </a:rPr>
              <a:t>amoxicillin price target</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cheap amoxicillin 500mg</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amoxicillin syrup 250mg/5ml dosage</a:t>
            </a:r>
            <a:br/>
            <a:r>
              <a:rPr b="false" i="false" strike="noStrike" sz="1200" u="none">
                <a:solidFill>
                  <a:srgbClr val="FFFFFF"/>
                </a:solidFill>
                <a:latin typeface="Calibri"/>
              </a:rPr>
              <a:t>where can i get amoxicillin over the counter</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400 mg amoxicillin dosage infants</a:t>
            </a:r>
            <a:br/>
            <a:r>
              <a:rPr b="false" i="false" strike="noStrike" sz="1200" u="none">
                <a:solidFill>
                  <a:srgbClr val="FFFFFF"/>
                </a:solidFill>
                <a:latin typeface="Calibri"/>
              </a:rPr>
              <a:t>Topamax can be taken without a meal and it is advised not to break the tablets due to their unpleasant taste.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trihydrate 250 mg dosage</a:t>
            </a:r>
            <a:br/>
            <a:r>
              <a:rPr b="false" i="false" strike="noStrike" sz="1200" u="none">
                <a:solidFill>
                  <a:srgbClr val="FFFFFF"/>
                </a:solidFill>
                <a:latin typeface="Calibri"/>
              </a:rPr>
              <a:t>Men should be aware that if they do lose their hair after having forehead reduction surgery the scar might become more acne on ovulation day back scars chest acne noticeable</a:t>
            </a:r>
            <a:br/>
            <a:r>
              <a:rPr b="false" i="false" strike="noStrike" sz="1200" u="none">
                <a:solidFill>
                  <a:srgbClr val="FFFFFF"/>
                </a:solidFill>
                <a:latin typeface="Calibri"/>
              </a:rPr>
              <a:t>amoxicillin 500mg dosage</a:t>
            </a:r>
            <a:br/>
            <a:r>
              <a:rPr b="false" i="false" strike="noStrike" sz="1200" u="none">
                <a:solidFill>
                  <a:srgbClr val="FFFFFF"/>
                </a:solidFill>
                <a:latin typeface="Calibri"/>
              </a:rPr>
              <a:t>Only issue is trying to inhale it when your lung capacity is 50% what it's supposed to be.</a:t>
            </a:r>
            <a:br/>
            <a:r>
              <a:rPr b="false" i="false" strike="noStrike" sz="1200" u="none">
                <a:solidFill>
                  <a:srgbClr val="FFFFFF"/>
                </a:solidFill>
                <a:latin typeface="Calibri"/>
              </a:rPr>
              <a:t>amoxicillin prescription example</a:t>
            </a:r>
            <a:br/>
            <a:r>
              <a:rPr b="false" i="false" strike="noStrike" sz="1200" u="none">
                <a:solidFill>
                  <a:srgbClr val="FFFFFF"/>
                </a:solidFill>
                <a:latin typeface="Calibri"/>
              </a:rPr>
              <a:t>Jangan berbaring selama 10 menit setelah mengonsumsi obat ini.</a:t>
            </a:r>
            <a:br/>
            <a:r>
              <a:rPr b="false" i="false" strike="noStrike" sz="1200" u="none">
                <a:solidFill>
                  <a:srgbClr val="FFFFFF"/>
                </a:solidFill>
                <a:latin typeface="Calibri"/>
              </a:rPr>
              <a:t>amoxicillin 500mg capsule for strep throat</a:t>
            </a:r>
            <a:br/>
            <a:r>
              <a:rPr b="false" i="false" strike="noStrike" sz="1200" u="none">
                <a:solidFill>
                  <a:srgbClr val="FFFFFF"/>
                </a:solidFill>
                <a:latin typeface="Calibri"/>
              </a:rPr>
              <a:t>Concerns about the similar structure and mechanism to rofecoxib, or Vioxx, has the FDA wary about approval for etoricoxib</a:t>
            </a:r>
            <a:br/>
            <a:r>
              <a:rPr b="false" i="false" strike="noStrike" sz="1200" u="none">
                <a:solidFill>
                  <a:srgbClr val="FFFFFF"/>
                </a:solidFill>
                <a:latin typeface="Calibri"/>
              </a:rPr>
              <a:t>order amoxicillin online us</a:t>
            </a:r>
            <a:br/>
            <a:r>
              <a:rPr b="false" i="false" strike="noStrike" sz="1200" u="none">
                <a:solidFill>
                  <a:srgbClr val="FFFFFF"/>
                </a:solidFill>
                <a:latin typeface="Calibri"/>
              </a:rPr>
              <a:t>buy generic amoxicillin online</a:t>
            </a:r>
            <a:br/>
            <a:r>
              <a:rPr b="false" i="false" strike="noStrike" sz="1200" u="none">
                <a:solidFill>
                  <a:srgbClr val="FFFFFF"/>
                </a:solidFill>
                <a:latin typeface="Calibri"/>
              </a:rPr>
              <a:t>It is setting my other autoimmune issues into overdrive and causing a new one making me unable to leave the house due to severe stomach issues</a:t>
            </a:r>
            <a:br/>
            <a:r>
              <a:rPr b="false" i="false" strike="noStrike" sz="1200" u="none">
                <a:solidFill>
                  <a:srgbClr val="FFFFFF"/>
                </a:solidFill>
                <a:latin typeface="Calibri"/>
              </a:rPr>
              <a:t>250 mg amoxicillin</a:t>
            </a:r>
            <a:br/>
            <a:r>
              <a:rPr b="false" i="false" strike="noStrike" sz="1200" u="none">
                <a:solidFill>
                  <a:srgbClr val="FFFFFF"/>
                </a:solidFill>
                <a:latin typeface="Calibri"/>
              </a:rPr>
              <a:t>I have been on 125 Levothyroxine for 30 years .</a:t>
            </a:r>
            <a:br/>
            <a:r>
              <a:rPr b="false" i="false" strike="noStrike" sz="1200" u="none">
                <a:solidFill>
                  <a:srgbClr val="FFFFFF"/>
                </a:solidFill>
                <a:latin typeface="Calibri"/>
              </a:rPr>
              <a:t>generic amoxicillin cheap</a:t>
            </a:r>
            <a:br/>
            <a:r>
              <a:rPr b="false" i="false" strike="noStrike" sz="1200" u="none">
                <a:solidFill>
                  <a:srgbClr val="FFFFFF"/>
                </a:solidFill>
                <a:latin typeface="Calibri"/>
              </a:rPr>
              <a:t>amoxicillin ratiopharm 250 mg 5 ml ts dosierung</a:t>
            </a:r>
            <a:br/>
            <a:r>
              <a:rPr b="false" i="false" strike="noStrike" sz="1200" u="none">
                <a:solidFill>
                  <a:srgbClr val="FFFFFF"/>
                </a:solidFill>
                <a:latin typeface="Calibri"/>
              </a:rPr>
              <a:t>amoxicillin 875 mg tablet ingredients</a:t>
            </a:r>
            <a:br/>
            <a:r>
              <a:rPr b="false" i="false" strike="noStrike" sz="1200" u="none">
                <a:solidFill>
                  <a:srgbClr val="FFFFFF"/>
                </a:solidFill>
                <a:latin typeface="Calibri"/>
              </a:rPr>
              <a:t>can you get amoxicillin over the counter usa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2000 mg amoxicillin twice a day</a:t>
            </a:r>
            <a:br/>
            <a:r>
              <a:rPr b="false" i="false" strike="noStrike" sz="1200" u="none">
                <a:solidFill>
                  <a:srgbClr val="FFFFFF"/>
                </a:solidFill>
                <a:latin typeface="Calibri"/>
              </a:rPr>
              <a:t>In short, Russia is even more dangerous and morally bankrupt than it was 21 years ago when John Paul II performed his consecration to the world</a:t>
            </a:r>
            <a:br/>
            <a:r>
              <a:rPr b="false" i="false" strike="noStrike" sz="1200" u="none">
                <a:solidFill>
                  <a:srgbClr val="FFFFFF"/>
                </a:solidFill>
                <a:latin typeface="Calibri"/>
              </a:rPr>
              <a:t>amoxicillin online buy uk</a:t>
            </a:r>
            <a:br/>
            <a:r>
              <a:rPr b="false" i="false" strike="noStrike" sz="1200" u="none">
                <a:solidFill>
                  <a:srgbClr val="FFFFFF"/>
                </a:solidFill>
                <a:latin typeface="Calibri"/>
              </a:rPr>
              <a:t>how many mg amoxicillin for strep throat</a:t>
            </a:r>
            <a:br/>
            <a:r>
              <a:rPr b="false" i="false" strike="noStrike" sz="1200" u="none">
                <a:solidFill>
                  <a:srgbClr val="FFFFFF"/>
                </a:solidFill>
                <a:latin typeface="Calibri"/>
              </a:rPr>
              <a:t>Anestesia was to expensive so they agreed to let me tAke meds before the appointment prescribed by my dr</a:t>
            </a:r>
            <a:br/>
            <a:r>
              <a:rPr b="false" i="false" strike="noStrike" sz="1200" u="none">
                <a:solidFill>
                  <a:srgbClr val="FFFFFF"/>
                </a:solidFill>
                <a:latin typeface="Calibri"/>
              </a:rPr>
              <a:t>amoxicillin 90 mg kg day</a:t>
            </a:r>
            <a:br/>
            <a:r>
              <a:rPr b="false" i="false" strike="noStrike" sz="1200" u="none">
                <a:solidFill>
                  <a:srgbClr val="FFFFFF"/>
                </a:solidFill>
                <a:latin typeface="Calibri"/>
              </a:rPr>
              <a:t>how often to take amoxicillin 500mg for tooth infection</a:t>
            </a:r>
            <a:br/>
            <a:r>
              <a:rPr b="false" i="false" strike="noStrike" sz="1200" u="none">
                <a:solidFill>
                  <a:srgbClr val="FFFFFF"/>
                </a:solidFill>
                <a:latin typeface="Calibri"/>
              </a:rPr>
              <a:t>If there is a generic that actually works, I&amp;#039;d like to find it</a:t>
            </a:r>
            <a:br/>
            <a:r>
              <a:rPr b="false" i="false" strike="noStrike" sz="1200" u="none">
                <a:solidFill>
                  <a:srgbClr val="FFFFFF"/>
                </a:solidFill>
                <a:latin typeface="Calibri"/>
              </a:rPr>
              <a:t>can you buy amoxicillin over the counter in usa</a:t>
            </a:r>
            <a:br/>
            <a:r>
              <a:rPr b="false" i="false" strike="noStrike" sz="1200" u="none">
                <a:solidFill>
                  <a:srgbClr val="FFFFFF"/>
                </a:solidFill>
                <a:latin typeface="Calibri"/>
              </a:rPr>
              <a:t>amoxicillin suspension 250mg/5ml dosage</a:t>
            </a:r>
            <a:br/>
            <a:r>
              <a:rPr b="false" i="false" strike="noStrike" sz="1200" u="none">
                <a:solidFill>
                  <a:srgbClr val="FFFFFF"/>
                </a:solidFill>
                <a:latin typeface="Calibri"/>
              </a:rPr>
              <a:t>500 mg amoxicillin</a:t>
            </a:r>
            <a:br/>
            <a:r>
              <a:rPr b="false" i="false" strike="noStrike" sz="1200" u="none">
                <a:solidFill>
                  <a:srgbClr val="FFFFFF"/>
                </a:solidFill>
                <a:latin typeface="Calibri"/>
              </a:rPr>
              <a:t>PROTONIX (pantoprazole sodium) For Delayed-Release Oral Suspension, 40 mg, contains the active ingredient pantoprazole sodium sesquihydrate in the form of enteric-coated granules in unit dose packets</a:t>
            </a:r>
            <a:br/>
            <a:r>
              <a:rPr b="false" i="false" strike="noStrike" sz="1200" u="none">
                <a:solidFill>
                  <a:srgbClr val="FFFFFF"/>
                </a:solidFill>
                <a:latin typeface="Calibri"/>
              </a:rPr>
              <a:t>price of amoxicillin in mercury drug</a:t>
            </a:r>
            <a:br/>
            <a:r>
              <a:rPr b="false" i="false" strike="noStrike" sz="1200" u="none">
                <a:solidFill>
                  <a:srgbClr val="FFFFFF"/>
                </a:solidFill>
                <a:latin typeface="Calibri"/>
              </a:rPr>
              <a:t>is amoxicillin 500 mg good for sinus infection</a:t>
            </a:r>
            <a:br/>
            <a:r>
              <a:rPr b="false" i="false" strike="noStrike" sz="1200" u="none">
                <a:solidFill>
                  <a:srgbClr val="FFFFFF"/>
                </a:solidFill>
                <a:latin typeface="Calibri"/>
              </a:rPr>
              <a:t>amoxicillin rxlist</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order amoxicillin online canada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amoxicillin online</a:t>
            </a:r>
            <a:br/>
            <a:r>
              <a:rPr b="false" i="false" strike="noStrike" sz="1200" u="none">
                <a:solidFill>
                  <a:srgbClr val="FFFFFF"/>
                </a:solidFill>
                <a:latin typeface="Calibri"/>
              </a:rPr>
              <a:t>Estradiol/Norethindrone Acetate Tablets 1.0 mg/0.5 mg and estradiol 0.5 mg also increased BMD at the femoral neck and femoral trochanter compared to placebo</a:t>
            </a:r>
            <a:br/>
            <a:r>
              <a:rPr b="false" i="false" strike="noStrike" sz="1200" u="none">
                <a:solidFill>
                  <a:srgbClr val="FFFFFF"/>
                </a:solidFill>
                <a:latin typeface="Calibri"/>
              </a:rPr>
              <a:t>amoxicillin 90 mg kg</a:t>
            </a:r>
            <a:br/>
            <a:r>
              <a:rPr b="false" i="false" strike="noStrike" sz="1200" u="none">
                <a:solidFill>
                  <a:srgbClr val="FFFFFF"/>
                </a:solidFill>
                <a:latin typeface="Calibri"/>
              </a:rPr>
              <a:t>retail price for amoxicillin</a:t>
            </a:r>
            <a:br/>
            <a:r>
              <a:rPr b="false" i="false" strike="noStrike" sz="1200" u="none">
                <a:solidFill>
                  <a:srgbClr val="FFFFFF"/>
                </a:solidFill>
                <a:latin typeface="Calibri"/>
              </a:rPr>
              <a:t>amoxicillin 500mg during early pregnancy</a:t>
            </a:r>
            <a:br/>
            <a:r>
              <a:rPr b="false" i="false" strike="noStrike" sz="1200" u="none">
                <a:solidFill>
                  <a:srgbClr val="FFFFFF"/>
                </a:solidFill>
                <a:latin typeface="Calibri"/>
              </a:rPr>
              <a:t>amoxicillin discount coupon</a:t>
            </a:r>
            <a:br/>
            <a:r>
              <a:rPr b="false" i="false" strike="noStrike" sz="1200" u="none">
                <a:solidFill>
                  <a:srgbClr val="FFFFFF"/>
                </a:solidFill>
                <a:latin typeface="Calibri"/>
              </a:rPr>
              <a:t>amoxicillin online buy</a:t>
            </a:r>
            <a:br/>
            <a:r>
              <a:rPr b="false" i="false" strike="noStrike" sz="1200" u="none">
                <a:solidFill>
                  <a:srgbClr val="FFFFFF"/>
                </a:solidFill>
                <a:latin typeface="Calibri"/>
              </a:rPr>
              <a:t>amoxicillin 400 mg dosage by weight</a:t>
            </a:r>
            <a:br/>
            <a:r>
              <a:rPr b="false" i="false" strike="noStrike" sz="1200" u="none">
                <a:solidFill>
                  <a:srgbClr val="FFFFFF"/>
                </a:solidFill>
                <a:latin typeface="Calibri"/>
              </a:rPr>
              <a:t>amoxicillin buy uk</a:t>
            </a:r>
            <a:br/>
            <a:r>
              <a:rPr b="false" i="false" strike="noStrike" sz="1200" u="none">
                <a:solidFill>
                  <a:srgbClr val="FFFFFF"/>
                </a:solidFill>
                <a:latin typeface="Calibri"/>
              </a:rPr>
              <a:t>It is advised that one 10mg Staxyn pill is taken a day, so there cannot be too much of it in the system and risk heart problems</a:t>
            </a:r>
            <a:br/>
            <a:r>
              <a:rPr b="false" i="false" strike="noStrike" sz="1200" u="none">
                <a:solidFill>
                  <a:srgbClr val="FFFFFF"/>
                </a:solidFill>
                <a:latin typeface="Calibri"/>
              </a:rPr>
              <a:t>1000 mg amoxicillin 3 times a day</a:t>
            </a:r>
            <a:br/>
            <a:r>
              <a:rPr b="false" i="false" strike="noStrike" sz="1200" u="none">
                <a:solidFill>
                  <a:srgbClr val="FFFFFF"/>
                </a:solidFill>
                <a:latin typeface="Calibri"/>
              </a:rPr>
              <a:t>Bethesda, MD: National Heart, Lung, and Blood Institute National High Blood Pressure Education Program, 1997; NIH publication no</a:t>
            </a:r>
            <a:br/>
            <a:r>
              <a:rPr b="false" i="false" strike="noStrike" sz="1200" u="none">
                <a:solidFill>
                  <a:srgbClr val="FFFFFF"/>
                </a:solidFill>
                <a:latin typeface="Calibri"/>
              </a:rPr>
              <a:t>amoxicillin 500 mg dosage for urinary tract infection</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amoxicillin trihydrate capsules ip 500mg uses</a:t>
            </a:r>
            <a:br/>
            <a:r>
              <a:rPr b="false" i="false" strike="noStrike" sz="1200" u="none">
                <a:solidFill>
                  <a:srgbClr val="FFFFFF"/>
                </a:solidFill>
                <a:latin typeface="Calibri"/>
              </a:rPr>
              <a:t>generic amoxicillin price philippines</a:t>
            </a:r>
            <a:br/>
            <a:r>
              <a:rPr b="false" i="false" strike="noStrike" sz="1200" u="none">
                <a:solidFill>
                  <a:srgbClr val="FFFFFF"/>
                </a:solidFill>
                <a:latin typeface="Calibri"/>
              </a:rPr>
              <a:t>amoxicillin buy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125mg 5ml oral suspension dosage</a:t>
            </a:r>
            <a:br/>
            <a:r>
              <a:rPr b="false" i="false" strike="noStrike" sz="1200" u="none">
                <a:solidFill>
                  <a:srgbClr val="FFFFFF"/>
                </a:solidFill>
                <a:latin typeface="Calibri"/>
              </a:rPr>
              <a:t>amoxicillin online overnight</a:t>
            </a:r>
            <a:br/>
            <a:r>
              <a:rPr b="false" i="false" strike="noStrike" sz="1200" u="none">
                <a:solidFill>
                  <a:srgbClr val="FFFFFF"/>
                </a:solidFill>
                <a:latin typeface="Calibri"/>
              </a:rPr>
              <a:t>what is the normal dosage for amoxicillin 500mg</a:t>
            </a:r>
            <a:br/>
            <a:r>
              <a:rPr b="false" i="false" strike="noStrike" sz="1200" u="none">
                <a:solidFill>
                  <a:srgbClr val="FFFFFF"/>
                </a:solidFill>
                <a:latin typeface="Calibri"/>
              </a:rPr>
              <a:t>where to buy amoxicillin antibiotic</a:t>
            </a:r>
            <a:br/>
            <a:r>
              <a:rPr b="false" i="false" strike="noStrike" sz="1200" u="none">
                <a:solidFill>
                  <a:srgbClr val="FFFFFF"/>
                </a:solidFill>
                <a:latin typeface="Calibri"/>
              </a:rPr>
              <a:t>And what she found was that nothing had changed: wildly varying prices for her generic breast cancer drug</a:t>
            </a:r>
            <a:br/>
            <a:r>
              <a:rPr b="false" i="false" strike="noStrike" sz="1200" u="none">
                <a:solidFill>
                  <a:srgbClr val="FFFFFF"/>
                </a:solidFill>
                <a:latin typeface="Calibri"/>
              </a:rPr>
              <a:t>amoxicillin clavulanate 875 mg</a:t>
            </a:r>
            <a:br/>
            <a:r>
              <a:rPr b="false" i="false" strike="noStrike" sz="1200" u="none">
                <a:solidFill>
                  <a:srgbClr val="FFFFFF"/>
                </a:solidFill>
                <a:latin typeface="Calibri"/>
              </a:rPr>
              <a:t>buy amoxicillin</a:t>
            </a:r>
            <a:br/>
            <a:r>
              <a:rPr b="false" i="false" strike="noStrike" sz="1200" u="none">
                <a:solidFill>
                  <a:srgbClr val="FFFFFF"/>
                </a:solidFill>
                <a:latin typeface="Calibri"/>
              </a:rPr>
              <a:t>amoxicillin cost at target</a:t>
            </a:r>
            <a:br/>
            <a:r>
              <a:rPr b="false" i="false" strike="noStrike" sz="1200" u="none">
                <a:solidFill>
                  <a:srgbClr val="FFFFFF"/>
                </a:solidFill>
                <a:latin typeface="Calibri"/>
              </a:rPr>
              <a:t>walmart price for amoxicillin</a:t>
            </a:r>
            <a:br/>
            <a:r>
              <a:rPr b="false" i="false" strike="noStrike" sz="1200" u="none">
                <a:solidFill>
                  <a:srgbClr val="FFFFFF"/>
                </a:solidFill>
                <a:latin typeface="Calibri"/>
              </a:rPr>
              <a:t>clonamox 500 mg amoxicillin alcohol</a:t>
            </a:r>
            <a:br/>
            <a:r>
              <a:rPr b="false" i="false" strike="noStrike" sz="1200" u="none">
                <a:solidFill>
                  <a:srgbClr val="FFFFFF"/>
                </a:solidFill>
                <a:latin typeface="Calibri"/>
              </a:rPr>
              <a:t>amoxicillin 500 mg dosage for sinus infection</a:t>
            </a:r>
            <a:br/>
            <a:r>
              <a:rPr b="false" i="false" strike="noStrike" sz="1200" u="none">
                <a:solidFill>
                  <a:srgbClr val="FFFFFF"/>
                </a:solidFill>
                <a:latin typeface="Calibri"/>
              </a:rPr>
              <a:t>1000 mg amoxicillin per day</a:t>
            </a:r>
            <a:br/>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amoxicillin 400mg 5ml susp 100ml</a:t>
            </a:r>
            <a:br/>
            <a:r>
              <a:rPr b="false" i="false" strike="noStrike" sz="1200" u="none">
                <a:solidFill>
                  <a:srgbClr val="FFFFFF"/>
                </a:solidFill>
                <a:latin typeface="Calibri"/>
              </a:rPr>
              <a:t>Your cash is being counted venlor xr 150 Bobby Ryan, facing the Hurricanes for the first time as a member of the Senators, has mustered just two assists in five previous meetings while with Anaheim</a:t>
            </a:r>
            <a:br/>
            <a:r>
              <a:rPr b="false" i="false" strike="noStrike" sz="1200" u="none">
                <a:solidFill>
                  <a:srgbClr val="FFFFFF"/>
                </a:solidFill>
                <a:latin typeface="Calibri"/>
              </a:rPr>
              <a:t>price for amoxicillin 875 mg</a:t>
            </a:r>
            <a:br/>
            <a:r>
              <a:rPr b="false" i="false" strike="noStrike" sz="1200" u="none">
                <a:solidFill>
                  <a:srgbClr val="FFFFFF"/>
                </a:solidFill>
                <a:latin typeface="Calibri"/>
              </a:rPr>
              <a:t>amoxicillin cost walmart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rx 500</a:t>
            </a:r>
            <a:br/>
            <a:r>
              <a:rPr b="false" i="false" strike="noStrike" sz="1200" u="none">
                <a:solidFill>
                  <a:srgbClr val="FFFFFF"/>
                </a:solidFill>
                <a:latin typeface="Calibri"/>
              </a:rPr>
              <a:t>amoxicillin clavulanate cost walmart</a:t>
            </a:r>
            <a:br/>
            <a:r>
              <a:rPr b="false" i="false" strike="noStrike" sz="1200" u="none">
                <a:solidFill>
                  <a:srgbClr val="FFFFFF"/>
                </a:solidFill>
                <a:latin typeface="Calibri"/>
              </a:rPr>
              <a:t>can u get amoxicillin over the counter in the uk</a:t>
            </a:r>
            <a:br/>
            <a:r>
              <a:rPr b="false" i="false" strike="noStrike" sz="1200" u="none">
                <a:solidFill>
                  <a:srgbClr val="FFFFFF"/>
                </a:solidFill>
                <a:latin typeface="Calibri"/>
              </a:rPr>
              <a:t>amoxicillin 1000 mg chlamydia</a:t>
            </a:r>
            <a:br/>
            <a:r>
              <a:rPr b="false" i="false" strike="noStrike" sz="1200" u="none">
                <a:solidFill>
                  <a:srgbClr val="FFFFFF"/>
                </a:solidFill>
                <a:latin typeface="Calibri"/>
              </a:rPr>
              <a:t>500mg amoxicillin uses</a:t>
            </a:r>
            <a:br/>
            <a:r>
              <a:rPr b="false" i="false" strike="noStrike" sz="1200" u="none">
                <a:solidFill>
                  <a:srgbClr val="FFFFFF"/>
                </a:solidFill>
                <a:latin typeface="Calibri"/>
              </a:rPr>
              <a:t>what is amoxicillin 500mg cap used for</a:t>
            </a:r>
            <a:br/>
            <a:r>
              <a:rPr b="false" i="false" strike="noStrike" sz="1200" u="none">
                <a:solidFill>
                  <a:srgbClr val="FFFFFF"/>
                </a:solidFill>
                <a:latin typeface="Calibri"/>
              </a:rPr>
              <a:t>amoxicillin 500mg dosage for acne</a:t>
            </a:r>
            <a:br/>
            <a:r>
              <a:rPr b="false" i="false" strike="noStrike" sz="1200" u="none">
                <a:solidFill>
                  <a:srgbClr val="FFFFFF"/>
                </a:solidFill>
                <a:latin typeface="Calibri"/>
              </a:rPr>
              <a:t>what is amoxicillin 500mg prescribed for</a:t>
            </a:r>
            <a:br/>
            <a:r>
              <a:rPr b="false" i="false" strike="noStrike" sz="1200" u="none">
                <a:solidFill>
                  <a:srgbClr val="FFFFFF"/>
                </a:solidFill>
                <a:latin typeface="Calibri"/>
              </a:rPr>
              <a:t>can you buy amoxicillin online uk</a:t>
            </a:r>
            <a:br/>
            <a:r>
              <a:rPr b="false" i="false" strike="noStrike" sz="1200" u="none">
                <a:solidFill>
                  <a:srgbClr val="FFFFFF"/>
                </a:solidFill>
                <a:latin typeface="Calibri"/>
              </a:rPr>
              <a:t>875 mg amoxicillin for sinus infection</a:t>
            </a:r>
            <a:br/>
            <a:r>
              <a:rPr b="false" i="false" strike="noStrike" sz="1200" u="none">
                <a:solidFill>
                  <a:srgbClr val="FFFFFF"/>
                </a:solidFill>
                <a:latin typeface="Calibri"/>
              </a:rPr>
              <a:t>amoxicillin 250mg 5ml dosage for infants</a:t>
            </a:r>
            <a:br/>
            <a:r>
              <a:rPr b="false" i="false" strike="noStrike" sz="1200" u="none">
                <a:solidFill>
                  <a:srgbClr val="FFFFFF"/>
                </a:solidFill>
                <a:latin typeface="Calibri"/>
              </a:rPr>
              <a:t>can you buy amoxicillin over the counter in spain</a:t>
            </a:r>
            <a:br/>
            <a:r>
              <a:rPr b="false" i="false" strike="noStrike" sz="1200" u="none">
                <a:solidFill>
                  <a:srgbClr val="FFFFFF"/>
                </a:solidFill>
                <a:latin typeface="Calibri"/>
              </a:rPr>
              <a:t>amoxicillin 875 mg twice a day for strep throat</a:t>
            </a:r>
            <a:br/>
            <a:r>
              <a:rPr b="false" i="false" strike="noStrike" sz="1200" u="none">
                <a:solidFill>
                  <a:srgbClr val="FFFFFF"/>
                </a:solidFill>
                <a:latin typeface="Calibri"/>
              </a:rPr>
              <a:t>cash advance greeley colorado Skinner was credited with turning around McDonald's duringhis time as CEO from November 2004 until 2012 and that company'sshare price tripled during his tenure</a:t>
            </a:r>
            <a:br/>
            <a:r>
              <a:rPr b="false" i="false" strike="noStrike" sz="1200" u="none">
                <a:solidFill>
                  <a:srgbClr val="FFFFFF"/>
                </a:solidFill>
                <a:latin typeface="Calibri"/>
              </a:rPr>
              <a:t>amoxicillin 250mg 5ml dosage for babies</a:t>
            </a:r>
            <a:br/>
            <a:r>
              <a:rPr b="false" i="false" strike="noStrike" sz="1200" u="none">
                <a:solidFill>
                  <a:srgbClr val="FFFFFF"/>
                </a:solidFill>
                <a:latin typeface="Calibri"/>
              </a:rPr>
              <a:t>amoxicillin 500 price</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buy online</a:t>
            </a:r>
            <a:br/>
            <a:r>
              <a:rPr b="false" i="false" strike="noStrike" sz="1200" u="none">
                <a:solidFill>
                  <a:srgbClr val="FFFFFF"/>
                </a:solidFill>
                <a:latin typeface="Calibri"/>
              </a:rPr>
              <a:t>Make sure laboratory personnel and all your doctors know you use Macrobid (Nitrofurantoin) 100mg.</a:t>
            </a:r>
            <a:br/>
            <a:r>
              <a:rPr b="false" i="false" strike="noStrike" sz="1200" u="none">
                <a:solidFill>
                  <a:srgbClr val="FFFFFF"/>
                </a:solidFill>
                <a:latin typeface="Calibri"/>
              </a:rPr>
              <a:t>amoxicillin generic name</a:t>
            </a:r>
            <a:br/>
            <a:r>
              <a:rPr b="false" i="false" strike="noStrike" sz="1200" u="none">
                <a:solidFill>
                  <a:srgbClr val="FFFFFF"/>
                </a:solidFill>
                <a:latin typeface="Calibri"/>
              </a:rPr>
              <a:t>if allergic to keflex can i take amoxicillin</a:t>
            </a:r>
            <a:br/>
            <a:r>
              <a:rPr b="false" i="false" strike="noStrike" sz="1200" u="none">
                <a:solidFill>
                  <a:srgbClr val="FFFFFF"/>
                </a:solidFill>
                <a:latin typeface="Calibri"/>
              </a:rPr>
              <a:t>amoxicillin 875 mg tablet</a:t>
            </a:r>
            <a:br/>
            <a:r>
              <a:rPr b="false" i="false" strike="noStrike" sz="1200" u="none">
                <a:solidFill>
                  <a:srgbClr val="FFFFFF"/>
                </a:solidFill>
                <a:latin typeface="Calibri"/>
              </a:rPr>
              <a:t>1000 mg amoxicillin for uti</a:t>
            </a:r>
            <a:br/>
            <a:r>
              <a:rPr b="false" i="false" strike="noStrike" sz="1200" u="none">
                <a:solidFill>
                  <a:srgbClr val="FFFFFF"/>
                </a:solidFill>
                <a:latin typeface="Calibri"/>
              </a:rPr>
              <a:t>amoxicillin 250 mg price uk</a:t>
            </a:r>
            <a:br/>
            <a:r>
              <a:rPr b="false" i="false" strike="noStrike" sz="1200" u="none">
                <a:solidFill>
                  <a:srgbClr val="FFFFFF"/>
                </a:solidFill>
                <a:latin typeface="Calibri"/>
              </a:rPr>
              <a:t>amoxicillin 875 mg pregnancy</a:t>
            </a:r>
            <a:br/>
            <a:r>
              <a:rPr b="false" i="false" strike="noStrike" sz="1200" u="none">
                <a:solidFill>
                  <a:srgbClr val="FFFFFF"/>
                </a:solidFill>
                <a:latin typeface="Calibri"/>
              </a:rPr>
              <a:t>amoxicillin online sales uk</a:t>
            </a:r>
            <a:br/>
            <a:r>
              <a:rPr b="false" i="false" strike="noStrike" sz="1200" u="none">
                <a:solidFill>
                  <a:srgbClr val="FFFFFF"/>
                </a:solidFill>
                <a:latin typeface="Calibri"/>
              </a:rPr>
              <a:t>amoxicillin for sale online uk</a:t>
            </a:r>
            <a:br/>
            <a:r>
              <a:rPr b="false" i="false" strike="noStrike" sz="1200" u="none">
                <a:solidFill>
                  <a:srgbClr val="FFFFFF"/>
                </a:solidFill>
                <a:latin typeface="Calibri"/>
              </a:rPr>
              <a:t>amoxicillin 1000 mg 3 times a day</a:t>
            </a:r>
            <a:br/>
            <a:r>
              <a:rPr b="false" i="false" strike="noStrike" sz="1200" u="none">
                <a:solidFill>
                  <a:srgbClr val="FFFFFF"/>
                </a:solidFill>
                <a:latin typeface="Calibri"/>
              </a:rPr>
              <a:t>online amoxicillin uk</a:t>
            </a:r>
            <a:br/>
            <a:r>
              <a:rPr b="false" i="false" strike="noStrike" sz="1200" u="none">
                <a:solidFill>
                  <a:srgbClr val="FFFFFF"/>
                </a:solidFill>
                <a:latin typeface="Calibri"/>
              </a:rPr>
              <a:t>kegunaan novamox 500 amoxicillin</a:t>
            </a:r>
            <a:br/>
            <a:r>
              <a:rPr b="false" i="false" strike="noStrike" sz="1200" u="none">
                <a:solidFill>
                  <a:srgbClr val="FFFFFF"/>
                </a:solidFill>
                <a:latin typeface="Calibri"/>
              </a:rPr>
              <a:t>trimox 500</a:t>
            </a:r>
            <a:br/>
            <a:r>
              <a:rPr b="false" i="false" strike="noStrike" sz="1200" u="none">
                <a:solidFill>
                  <a:srgbClr val="FFFFFF"/>
                </a:solidFill>
                <a:latin typeface="Calibri"/>
              </a:rPr>
              <a:t>how to take amoxicillin 500mg for tooth infection</a:t>
            </a:r>
            <a:br/>
            <a:r>
              <a:rPr b="false" i="false" strike="noStrike" sz="1200" u="none">
                <a:solidFill>
                  <a:srgbClr val="FFFFFF"/>
                </a:solidFill>
                <a:latin typeface="Calibri"/>
              </a:rPr>
              <a:t>can you get amoxicillin over the counter in canada</a:t>
            </a:r>
            <a:br/>
            <a:r>
              <a:rPr b="false" i="false" strike="noStrike" sz="1200" u="none">
                <a:solidFill>
                  <a:srgbClr val="FFFFFF"/>
                </a:solidFill>
                <a:latin typeface="Calibri"/>
              </a:rPr>
              <a:t>Tell your health-care provider if you have a family history of breast cancer or if you have had breast nodules or an abnormal mammogram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average price for amoxicillin</a:t>
            </a:r>
            <a:br/>
            <a:r>
              <a:rPr b="false" i="false" strike="noStrike" sz="1200" u="none">
                <a:solidFill>
                  <a:srgbClr val="FFFFFF"/>
                </a:solidFill>
                <a:latin typeface="Calibri"/>
              </a:rPr>
              <a:t>amoxicillin 875 mg</a:t>
            </a:r>
            <a:br/>
            <a:r>
              <a:rPr b="false" i="false" strike="noStrike" sz="1200" u="none">
                <a:solidFill>
                  <a:srgbClr val="FFFFFF"/>
                </a:solidFill>
                <a:latin typeface="Calibri"/>
              </a:rPr>
              <a:t>amoxicillin 500 dosage sinus infection</a:t>
            </a:r>
            <a:br/>
            <a:r>
              <a:rPr b="false" i="false" strike="noStrike" sz="1200" u="none">
                <a:solidFill>
                  <a:srgbClr val="FFFFFF"/>
                </a:solidFill>
                <a:latin typeface="Calibri"/>
              </a:rPr>
              <a:t>amoxicillin rx for strep</a:t>
            </a:r>
            <a:br/>
            <a:r>
              <a:rPr b="false" i="false" strike="noStrike" sz="1200" u="none">
                <a:solidFill>
                  <a:srgbClr val="FFFFFF"/>
                </a:solidFill>
                <a:latin typeface="Calibri"/>
              </a:rPr>
              <a:t>keflex amoxicillin allergy</a:t>
            </a:r>
            <a:br/>
            <a:r>
              <a:rPr b="false" i="false" strike="noStrike" sz="1200" u="none">
                <a:solidFill>
                  <a:srgbClr val="FFFFFF"/>
                </a:solidFill>
                <a:latin typeface="Calibri"/>
              </a:rPr>
              <a:t>Anyone have any info to share? I would really appreciate it.</a:t>
            </a:r>
            <a:br/>
            <a:r>
              <a:rPr b="false" i="false" strike="noStrike" sz="1200" u="none">
                <a:solidFill>
                  <a:srgbClr val="FFFFFF"/>
                </a:solidFill>
                <a:latin typeface="Calibri"/>
              </a:rPr>
              <a:t>amoxicillin for oral suspension usp 400 mg/5ml</a:t>
            </a:r>
            <a:br/>
            <a:r>
              <a:rPr b="false" i="false" strike="noStrike" sz="1200" u="none">
                <a:solidFill>
                  <a:srgbClr val="FFFFFF"/>
                </a:solidFill>
                <a:latin typeface="Calibri"/>
              </a:rPr>
              <a:t>amoxicillin mg per ml</a:t>
            </a:r>
            <a:br/>
            <a:r>
              <a:rPr b="false" i="false" strike="noStrike" sz="1200" u="none">
                <a:solidFill>
                  <a:srgbClr val="FFFFFF"/>
                </a:solidFill>
                <a:latin typeface="Calibri"/>
              </a:rPr>
              <a:t>amoxicillin cost</a:t>
            </a:r>
            <a:br/>
            <a:r>
              <a:rPr b="false" i="false" strike="noStrike" sz="1200" u="none">
                <a:solidFill>
                  <a:srgbClr val="FFFFFF"/>
                </a:solidFill>
                <a:latin typeface="Calibri"/>
              </a:rPr>
              <a:t>amoxicillin 500mg dosage alcohol</a:t>
            </a:r>
            <a:br/>
            <a:r>
              <a:rPr b="false" i="false" strike="noStrike" sz="1200" u="none">
                <a:solidFill>
                  <a:srgbClr val="FFFFFF"/>
                </a:solidFill>
                <a:latin typeface="Calibri"/>
              </a:rPr>
              <a:t>amoxicillin 875 mg pink</a:t>
            </a:r>
            <a:br/>
            <a:r>
              <a:rPr b="false" i="false" strike="noStrike" sz="1200" u="none">
                <a:solidFill>
                  <a:srgbClr val="FFFFFF"/>
                </a:solidFill>
                <a:latin typeface="Calibri"/>
              </a:rPr>
              <a:t>amoxicillin prescription only</a:t>
            </a:r>
            <a:br/>
            <a:r>
              <a:rPr b="false" i="false" strike="noStrike" sz="1200" u="none">
                <a:solidFill>
                  <a:srgbClr val="FFFFFF"/>
                </a:solidFill>
                <a:latin typeface="Calibri"/>
              </a:rPr>
              <a:t>amoxicillin online prescription</a:t>
            </a:r>
            <a:br/>
            <a:r>
              <a:rPr b="false" i="false" strike="noStrike" sz="1200" u="none">
                <a:solidFill>
                  <a:srgbClr val="FFFFFF"/>
                </a:solidFill>
                <a:latin typeface="Calibri"/>
              </a:rPr>
              <a:t>In fact, diabetes is one of the main causes of retrograde ejaculation</a:t>
            </a:r>
            <a:br/>
            <a:r>
              <a:rPr b="false" i="false" strike="noStrike" sz="1200" u="none">
                <a:solidFill>
                  <a:srgbClr val="FFFFFF"/>
                </a:solidFill>
                <a:latin typeface="Calibri"/>
              </a:rPr>
              <a:t>amoxicillin 500mg used for uti</a:t>
            </a:r>
            <a:br/>
            <a:r>
              <a:rPr b="false" i="false" strike="noStrike" sz="1200" u="none">
                <a:solidFill>
                  <a:srgbClr val="FFFFFF"/>
                </a:solidFill>
                <a:latin typeface="Calibri"/>
              </a:rPr>
              <a:t>human amoxicillin 500mg for dogs</a:t>
            </a:r>
            <a:br/>
            <a:r>
              <a:rPr b="false" i="false" strike="noStrike" sz="1200" u="none">
                <a:solidFill>
                  <a:srgbClr val="FFFFFF"/>
                </a:solidFill>
                <a:latin typeface="Calibri"/>
              </a:rPr>
              <a:t>The adequate treatment of diastolic dysfunction can greatly improve the likelihood of a good outcome.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amoxicillin/k clav 875 mg</a:t>
            </a:r>
            <a:br/>
            <a:r>
              <a:rPr b="false" i="false" strike="noStrike" sz="1200" u="none">
                <a:solidFill>
                  <a:srgbClr val="FFFFFF"/>
                </a:solidFill>
                <a:latin typeface="Calibri"/>
              </a:rPr>
              <a:t>It clearly states on the Ambien packet 8pm, yet the facility gives it to her at 5pm</a:t>
            </a:r>
            <a:br/>
            <a:r>
              <a:rPr b="false" i="false" strike="noStrike" sz="1200" u="none">
                <a:solidFill>
                  <a:srgbClr val="FFFFFF"/>
                </a:solidFill>
                <a:latin typeface="Calibri"/>
              </a:rPr>
              <a:t>walgreens price for amoxicillin</a:t>
            </a:r>
            <a:br/>
            <a:r>
              <a:rPr b="false" i="false" strike="noStrike" sz="1200" u="none">
                <a:solidFill>
                  <a:srgbClr val="FFFFFF"/>
                </a:solidFill>
                <a:latin typeface="Calibri"/>
              </a:rPr>
              <a:t>amoxicillin dosage 250 mg per 5ml</a:t>
            </a:r>
            <a:br/>
            <a:r>
              <a:rPr b="false" i="false" strike="noStrike" sz="1200" u="none">
                <a:solidFill>
                  <a:srgbClr val="FFFFFF"/>
                </a:solidFill>
                <a:latin typeface="Calibri"/>
              </a:rPr>
              <a:t>I have not had issues giving maturerabbits the paste Ivermectin.</a:t>
            </a:r>
            <a:br/>
            <a:r>
              <a:rPr b="false" i="false" strike="noStrike" sz="1200" u="none">
                <a:solidFill>
                  <a:srgbClr val="FFFFFF"/>
                </a:solidFill>
                <a:latin typeface="Calibri"/>
              </a:rPr>
              <a:t>amoxicillin 500mg price</a:t>
            </a:r>
            <a:br/>
            <a:r>
              <a:rPr b="false" i="false" strike="noStrike" sz="1200" u="none">
                <a:solidFill>
                  <a:srgbClr val="FFFFFF"/>
                </a:solidFill>
                <a:latin typeface="Calibri"/>
              </a:rPr>
              <a:t>Our management does not support us, our Medical Director does not want to step on another physician&amp;#39;s toes or usurp their authority</a:t>
            </a:r>
            <a:br/>
            <a:r>
              <a:rPr b="false" i="false" strike="noStrike" sz="1200" u="none">
                <a:solidFill>
                  <a:srgbClr val="FFFFFF"/>
                </a:solidFill>
                <a:latin typeface="Calibri"/>
              </a:rPr>
              <a:t>amoxicillin prescription dental infection</a:t>
            </a:r>
            <a:br/>
            <a:r>
              <a:rPr b="false" i="false" strike="noStrike" sz="1200" u="none">
                <a:solidFill>
                  <a:srgbClr val="FFFFFF"/>
                </a:solidFill>
                <a:latin typeface="Calibri"/>
              </a:rPr>
              <a:t>cost amoxicillin clavulanate</a:t>
            </a:r>
            <a:br/>
            <a:r>
              <a:rPr b="false" i="false" strike="noStrike" sz="1200" u="none">
                <a:solidFill>
                  <a:srgbClr val="FFFFFF"/>
                </a:solidFill>
                <a:latin typeface="Calibri"/>
              </a:rPr>
              <a:t>buy amoxicillin uk online</a:t>
            </a:r>
            <a:br/>
            <a:r>
              <a:rPr b="false" i="false" strike="noStrike" sz="1200" u="none">
                <a:solidFill>
                  <a:srgbClr val="FFFFFF"/>
                </a:solidFill>
                <a:latin typeface="Calibri"/>
              </a:rPr>
              <a:t>Thus some of the fight among the Egyptian people over who should run the government is driven as much by economic distress and fears for the future as on ideology</a:t>
            </a:r>
            <a:br/>
            <a:r>
              <a:rPr b="false" i="false" strike="noStrike" sz="1200" u="none">
                <a:solidFill>
                  <a:srgbClr val="FFFFFF"/>
                </a:solidFill>
                <a:latin typeface="Calibri"/>
              </a:rPr>
              <a:t>amoxicillin 875 mg tablet picture</a:t>
            </a:r>
            <a:br/>
            <a:r>
              <a:rPr b="false" i="false" strike="noStrike" sz="1200" u="none">
                <a:solidFill>
                  <a:srgbClr val="FFFFFF"/>
                </a:solidFill>
                <a:latin typeface="Calibri"/>
              </a:rPr>
              <a:t>The therapeutic target level should be less than 6mg/dL, at which level risk of gout attack is decreased and so is the formation of tophi (for which urate levels of &lt;5mg/dL are preferred).</a:t>
            </a:r>
            <a:br/>
            <a:r>
              <a:rPr b="false" i="false" strike="noStrike" sz="1200" u="none">
                <a:solidFill>
                  <a:srgbClr val="FFFFFF"/>
                </a:solidFill>
                <a:latin typeface="Calibri"/>
              </a:rPr>
              <a:t>clonamox caps 500 mg amoxicillin alcohol</a:t>
            </a:r>
            <a:br/>
            <a:r>
              <a:rPr b="false" i="false" strike="noStrike" sz="1200" u="none">
                <a:solidFill>
                  <a:srgbClr val="FFFFFF"/>
                </a:solidFill>
                <a:latin typeface="Calibri"/>
              </a:rPr>
              <a:t>price of amoxicillin 500mg</a:t>
            </a:r>
            <a:br/>
            <a:r>
              <a:rPr b="false" i="false" strike="noStrike" sz="1200" u="none">
                <a:solidFill>
                  <a:srgbClr val="FFFFFF"/>
                </a:solidFill>
                <a:latin typeface="Calibri"/>
              </a:rPr>
              <a:t>is it illegal to buy amoxicillin online</a:t>
            </a:r>
            <a:br/>
            <a:r>
              <a:rPr b="false" i="false" strike="noStrike" sz="1200" u="none">
                <a:solidFill>
                  <a:srgbClr val="FFFFFF"/>
                </a:solidFill>
                <a:latin typeface="Calibri"/>
              </a:rPr>
              <a:t>The moment people stop kicking you is because they&amp;rsquo;ve found another way to stop you</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place to buy amoxicillin online</a:t>
            </a:r>
            <a:br/>
            <a:r>
              <a:rPr b="false" i="false" strike="noStrike" sz="1200" u="none">
                <a:solidFill>
                  <a:srgbClr val="FFFFFF"/>
                </a:solidFill>
                <a:latin typeface="Calibri"/>
              </a:rPr>
              <a:t>trimox 500 mg capsule</a:t>
            </a:r>
            <a:br/>
            <a:r>
              <a:rPr b="false" i="false" strike="noStrike" sz="1200" u="none">
                <a:solidFill>
                  <a:srgbClr val="FFFFFF"/>
                </a:solidFill>
                <a:latin typeface="Calibri"/>
              </a:rPr>
              <a:t>buy amoxicillin online usa</a:t>
            </a:r>
            <a:br/>
            <a:r>
              <a:rPr b="false" i="false" strike="noStrike" sz="1200" u="none">
                <a:solidFill>
                  <a:srgbClr val="FFFFFF"/>
                </a:solidFill>
                <a:latin typeface="Calibri"/>
              </a:rPr>
              <a:t>Telmisartan ile klinik adan nemli bir birikmeyi gsteren veri bulunmamaktadr.</a:t>
            </a:r>
            <a:br/>
            <a:r>
              <a:rPr b="false" i="false" strike="noStrike" sz="1200" u="none">
                <a:solidFill>
                  <a:srgbClr val="FFFFFF"/>
                </a:solidFill>
                <a:latin typeface="Calibri"/>
              </a:rPr>
              <a:t>amoxicillin 500mg 3 times a day alcohol</a:t>
            </a:r>
            <a:br/>
            <a:r>
              <a:rPr b="false" i="false" strike="noStrike" sz="1200" u="none">
                <a:solidFill>
                  <a:srgbClr val="FFFFFF"/>
                </a:solidFill>
                <a:latin typeface="Calibri"/>
              </a:rPr>
              <a:t>amoxicillin buy australia</a:t>
            </a:r>
            <a:br/>
            <a:r>
              <a:rPr b="false" i="false" strike="noStrike" sz="1200" u="none">
                <a:solidFill>
                  <a:srgbClr val="FFFFFF"/>
                </a:solidFill>
                <a:latin typeface="Calibri"/>
              </a:rPr>
              <a:t>what is amoxicillin 500mg capsules used for</a:t>
            </a:r>
            <a:br/>
            <a:r>
              <a:rPr b="false" i="false" strike="noStrike" sz="1200" u="none">
                <a:solidFill>
                  <a:srgbClr val="FFFFFF"/>
                </a:solidFill>
                <a:latin typeface="Calibri"/>
              </a:rPr>
              <a:t>where to buy amoxicillin online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Amoxicillin Clavulanate 875 Mg Uses - 1000 Mg Amoxicillin Twice Daily</dc:title>
  <dc:description>Buy amoxicillin antibiotics online uk, amoxicillin 500mg dosage for tooth infection, order amoxicillin online us, 2000 mg amoxicillin twice a day, 875 mg amoxicillin for sinus infection, amoxicillin 875 mg tablet picture, trimox 500 mg capsule</dc:description>
  <dc:subject>Amoxicillin Clavulanate 875 Mg Uses - 1000 Mg Amoxicillin Twice Daily</dc:subject>
  <cp:keywords>amoxicillin 500mg used for tooth infections, apo amoxicillin 500mg alcohol, amoxicillin 250 mg three times a day, amoxicillin 500mg dosage, is amoxicillin 500 mg good for sinus infection, order amoxicillin online canada, amoxicillin cost at target, what is amoxicillin 500mg cap used for, 875 mg amoxicillin for sinus infection, amoxicillin for oral suspension usp 400 mg/5ml</cp:keywords>
  <cp:category/>
</cp:coreProperties>
</file>