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6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Norvasc 5mg Generic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patent</a:t>
            </a:r>
            <a:br/>
            <a:r>
              <a:rPr b="false" i="false" strike="noStrike" sz="1200" u="none">
                <a:solidFill>
                  <a:srgbClr val="FFFFFF"/>
                </a:solidFill>
                <a:latin typeface="Calibri"/>
              </a:rPr>
              <a:t>My neuro opthomologist told me i have thyroid disease, but my thyroid tests are never abnormal</a:t>
            </a:r>
            <a:br/>
            <a:r>
              <a:rPr b="false" i="false" strike="noStrike" sz="1200" u="none">
                <a:solidFill>
                  <a:srgbClr val="FFFFFF"/>
                </a:solidFill>
                <a:latin typeface="Calibri"/>
              </a:rPr>
              <a:t>amlodipine (norvasc) 5 mg oral tablet</a:t>
            </a:r>
            <a:br/>
            <a:r>
              <a:rPr b="false" i="false" strike="noStrike" sz="1200" u="none">
                <a:solidFill>
                  <a:srgbClr val="FFFFFF"/>
                </a:solidFill>
                <a:latin typeface="Calibri"/>
              </a:rPr>
              <a:t>What a delusional dream by a bunch of thieves to correct their decades of bullshit laws and lack of economic freedom.</a:t>
            </a:r>
            <a:br/>
            <a:r>
              <a:rPr b="false" i="false" strike="noStrike" sz="1200" u="none">
                <a:solidFill>
                  <a:srgbClr val="FFFFFF"/>
                </a:solidFill>
                <a:latin typeface="Calibri"/>
              </a:rPr>
              <a:t>what is amlodipine besylate 2.5 mg</a:t>
            </a:r>
            <a:br/>
            <a:r>
              <a:rPr b="false" i="false" strike="noStrike" sz="1200" u="none">
                <a:solidFill>
                  <a:srgbClr val="FFFFFF"/>
                </a:solidFill>
                <a:latin typeface="Calibri"/>
              </a:rPr>
              <a:t>norvasc online</a:t>
            </a:r>
            <a:br/>
            <a:r>
              <a:rPr b="false" i="false" strike="noStrike" sz="1200" u="none">
                <a:solidFill>
                  <a:srgbClr val="FFFFFF"/>
                </a:solidFill>
                <a:latin typeface="Calibri"/>
              </a:rPr>
              <a:t>norvasc tablets 5mg</a:t>
            </a:r>
            <a:br/>
            <a:r>
              <a:rPr b="false" i="false" strike="noStrike" sz="1200" u="none">
                <a:solidFill>
                  <a:srgbClr val="FFFFFF"/>
                </a:solidFill>
                <a:latin typeface="Calibri"/>
              </a:rPr>
              <a:t>Selain itu, salbutamol tidak boleh digunakan pada penderita abortus yang mengancam selama kehamilan trimester 1 dan 2 serta penanganan persalinan prematur.</a:t>
            </a:r>
            <a:br/>
            <a:r>
              <a:rPr b="false" i="false" strike="noStrike" sz="1200" u="none">
                <a:solidFill>
                  <a:srgbClr val="FFFFFF"/>
                </a:solidFill>
                <a:latin typeface="Calibri"/>
              </a:rPr>
              <a:t>uses of amlodipine besylate 10 mg</a:t>
            </a:r>
            <a:br/>
            <a:r>
              <a:rPr b="false" i="false" strike="noStrike" sz="1200" u="none">
                <a:solidFill>
                  <a:srgbClr val="FFFFFF"/>
                </a:solidFill>
                <a:latin typeface="Calibri"/>
              </a:rPr>
              <a:t>amlodipine besylate 5mg price in india</a:t>
            </a:r>
            <a:br/>
            <a:r>
              <a:rPr b="false" i="false" strike="noStrike" sz="1200" u="none">
                <a:solidFill>
                  <a:srgbClr val="FFFFFF"/>
                </a:solidFill>
                <a:latin typeface="Calibri"/>
              </a:rPr>
              <a:t>amlodipine 5mg tablet</a:t>
            </a:r>
            <a:br/>
            <a:r>
              <a:rPr b="false" i="false" strike="noStrike" sz="1200" u="none">
                <a:solidFill>
                  <a:srgbClr val="FFFFFF"/>
                </a:solidFill>
                <a:latin typeface="Calibri"/>
              </a:rPr>
              <a:t>the problem is that they do one thing at one time and may miss something vitally important</a:t>
            </a:r>
            <a:br/>
            <a:r>
              <a:rPr b="false" i="false" strike="noStrike" sz="1200" u="none">
                <a:solidFill>
                  <a:srgbClr val="FFFFFF"/>
                </a:solidFill>
                <a:latin typeface="Calibri"/>
              </a:rPr>
              <a:t>norvasc price in egypt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pills</a:t>
            </a:r>
            <a:br/>
            <a:r>
              <a:rPr b="false" i="false" strike="noStrike" sz="1200" u="none">
                <a:solidFill>
                  <a:srgbClr val="FFFFFF"/>
                </a:solidFill>
                <a:latin typeface="Calibri"/>
              </a:rPr>
              <a:t>felodipine amlodipine hypertension</a:t>
            </a:r>
            <a:br/>
            <a:r>
              <a:rPr b="false" i="false" strike="noStrike" sz="1200" u="none">
                <a:solidFill>
                  <a:srgbClr val="FFFFFF"/>
                </a:solidFill>
                <a:latin typeface="Calibri"/>
              </a:rPr>
              <a:t>felodipine amlodipine comparison</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amlodipine 5mg tablets</a:t>
            </a:r>
            <a:br/>
            <a:r>
              <a:rPr b="false" i="false" strike="noStrike" sz="1200" u="none">
                <a:solidFill>
                  <a:srgbClr val="FFFFFF"/>
                </a:solidFill>
                <a:latin typeface="Calibri"/>
              </a:rPr>
              <a:t>norvasc hctz</a:t>
            </a:r>
            <a:br/>
            <a:r>
              <a:rPr b="false" i="false" strike="noStrike" sz="1200" u="none">
                <a:solidFill>
                  <a:srgbClr val="FFFFFF"/>
                </a:solidFill>
                <a:latin typeface="Calibri"/>
              </a:rPr>
              <a:t>This is the only over-the-counter medicine that is really important to take, both prior to and during pregnancy</a:t>
            </a:r>
            <a:br/>
            <a:r>
              <a:rPr b="false" i="false" strike="noStrike" sz="1200" u="none">
                <a:solidFill>
                  <a:srgbClr val="FFFFFF"/>
                </a:solidFill>
                <a:latin typeface="Calibri"/>
              </a:rPr>
              <a:t>norvasc 5mg tabletten</a:t>
            </a:r>
            <a:br/>
            <a:r>
              <a:rPr b="false" i="false" strike="noStrike" sz="1200" u="none">
                <a:solidFill>
                  <a:srgbClr val="FFFFFF"/>
                </a:solidFill>
                <a:latin typeface="Calibri"/>
              </a:rPr>
              <a:t>amlodipine 10 mg twice daily</a:t>
            </a:r>
            <a:br/>
            <a:r>
              <a:rPr b="false" i="false" strike="noStrike" sz="1200" u="none">
                <a:solidFill>
                  <a:srgbClr val="FFFFFF"/>
                </a:solidFill>
                <a:latin typeface="Calibri"/>
              </a:rPr>
              <a:t>what is amlodipine besylate good for</a:t>
            </a:r>
            <a:br/>
            <a:r>
              <a:rPr b="false" i="false" strike="noStrike" sz="1200" u="none">
                <a:solidFill>
                  <a:srgbClr val="FFFFFF"/>
                </a:solidFill>
                <a:latin typeface="Calibri"/>
              </a:rPr>
              <a:t>Seasonal allergic rhinitis (also known as hay fever) is an allergic response often caused by airborne pollens from trees, grasses, and weeds</a:t>
            </a:r>
            <a:br/>
            <a:r>
              <a:rPr b="false" i="false" strike="noStrike" sz="1200" u="none">
                <a:solidFill>
                  <a:srgbClr val="FFFFFF"/>
                </a:solidFill>
                <a:latin typeface="Calibri"/>
              </a:rPr>
              <a:t>amlodipine 5 mg tab cam</a:t>
            </a:r>
            <a:br/>
            <a:r>
              <a:rPr b="false" i="false" strike="noStrike" sz="1200" u="none">
                <a:solidFill>
                  <a:srgbClr val="FFFFFF"/>
                </a:solidFill>
                <a:latin typeface="Calibri"/>
              </a:rPr>
              <a:t>norvasc 100 mg</a:t>
            </a:r>
            <a:br/>
            <a:r>
              <a:rPr b="false" i="false" strike="noStrike" sz="1200" u="none">
                <a:solidFill>
                  <a:srgbClr val="FFFFFF"/>
                </a:solidFill>
                <a:latin typeface="Calibri"/>
              </a:rPr>
              <a:t>amlodipine 10 mg tablet</a:t>
            </a:r>
            <a:br/>
            <a:r>
              <a:rPr b="false" i="false" strike="noStrike" sz="1200" u="none">
                <a:solidFill>
                  <a:srgbClr val="FFFFFF"/>
                </a:solidFill>
                <a:latin typeface="Calibri"/>
              </a:rPr>
              <a:t>Hi, I&amp;rsquo;m on day 2 off Pristiq 50mg and feel really bad</a:t>
            </a:r>
            <a:br/>
            <a:r>
              <a:rPr b="false" i="false" strike="noStrike" sz="1200" u="none">
                <a:solidFill>
                  <a:srgbClr val="FFFFFF"/>
                </a:solidFill>
                <a:latin typeface="Calibri"/>
              </a:rPr>
              <a:t>what is amlodipine besylate 10mg tab used for</a:t>
            </a:r>
            <a:br/>
            <a:r>
              <a:rPr b="false" i="false" strike="noStrike" sz="1200" u="none">
                <a:solidFill>
                  <a:srgbClr val="FFFFFF"/>
                </a:solidFill>
                <a:latin typeface="Calibri"/>
              </a:rPr>
              <a:t>But, what in regards to the conclusion? Are you positive in regards to the supply? ninja cookbook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5 mg ( amlodipine besylate</a:t>
            </a:r>
            <a:br/>
            <a:r>
              <a:rPr b="false" i="false" strike="noStrike" sz="1200" u="none">
                <a:solidFill>
                  <a:srgbClr val="FFFFFF"/>
                </a:solidFill>
                <a:latin typeface="Calibri"/>
              </a:rPr>
              <a:t>amlodipine 5mg tablets used</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telmisartan amlodipine combination india</a:t>
            </a:r>
            <a:br/>
            <a:r>
              <a:rPr b="false" i="false" strike="noStrike" sz="1200" u="none">
                <a:solidFill>
                  <a:srgbClr val="FFFFFF"/>
                </a:solidFill>
                <a:latin typeface="Calibri"/>
              </a:rPr>
              <a:t>norvasc 10mg reviews</a:t>
            </a:r>
            <a:br/>
            <a:r>
              <a:rPr b="false" i="false" strike="noStrike" sz="1200" u="none">
                <a:solidFill>
                  <a:srgbClr val="FFFFFF"/>
                </a:solidFill>
                <a:latin typeface="Calibri"/>
              </a:rPr>
              <a:t>880meds are just a pharmacy to buy dog meds</a:t>
            </a:r>
            <a:br/>
            <a:r>
              <a:rPr b="false" i="false" strike="noStrike" sz="1200" u="none">
                <a:solidFill>
                  <a:srgbClr val="FFFFFF"/>
                </a:solidFill>
                <a:latin typeface="Calibri"/>
              </a:rPr>
              <a:t>norvasc generic</a:t>
            </a:r>
            <a:br/>
            <a:r>
              <a:rPr b="false" i="false" strike="noStrike" sz="1200" u="none">
                <a:solidFill>
                  <a:srgbClr val="FFFFFF"/>
                </a:solidFill>
                <a:latin typeface="Calibri"/>
              </a:rPr>
              <a:t>However, this excess risk appears to decrease over time after combination oralcontraceptive discontinuation and by 10 years after cessation the increased risk disappears</a:t>
            </a:r>
            <a:br/>
            <a:r>
              <a:rPr b="false" i="false" strike="noStrike" sz="1200" u="none">
                <a:solidFill>
                  <a:srgbClr val="FFFFFF"/>
                </a:solidFill>
                <a:latin typeface="Calibri"/>
              </a:rPr>
              <a:t>what is norvasc 10mg used for</a:t>
            </a:r>
            <a:br/>
            <a:r>
              <a:rPr b="false" i="false" strike="noStrike" sz="1200" u="none">
                <a:solidFill>
                  <a:srgbClr val="FFFFFF"/>
                </a:solidFill>
                <a:latin typeface="Calibri"/>
              </a:rPr>
              <a:t>My husband and I have been trying to conceive for over a year</a:t>
            </a:r>
            <a:br/>
            <a:r>
              <a:rPr b="false" i="false" strike="noStrike" sz="1200" u="none">
                <a:solidFill>
                  <a:srgbClr val="FFFFFF"/>
                </a:solidFill>
                <a:latin typeface="Calibri"/>
              </a:rPr>
              <a:t>amlodipine besylate 5 mg patient reviews</a:t>
            </a:r>
            <a:br/>
            <a:r>
              <a:rPr b="false" i="false" strike="noStrike" sz="1200" u="none">
                <a:solidFill>
                  <a:srgbClr val="FFFFFF"/>
                </a:solidFill>
                <a:latin typeface="Calibri"/>
              </a:rPr>
              <a:t>norvasc buy online</a:t>
            </a:r>
            <a:br/>
            <a:r>
              <a:rPr b="false" i="false" strike="noStrike" sz="1200" u="none">
                <a:solidFill>
                  <a:srgbClr val="FFFFFF"/>
                </a:solidFill>
                <a:latin typeface="Calibri"/>
              </a:rPr>
              <a:t>norvasc 2 5 mg</a:t>
            </a:r>
            <a:br/>
            <a:r>
              <a:rPr b="false" i="false" strike="noStrike" sz="1200" u="none">
                <a:solidFill>
                  <a:srgbClr val="FFFFFF"/>
                </a:solidFill>
                <a:latin typeface="Calibri"/>
              </a:rPr>
              <a:t>amlodipine besylate 5mg tab price</a:t>
            </a:r>
            <a:br/>
            <a:r>
              <a:rPr b="false" i="false" strike="noStrike" sz="1200" u="none">
                <a:solidFill>
                  <a:srgbClr val="FFFFFF"/>
                </a:solidFill>
                <a:latin typeface="Calibri"/>
              </a:rPr>
              <a:t>norvasc 10 mg 30 tablet</a:t>
            </a:r>
            <a:br/>
            <a:r>
              <a:rPr b="false" i="false" strike="noStrike" sz="1200" u="none">
                <a:solidFill>
                  <a:srgbClr val="FFFFFF"/>
                </a:solidFill>
                <a:latin typeface="Calibri"/>
              </a:rPr>
              <a:t>norvasc 10 mg tablet yan etkileri</a:t>
            </a:r>
            <a:br/>
            <a:r>
              <a:rPr b="false" i="false" strike="noStrike" sz="1200" u="none">
                <a:solidFill>
                  <a:srgbClr val="FFFFFF"/>
                </a:solidFill>
                <a:latin typeface="Calibri"/>
              </a:rPr>
              <a:t>amlodipine besylate tablets 5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Taking folic acid daily also helps prevent birth defects such as cleft lip and cleft palate.</a:t>
            </a:r>
            <a:br/>
            <a:r>
              <a:rPr b="false" i="false" strike="noStrike" sz="1200" u="none">
                <a:solidFill>
                  <a:srgbClr val="FFFFFF"/>
                </a:solidFill>
                <a:latin typeface="Calibri"/>
              </a:rPr>
              <a:t>amlodipine besylate 10 mg en espanol</a:t>
            </a:r>
            <a:br/>
            <a:r>
              <a:rPr b="false" i="false" strike="noStrike" sz="1200" u="none">
                <a:solidFill>
                  <a:srgbClr val="FFFFFF"/>
                </a:solidFill>
                <a:latin typeface="Calibri"/>
              </a:rPr>
              <a:t>norvasc price walmart</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what is amlodipine besylate</a:t>
            </a:r>
            <a:br/>
            <a:r>
              <a:rPr b="false" i="false" strike="noStrike" sz="1200" u="none">
                <a:solidFill>
                  <a:srgbClr val="FFFFFF"/>
                </a:solidFill>
                <a:latin typeface="Calibri"/>
              </a:rPr>
              <a:t>amlodipine besylate 2.5 mg tab</a:t>
            </a:r>
            <a:br/>
            <a:r>
              <a:rPr b="false" i="false" strike="noStrike" sz="1200" u="none">
                <a:solidFill>
                  <a:srgbClr val="FFFFFF"/>
                </a:solidFill>
                <a:latin typeface="Calibri"/>
              </a:rPr>
              <a:t>norvasc rash pictures</a:t>
            </a:r>
            <a:br/>
            <a:r>
              <a:rPr b="false" i="false" strike="noStrike" sz="1200" u="none">
                <a:solidFill>
                  <a:srgbClr val="FFFFFF"/>
                </a:solidFill>
                <a:latin typeface="Calibri"/>
              </a:rPr>
              <a:t>This is the number one complaint with it</a:t>
            </a:r>
            <a:br/>
            <a:r>
              <a:rPr b="false" i="false" strike="noStrike" sz="1200" u="none">
                <a:solidFill>
                  <a:srgbClr val="FFFFFF"/>
                </a:solidFill>
                <a:latin typeface="Calibri"/>
              </a:rPr>
              <a:t>norvasc tabletki cena</a:t>
            </a:r>
            <a:br/>
            <a:r>
              <a:rPr b="false" i="false" strike="noStrike" sz="1200" u="none">
                <a:solidFill>
                  <a:srgbClr val="FFFFFF"/>
                </a:solidFill>
                <a:latin typeface="Calibri"/>
              </a:rPr>
              <a:t>amlodipine 5 mg for high blood pressure</a:t>
            </a:r>
            <a:br/>
            <a:r>
              <a:rPr b="false" i="false" strike="noStrike" sz="1200" u="none">
                <a:solidFill>
                  <a:srgbClr val="FFFFFF"/>
                </a:solidFill>
                <a:latin typeface="Calibri"/>
              </a:rPr>
              <a:t>Food and Drug Administration warned that statins don't interact well with these and certain other drugs used to treat HIV and hepatitis.</a:t>
            </a:r>
            <a:br/>
            <a:r>
              <a:rPr b="false" i="false" strike="noStrike" sz="1200" u="none">
                <a:solidFill>
                  <a:srgbClr val="FFFFFF"/>
                </a:solidFill>
                <a:latin typeface="Calibri"/>
              </a:rPr>
              <a:t>buy amlodipine besylate 5mg</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norvasc pictures of pills</a:t>
            </a:r>
            <a:br/>
            <a:r>
              <a:rPr b="false" i="false" strike="noStrike" sz="1200" u="none">
                <a:solidFill>
                  <a:srgbClr val="FFFFFF"/>
                </a:solidFill>
                <a:latin typeface="Calibri"/>
              </a:rPr>
              <a:t>amlodipine telmisartan combination</a:t>
            </a:r>
            <a:br/>
            <a:r>
              <a:rPr b="false" i="false" strike="noStrike" sz="1200" u="none">
                <a:solidFill>
                  <a:srgbClr val="FFFFFF"/>
                </a:solidFill>
                <a:latin typeface="Calibri"/>
              </a:rPr>
              <a:t>Both of my daughters are on the pill for very heavy/prolonged periods</a:t>
            </a:r>
            <a:br/>
            <a:r>
              <a:rPr b="false" i="false" strike="noStrike" sz="1200" u="none">
                <a:solidFill>
                  <a:srgbClr val="FFFFFF"/>
                </a:solidFill>
                <a:latin typeface="Calibri"/>
              </a:rPr>
              <a:t>pictures of generic norvasc pills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amlodipine 5 mg</a:t>
            </a:r>
            <a:br/>
            <a:r>
              <a:rPr b="false" i="false" strike="noStrike" sz="1200" u="none">
                <a:solidFill>
                  <a:srgbClr val="FFFFFF"/>
                </a:solidFill>
                <a:latin typeface="Calibri"/>
              </a:rPr>
              <a:t>amlodipine norvasc 5 mg</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norvasc 5 mg pret compensat</a:t>
            </a:r>
            <a:br/>
            <a:r>
              <a:rPr b="false" i="false" strike="noStrike" sz="1200" u="none">
                <a:solidFill>
                  <a:srgbClr val="FFFFFF"/>
                </a:solidFill>
                <a:latin typeface="Calibri"/>
              </a:rPr>
              <a:t>norvasc mg</a:t>
            </a:r>
            <a:br/>
            <a:r>
              <a:rPr b="false" i="false" strike="noStrike" sz="1200" u="none">
                <a:solidFill>
                  <a:srgbClr val="FFFFFF"/>
                </a:solidFill>
                <a:latin typeface="Calibri"/>
              </a:rPr>
              <a:t>norvasc recall canada</a:t>
            </a:r>
            <a:br/>
            <a:r>
              <a:rPr b="false" i="false" strike="noStrike" sz="1200" u="none">
                <a:solidFill>
                  <a:srgbClr val="FFFFFF"/>
                </a:solidFill>
                <a:latin typeface="Calibri"/>
              </a:rPr>
              <a:t>amlodipine norvasc classification</a:t>
            </a:r>
            <a:br/>
            <a:r>
              <a:rPr b="false" i="false" strike="noStrike" sz="1200" u="none">
                <a:solidFill>
                  <a:srgbClr val="FFFFFF"/>
                </a:solidFill>
                <a:latin typeface="Calibri"/>
              </a:rPr>
              <a:t>norvasc 10 mg amlodipine</a:t>
            </a:r>
            <a:br/>
            <a:r>
              <a:rPr b="false" i="false" strike="noStrike" sz="1200" u="none">
                <a:solidFill>
                  <a:srgbClr val="FFFFFF"/>
                </a:solidFill>
                <a:latin typeface="Calibri"/>
              </a:rPr>
              <a:t>amlodipine 10 mg</a:t>
            </a:r>
            <a:br/>
            <a:r>
              <a:rPr b="false" i="false" strike="noStrike" sz="1200" u="none">
                <a:solidFill>
                  <a:srgbClr val="FFFFFF"/>
                </a:solidFill>
                <a:latin typeface="Calibri"/>
              </a:rPr>
              <a:t>This could be achieved at a net saving in national health expenditure by freeing up acute hospital beds," commented the report's lead author, Dr Maev-Ann Wren, of the ESRI.</a:t>
            </a:r>
            <a:br/>
            <a:r>
              <a:rPr b="false" i="false" strike="noStrike" sz="1200" u="none">
                <a:solidFill>
                  <a:srgbClr val="FFFFFF"/>
                </a:solidFill>
                <a:latin typeface="Calibri"/>
              </a:rPr>
              <a:t>norvasc buy</a:t>
            </a:r>
            <a:br/>
            <a:r>
              <a:rPr b="false" i="false" strike="noStrike" sz="1200" u="none">
                <a:solidFill>
                  <a:srgbClr val="FFFFFF"/>
                </a:solidFill>
                <a:latin typeface="Calibri"/>
              </a:rPr>
              <a:t>norvasc 10 mg 30 tableta</a:t>
            </a:r>
            <a:br/>
            <a:r>
              <a:rPr b="false" i="false" strike="noStrike" sz="1200" u="none">
                <a:solidFill>
                  <a:srgbClr val="FFFFFF"/>
                </a:solidFill>
                <a:latin typeface="Calibri"/>
              </a:rPr>
              <a:t>norvasc 10 mg 90 tablet fiyat俚norvasc 10 mg 90 tablet</a:t>
            </a:r>
            <a:br/>
            <a:r>
              <a:rPr b="false" i="false" strike="noStrike" sz="1200" u="none">
                <a:solidFill>
                  <a:srgbClr val="FFFFFF"/>
                </a:solidFill>
                <a:latin typeface="Calibri"/>
              </a:rPr>
              <a:t>When you place your order, you will be asked to complete a free online consultation, which will be examined by one of our doctors</a:t>
            </a:r>
            <a:br/>
            <a:r>
              <a:rPr b="false" i="false" strike="noStrike" sz="1200" u="none">
                <a:solidFill>
                  <a:srgbClr val="FFFFFF"/>
                </a:solidFill>
                <a:latin typeface="Calibri"/>
              </a:rPr>
              <a:t>is amlodipine besylate a generic for norvasc</a:t>
            </a:r>
            <a:br/>
            <a:r>
              <a:rPr b="false" i="false" strike="noStrike" sz="1200" u="none">
                <a:solidFill>
                  <a:srgbClr val="FFFFFF"/>
                </a:solidFill>
                <a:latin typeface="Calibri"/>
              </a:rPr>
              <a:t>order norvasc online</a:t>
            </a:r>
            <a:br/>
            <a:r>
              <a:rPr b="false" i="false" strike="noStrike" sz="1200" u="none">
                <a:solidFill>
                  <a:srgbClr val="FFFFFF"/>
                </a:solidFill>
                <a:latin typeface="Calibri"/>
              </a:rPr>
              <a:t>Take metoprolol exactly as directed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telmisartan amlodipine besylate tablets</a:t>
            </a:r>
            <a:br/>
            <a:r>
              <a:rPr b="false" i="false" strike="noStrike" sz="1200" u="none">
                <a:solidFill>
                  <a:srgbClr val="FFFFFF"/>
                </a:solidFill>
                <a:latin typeface="Calibri"/>
              </a:rPr>
              <a:t>Any other drug that increases my heartrate sends me straight into a full blown panic attack but that one</a:t>
            </a:r>
            <a:br/>
            <a:r>
              <a:rPr b="false" i="false" strike="noStrike" sz="1200" u="none">
                <a:solidFill>
                  <a:srgbClr val="FFFFFF"/>
                </a:solidFill>
                <a:latin typeface="Calibri"/>
              </a:rPr>
              <a:t>amlodipine (norvasc) 10 mg tablet</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amlodipine 5mg tablets in india</a:t>
            </a:r>
            <a:br/>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price of generic norvasc</a:t>
            </a:r>
            <a:br/>
            <a:r>
              <a:rPr b="false" i="false" strike="noStrike" sz="1200" u="none">
                <a:solidFill>
                  <a:srgbClr val="FFFFFF"/>
                </a:solidFill>
                <a:latin typeface="Calibri"/>
              </a:rPr>
              <a:t>amlodipine 5 mg atenolol 50 mg</a:t>
            </a:r>
            <a:br/>
            <a:r>
              <a:rPr b="false" i="false" strike="noStrike" sz="1200" u="none">
                <a:solidFill>
                  <a:srgbClr val="FFFFFF"/>
                </a:solidFill>
                <a:latin typeface="Calibri"/>
              </a:rPr>
              <a:t>diovan norvasc combo</a:t>
            </a:r>
            <a:br/>
            <a:r>
              <a:rPr b="false" i="false" strike="noStrike" sz="1200" u="none">
                <a:solidFill>
                  <a:srgbClr val="FFFFFF"/>
                </a:solidFill>
                <a:latin typeface="Calibri"/>
              </a:rPr>
              <a:t>norvasc amlodipine 10 mg</a:t>
            </a:r>
            <a:br/>
            <a:r>
              <a:rPr b="false" i="false" strike="noStrike" sz="1200" u="none">
                <a:solidFill>
                  <a:srgbClr val="FFFFFF"/>
                </a:solidFill>
                <a:latin typeface="Calibri"/>
              </a:rPr>
              <a:t>buy amlodipine 5mg online uk</a:t>
            </a:r>
            <a:br/>
            <a:r>
              <a:rPr b="false" i="false" strike="noStrike" sz="1200" u="none">
                <a:solidFill>
                  <a:srgbClr val="FFFFFF"/>
                </a:solidFill>
                <a:latin typeface="Calibri"/>
              </a:rPr>
              <a:t>what is amlodipine besylate used for</a:t>
            </a:r>
            <a:br/>
            <a:r>
              <a:rPr b="false" i="false" strike="noStrike" sz="1200" u="none">
                <a:solidFill>
                  <a:srgbClr val="FFFFFF"/>
                </a:solidFill>
                <a:latin typeface="Calibri"/>
              </a:rPr>
              <a:t>amlodipine felodipine equivalent</a:t>
            </a:r>
            <a:br/>
            <a:r>
              <a:rPr b="false" i="false" strike="noStrike" sz="1200" u="none">
                <a:solidFill>
                  <a:srgbClr val="FFFFFF"/>
                </a:solidFill>
                <a:latin typeface="Calibri"/>
              </a:rPr>
              <a:t>amlodipine besylate 2.5 mg oral tablet</a:t>
            </a:r>
            <a:br/>
            <a:r>
              <a:rPr b="false" i="false" strike="noStrike" sz="1200" u="none">
                <a:solidFill>
                  <a:srgbClr val="FFFFFF"/>
                </a:solidFill>
                <a:latin typeface="Calibri"/>
              </a:rPr>
              <a:t>Erythromycin is safe for use by pregnant women.</a:t>
            </a:r>
            <a:br/>
            <a:r>
              <a:rPr b="false" i="false" strike="noStrike" sz="1200" u="none">
                <a:solidFill>
                  <a:srgbClr val="FFFFFF"/>
                </a:solidFill>
                <a:latin typeface="Calibri"/>
              </a:rPr>
              <a:t>norvasc 5 mg 30 tablet fiyat</a:t>
            </a:r>
            <a:br/>
            <a:r>
              <a:rPr b="false" i="false" strike="noStrike" sz="1200" u="none">
                <a:solidFill>
                  <a:srgbClr val="FFFFFF"/>
                </a:solidFill>
                <a:latin typeface="Calibri"/>
              </a:rPr>
              <a:t>Milken, barred from the securities industry, has been actively engaged in philanthropy.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norvasc</a:t>
            </a:r>
            <a:br/>
            <a:r>
              <a:rPr b="false" i="false" strike="noStrike" sz="1200" u="none">
                <a:solidFill>
                  <a:srgbClr val="FFFFFF"/>
                </a:solidFill>
                <a:latin typeface="Calibri"/>
              </a:rPr>
              <a:t>norvasc 10 mg</a:t>
            </a:r>
            <a:br/>
            <a:r>
              <a:rPr b="false" i="false" strike="noStrike" sz="1200" u="none">
                <a:solidFill>
                  <a:srgbClr val="FFFFFF"/>
                </a:solidFill>
                <a:latin typeface="Calibri"/>
              </a:rPr>
              <a:t>I suggested initially that I felt it was due to my cervical foraminal stenosis but was told by a GP that such could not be the case</a:t>
            </a:r>
            <a:br/>
            <a:r>
              <a:rPr b="false" i="false" strike="noStrike" sz="1200" u="none">
                <a:solidFill>
                  <a:srgbClr val="FFFFFF"/>
                </a:solidFill>
                <a:latin typeface="Calibri"/>
              </a:rPr>
              <a:t>amlodipine 5mg tablets amlodipine 10mg tablets</a:t>
            </a:r>
            <a:br/>
            <a:r>
              <a:rPr b="false" i="false" strike="noStrike" sz="1200" u="none">
                <a:solidFill>
                  <a:srgbClr val="FFFFFF"/>
                </a:solidFill>
                <a:latin typeface="Calibri"/>
              </a:rPr>
              <a:t>The promotional tactics   that made Pfizer&amp;rsquo;s drug, Zoloft (and the other antidepressants) commercial   blockbusters are not very different from the tactics used to promote   Neurontin</a:t>
            </a:r>
            <a:br/>
            <a:r>
              <a:rPr b="false" i="false" strike="noStrike" sz="1200" u="none">
                <a:solidFill>
                  <a:srgbClr val="FFFFFF"/>
                </a:solidFill>
                <a:latin typeface="Calibri"/>
              </a:rPr>
              <a:t>amlodipine actavis 5 mg tabletten</a:t>
            </a:r>
            <a:br/>
            <a:r>
              <a:rPr b="false" i="false" strike="noStrike" sz="1200" u="none">
                <a:solidFill>
                  <a:srgbClr val="FFFFFF"/>
                </a:solidFill>
                <a:latin typeface="Calibri"/>
              </a:rPr>
              <a:t>Their sentences are expected to be far milder than the 20 years in prison Schettino might face if convicted.</a:t>
            </a:r>
            <a:br/>
            <a:r>
              <a:rPr b="false" i="false" strike="noStrike" sz="1200" u="none">
                <a:solidFill>
                  <a:srgbClr val="FFFFFF"/>
                </a:solidFill>
                <a:latin typeface="Calibri"/>
              </a:rPr>
              <a:t>amlodipine telmisartan</a:t>
            </a:r>
            <a:br/>
            <a:r>
              <a:rPr b="false" i="false" strike="noStrike" sz="1200" u="none">
                <a:solidFill>
                  <a:srgbClr val="FFFFFF"/>
                </a:solidFill>
                <a:latin typeface="Calibri"/>
              </a:rPr>
              <a:t>free norvasc coupon</a:t>
            </a:r>
            <a:br/>
            <a:r>
              <a:rPr b="false" i="false" strike="noStrike" sz="1200" u="none">
                <a:solidFill>
                  <a:srgbClr val="FFFFFF"/>
                </a:solidFill>
                <a:latin typeface="Calibri"/>
              </a:rPr>
              <a:t>telmisartan amlodipine combination ppt</a:t>
            </a:r>
            <a:br/>
            <a:r>
              <a:rPr b="false" i="false" strike="noStrike" sz="1200" u="none">
                <a:solidFill>
                  <a:srgbClr val="FFFFFF"/>
                </a:solidFill>
                <a:latin typeface="Calibri"/>
              </a:rPr>
              <a:t>Ross whos wife (or mother) had earlier that week, given me the evil eye</a:t>
            </a:r>
            <a:br/>
            <a:r>
              <a:rPr b="false" i="false" strike="noStrike" sz="1200" u="none">
                <a:solidFill>
                  <a:srgbClr val="FFFFFF"/>
                </a:solidFill>
                <a:latin typeface="Calibri"/>
              </a:rPr>
              <a:t>amlodipine (norvasc) 2.5 mg tablet</a:t>
            </a:r>
            <a:br/>
            <a:r>
              <a:rPr b="false" i="false" strike="noStrike" sz="1200" u="none">
                <a:solidFill>
                  <a:srgbClr val="FFFFFF"/>
                </a:solidFill>
                <a:latin typeface="Calibri"/>
              </a:rPr>
              <a:t>Stay off all the drugs and keep your calories the same or slightly increase your carb intake (if you are on low carbs) to aid in your metabolism</a:t>
            </a:r>
            <a:br/>
            <a:r>
              <a:rPr b="false" i="false" strike="noStrike" sz="1200" u="none">
                <a:solidFill>
                  <a:srgbClr val="FFFFFF"/>
                </a:solidFill>
                <a:latin typeface="Calibri"/>
              </a:rPr>
              <a:t>norvasc price in malaysia</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amlodipine mg size</a:t>
            </a:r>
            <a:br/>
            <a:r>
              <a:rPr b="false" i="false" strike="noStrike" sz="1200" u="none">
                <a:solidFill>
                  <a:srgbClr val="FFFFFF"/>
                </a:solidFill>
                <a:latin typeface="Calibri"/>
              </a:rPr>
              <a:t>amlodipine besylate 10mg tablets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 besylate 5mg tab reviews</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norvasc price</a:t>
            </a:r>
            <a:br/>
            <a:r>
              <a:rPr b="false" i="false" strike="noStrike" sz="1200" u="none">
                <a:solidFill>
                  <a:srgbClr val="FFFFFF"/>
                </a:solidFill>
                <a:latin typeface="Calibri"/>
              </a:rPr>
              <a:t>amlodipine online uk</a:t>
            </a:r>
            <a:br/>
            <a:r>
              <a:rPr b="false" i="false" strike="noStrike" sz="1200" u="none">
                <a:solidFill>
                  <a:srgbClr val="FFFFFF"/>
                </a:solidFill>
                <a:latin typeface="Calibri"/>
              </a:rPr>
              <a:t>what is amlodipine besylate 10mg used for</a:t>
            </a:r>
            <a:br/>
            <a:r>
              <a:rPr b="false" i="false" strike="noStrike" sz="1200" u="none">
                <a:solidFill>
                  <a:srgbClr val="FFFFFF"/>
                </a:solidFill>
                <a:latin typeface="Calibri"/>
              </a:rPr>
              <a:t>generic norvasc picture</a:t>
            </a:r>
            <a:br/>
            <a:r>
              <a:rPr b="false" i="false" strike="noStrike" sz="1200" u="none">
                <a:solidFill>
                  <a:srgbClr val="FFFFFF"/>
                </a:solidFill>
                <a:latin typeface="Calibri"/>
              </a:rPr>
              <a:t>David Franklin, a whistleblower, has been   settled: Pfizer pleaded guilty to criminal fraud in the promotion of   Neurontin, and agreed to pay $430 million</a:t>
            </a:r>
            <a:br/>
            <a:r>
              <a:rPr b="false" i="false" strike="noStrike" sz="1200" u="none">
                <a:solidFill>
                  <a:srgbClr val="FFFFFF"/>
                </a:solidFill>
                <a:latin typeface="Calibri"/>
              </a:rPr>
              <a:t>convert felodipine to amlodipine</a:t>
            </a:r>
            <a:br/>
            <a:r>
              <a:rPr b="false" i="false" strike="noStrike" sz="1200" u="none">
                <a:solidFill>
                  <a:srgbClr val="FFFFFF"/>
                </a:solidFill>
                <a:latin typeface="Calibri"/>
              </a:rPr>
              <a:t>Do not use Terbinafine tablets for a condition for which it was not prescribed</a:t>
            </a:r>
            <a:br/>
            <a:r>
              <a:rPr b="false" i="false" strike="noStrike" sz="1200" u="none">
                <a:solidFill>
                  <a:srgbClr val="FFFFFF"/>
                </a:solidFill>
                <a:latin typeface="Calibri"/>
              </a:rPr>
              <a:t>buy amlodipine besylate</a:t>
            </a:r>
            <a:br/>
            <a:r>
              <a:rPr b="false" i="false" strike="noStrike" sz="1200" u="none">
                <a:solidFill>
                  <a:srgbClr val="FFFFFF"/>
                </a:solidFill>
                <a:latin typeface="Calibri"/>
              </a:rPr>
              <a:t>amlodipine 5mg tab cam</a:t>
            </a:r>
            <a:br/>
            <a:r>
              <a:rPr b="false" i="false" strike="noStrike" sz="1200" u="none">
                <a:solidFill>
                  <a:srgbClr val="FFFFFF"/>
                </a:solidFill>
                <a:latin typeface="Calibri"/>
              </a:rPr>
              <a:t>Honestly I would be concerned what pain is really under the med</a:t>
            </a:r>
            <a:br/>
            <a:r>
              <a:rPr b="false" i="false" strike="noStrike" sz="1200" u="none">
                <a:solidFill>
                  <a:srgbClr val="FFFFFF"/>
                </a:solidFill>
                <a:latin typeface="Calibri"/>
              </a:rPr>
              <a:t>telmisartan amlodipine combination study</a:t>
            </a:r>
            <a:br/>
            <a:r>
              <a:rPr b="false" i="false" strike="noStrike" sz="1200" u="none">
                <a:solidFill>
                  <a:srgbClr val="FFFFFF"/>
                </a:solidFill>
                <a:latin typeface="Calibri"/>
              </a:rPr>
              <a:t>what is amlodipine besylate 2.5 mg. used for</a:t>
            </a:r>
            <a:br/>
            <a:r>
              <a:rPr b="false" i="false" strike="noStrike" sz="1200" u="none">
                <a:solidFill>
                  <a:srgbClr val="FFFFFF"/>
                </a:solidFill>
                <a:latin typeface="Calibri"/>
              </a:rPr>
              <a:t>norvasc 10 mg price</a:t>
            </a:r>
            <a:br/>
            <a:r>
              <a:rPr b="false" i="false" strike="noStrike" sz="1200" u="none">
                <a:solidFill>
                  <a:srgbClr val="FFFFFF"/>
                </a:solidFill>
                <a:latin typeface="Calibri"/>
              </a:rPr>
              <a:t>Patients should tell their doctor if they are pregnant or are planning to become pregnant</a:t>
            </a:r>
            <a:br/>
            <a:r>
              <a:rPr b="false" i="false" strike="noStrike" sz="1200" u="none">
                <a:solidFill>
                  <a:srgbClr val="FFFFFF"/>
                </a:solidFill>
                <a:latin typeface="Calibri"/>
              </a:rPr>
              <a:t>generic norvasc price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men also reported neurological problems like depression, anxiety and cognitive haziness.</a:t>
            </a:r>
            <a:br/>
            <a:r>
              <a:rPr b="false" i="false" strike="noStrike" sz="1200" u="none">
                <a:solidFill>
                  <a:srgbClr val="FFFFFF"/>
                </a:solidFill>
                <a:latin typeface="Calibri"/>
              </a:rPr>
              <a:t>what is amlodipine 10mg tablets used for</a:t>
            </a:r>
            <a:br/>
            <a:r>
              <a:rPr b="false" i="false" strike="noStrike" sz="1200" u="none">
                <a:solidFill>
                  <a:srgbClr val="FFFFFF"/>
                </a:solidFill>
                <a:latin typeface="Calibri"/>
              </a:rPr>
              <a:t>apo amlodipine 5 mg tablet</a:t>
            </a:r>
            <a:br/>
            <a:r>
              <a:rPr b="false" i="false" strike="noStrike" sz="1200" u="none">
                <a:solidFill>
                  <a:srgbClr val="FFFFFF"/>
                </a:solidFill>
                <a:latin typeface="Calibri"/>
              </a:rPr>
              <a:t>norvasc generic equivalent</a:t>
            </a:r>
            <a:br/>
            <a:r>
              <a:rPr b="false" i="false" strike="noStrike" sz="1200" u="none">
                <a:solidFill>
                  <a:srgbClr val="FFFFFF"/>
                </a:solidFill>
                <a:latin typeface="Calibri"/>
              </a:rPr>
              <a:t>norvasc 5mg price</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purchase amlodipine online</a:t>
            </a:r>
            <a:br/>
            <a:r>
              <a:rPr b="false" i="false" strike="noStrike" sz="1200" u="none">
                <a:solidFill>
                  <a:srgbClr val="FFFFFF"/>
                </a:solidFill>
                <a:latin typeface="Calibri"/>
              </a:rPr>
              <a:t>price of norvasc at walmart</a:t>
            </a:r>
            <a:br/>
            <a:r>
              <a:rPr b="false" i="false" strike="noStrike" sz="1200" u="none">
                <a:solidFill>
                  <a:srgbClr val="FFFFFF"/>
                </a:solidFill>
                <a:latin typeface="Calibri"/>
              </a:rPr>
              <a:t>David Cohen, David Egilman, James Gottstein, David Oaks [MindFreedom Director], Vera Sharav [AHRP director], Eric Whalen, and Robert Whitaker."</a:t>
            </a:r>
            <a:br/>
            <a:r>
              <a:rPr b="false" i="false" strike="noStrike" sz="1200" u="none">
                <a:solidFill>
                  <a:srgbClr val="FFFFFF"/>
                </a:solidFill>
                <a:latin typeface="Calibri"/>
              </a:rPr>
              <a:t>amlodipine 5mg price uk</a:t>
            </a:r>
            <a:br/>
            <a:r>
              <a:rPr b="false" i="false" strike="noStrike" sz="1200" u="none">
                <a:solidFill>
                  <a:srgbClr val="FFFFFF"/>
                </a:solidFill>
                <a:latin typeface="Calibri"/>
              </a:rPr>
              <a:t>amlodipine 5mg atenolol 50 mg</a:t>
            </a:r>
            <a:br/>
            <a:r>
              <a:rPr b="false" i="false" strike="noStrike" sz="1200" u="none">
                <a:solidFill>
                  <a:srgbClr val="FFFFFF"/>
                </a:solidFill>
                <a:latin typeface="Calibri"/>
              </a:rPr>
              <a:t>However, this excess risk appears to decrease over time after combination oralcontraceptive discontinuation and by 10 years after cessation the increased risk disappears</a:t>
            </a:r>
            <a:br/>
            <a:r>
              <a:rPr b="false" i="false" strike="noStrike" sz="1200" u="none">
                <a:solidFill>
                  <a:srgbClr val="FFFFFF"/>
                </a:solidFill>
                <a:latin typeface="Calibri"/>
              </a:rPr>
              <a:t>generic norvasc amlodipine besylate</a:t>
            </a:r>
            <a:br/>
            <a:r>
              <a:rPr b="false" i="false" strike="noStrike" sz="1200" u="none">
                <a:solidFill>
                  <a:srgbClr val="FFFFFF"/>
                </a:solidFill>
                <a:latin typeface="Calibri"/>
              </a:rPr>
              <a:t>amlodipine al 5 mg tabletten</a:t>
            </a:r>
            <a:br/>
            <a:r>
              <a:rPr b="false" i="false" strike="noStrike" sz="1200" u="none">
                <a:solidFill>
                  <a:srgbClr val="FFFFFF"/>
                </a:solidFill>
                <a:latin typeface="Calibri"/>
              </a:rPr>
              <a:t>It seems promising, but I know it is too early to tell if it is going to help me or not</a:t>
            </a:r>
            <a:br/>
            <a:r>
              <a:rPr b="false" i="false" strike="noStrike" sz="1200" u="none">
                <a:solidFill>
                  <a:srgbClr val="FFFFFF"/>
                </a:solidFill>
                <a:latin typeface="Calibri"/>
              </a:rPr>
              <a:t>amlodipine besylate oral tablet 10 mg</a:t>
            </a:r>
            <a:br/>
            <a:r>
              <a:rPr b="false" i="false" strike="noStrike" sz="1200" u="none">
                <a:solidFill>
                  <a:srgbClr val="FFFFFF"/>
                </a:solidFill>
                <a:latin typeface="Calibri"/>
              </a:rPr>
              <a:t>Don&amp;#39;t panic read gingers post on Bv it&amp;#39;s very good and very helpful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amlodipine manufacturers</a:t>
            </a:r>
            <a:br/>
            <a:r>
              <a:rPr b="false" i="false" strike="noStrike" sz="1200" u="none">
                <a:solidFill>
                  <a:srgbClr val="FFFFFF"/>
                </a:solidFill>
                <a:latin typeface="Calibri"/>
              </a:rPr>
              <a:t>amlodipine 5 mg cost walmart</a:t>
            </a:r>
            <a:br/>
            <a:r>
              <a:rPr b="false" i="false" strike="noStrike" sz="1200" u="none">
                <a:solidFill>
                  <a:srgbClr val="FFFFFF"/>
                </a:solidFill>
                <a:latin typeface="Calibri"/>
              </a:rPr>
              <a:t>amlodipine besylate 5 mg po tabs</a:t>
            </a:r>
            <a:br/>
            <a:r>
              <a:rPr b="false" i="false" strike="noStrike" sz="1200" u="none">
                <a:solidFill>
                  <a:srgbClr val="FFFFFF"/>
                </a:solidFill>
                <a:latin typeface="Calibri"/>
              </a:rPr>
              <a:t>generic amlodipine price</a:t>
            </a:r>
            <a:br/>
            <a:r>
              <a:rPr b="false" i="false" strike="noStrike" sz="1200" u="none">
                <a:solidFill>
                  <a:srgbClr val="FFFFFF"/>
                </a:solidFill>
                <a:latin typeface="Calibri"/>
              </a:rPr>
              <a:t>what is amlodipine besylate 5mg tab used for</a:t>
            </a:r>
            <a:br/>
            <a:r>
              <a:rPr b="false" i="false" strike="noStrike" sz="1200" u="none">
                <a:solidFill>
                  <a:srgbClr val="FFFFFF"/>
                </a:solidFill>
                <a:latin typeface="Calibri"/>
              </a:rPr>
              <a:t>norvasc 50 mg</a:t>
            </a:r>
            <a:br/>
            <a:r>
              <a:rPr b="false" i="false" strike="noStrike" sz="1200" u="none">
                <a:solidFill>
                  <a:srgbClr val="FFFFFF"/>
                </a:solidFill>
                <a:latin typeface="Calibri"/>
              </a:rPr>
              <a:t>norvasc 2.5mg half life</a:t>
            </a:r>
            <a:br/>
            <a:r>
              <a:rPr b="false" i="false" strike="noStrike" sz="1200" u="none">
                <a:solidFill>
                  <a:srgbClr val="FFFFFF"/>
                </a:solidFill>
                <a:latin typeface="Calibri"/>
              </a:rPr>
              <a:t>price of norvasc</a:t>
            </a:r>
            <a:br/>
            <a:r>
              <a:rPr b="false" i="false" strike="noStrike" sz="1200" u="none">
                <a:solidFill>
                  <a:srgbClr val="FFFFFF"/>
                </a:solidFill>
                <a:latin typeface="Calibri"/>
              </a:rPr>
              <a:t>The past medical history in patients with CPH is usually unremarkable</a:t>
            </a:r>
            <a:br/>
            <a:r>
              <a:rPr b="false" i="false" strike="noStrike" sz="1200" u="none">
                <a:solidFill>
                  <a:srgbClr val="FFFFFF"/>
                </a:solidFill>
                <a:latin typeface="Calibri"/>
              </a:rPr>
              <a:t>amlodipine 5mg reviews</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amlodipine besylate 2.5 mg price</a:t>
            </a:r>
            <a:br/>
            <a:r>
              <a:rPr b="false" i="false" strike="noStrike" sz="1200" u="none">
                <a:solidFill>
                  <a:srgbClr val="FFFFFF"/>
                </a:solidFill>
                <a:latin typeface="Calibri"/>
              </a:rPr>
              <a:t>amlodipine 5 mg tabletta</a:t>
            </a:r>
            <a:br/>
            <a:r>
              <a:rPr b="false" i="false" strike="noStrike" sz="1200" u="none">
                <a:solidFill>
                  <a:srgbClr val="FFFFFF"/>
                </a:solidFill>
                <a:latin typeface="Calibri"/>
              </a:rPr>
              <a:t>buy norvasc 10 mg</a:t>
            </a:r>
            <a:br/>
            <a:r>
              <a:rPr b="false" i="false" strike="noStrike" sz="1200" u="none">
                <a:solidFill>
                  <a:srgbClr val="FFFFFF"/>
                </a:solidFill>
                <a:latin typeface="Calibri"/>
              </a:rPr>
              <a:t>norvasc 5mg generic</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norvasc 20 mg daily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for norvasc</a:t>
            </a:r>
            <a:br/>
            <a:r>
              <a:rPr b="false" i="false" strike="noStrike" sz="1200" u="none">
                <a:solidFill>
                  <a:srgbClr val="FFFFFF"/>
                </a:solidFill>
                <a:latin typeface="Calibri"/>
              </a:rPr>
              <a:t>harga norvasc 10 mg</a:t>
            </a:r>
            <a:br/>
            <a:r>
              <a:rPr b="false" i="false" strike="noStrike" sz="1200" u="none">
                <a:solidFill>
                  <a:srgbClr val="FFFFFF"/>
                </a:solidFill>
                <a:latin typeface="Calibri"/>
              </a:rPr>
              <a:t>norvasc 5 mg prospect pret</a:t>
            </a:r>
            <a:br/>
            <a:r>
              <a:rPr b="false" i="false" strike="noStrike" sz="1200" u="none">
                <a:solidFill>
                  <a:srgbClr val="FFFFFF"/>
                </a:solidFill>
                <a:latin typeface="Calibri"/>
              </a:rPr>
              <a:t>In limited published literature, there were nomajor malformations associated with quetiapine exposure during pregnancy</a:t>
            </a:r>
            <a:br/>
            <a:r>
              <a:rPr b="false" i="false" strike="noStrike" sz="1200" u="none">
                <a:solidFill>
                  <a:srgbClr val="FFFFFF"/>
                </a:solidFill>
                <a:latin typeface="Calibri"/>
              </a:rPr>
              <a:t>a single pill combination of telmisartan plus amlodipine for the treatment of hypertension</a:t>
            </a:r>
            <a:br/>
            <a:r>
              <a:rPr b="false" i="false" strike="noStrike" sz="1200" u="none">
                <a:solidFill>
                  <a:srgbClr val="FFFFFF"/>
                </a:solidFill>
                <a:latin typeface="Calibri"/>
              </a:rPr>
              <a:t>that would be the worst case scenario next to the serious rash</a:t>
            </a:r>
            <a:br/>
            <a:r>
              <a:rPr b="false" i="false" strike="noStrike" sz="1200" u="none">
                <a:solidFill>
                  <a:srgbClr val="FFFFFF"/>
                </a:solidFill>
                <a:latin typeface="Calibri"/>
              </a:rPr>
              <a:t>buy cheap amlodipine</a:t>
            </a:r>
            <a:br/>
            <a:r>
              <a:rPr b="false" i="false" strike="noStrike" sz="1200" u="none">
                <a:solidFill>
                  <a:srgbClr val="FFFFFF"/>
                </a:solidFill>
                <a:latin typeface="Calibri"/>
              </a:rPr>
              <a:t>how much does amlodipine besylate 10 mg cost</a:t>
            </a:r>
            <a:br/>
            <a:r>
              <a:rPr b="false" i="false" strike="noStrike" sz="1200" u="none">
                <a:solidFill>
                  <a:srgbClr val="FFFFFF"/>
                </a:solidFill>
                <a:latin typeface="Calibri"/>
              </a:rPr>
              <a:t>norvasc 5mg images</a:t>
            </a:r>
            <a:br/>
            <a:r>
              <a:rPr b="false" i="false" strike="noStrike" sz="1200" u="none">
                <a:solidFill>
                  <a:srgbClr val="FFFFFF"/>
                </a:solidFill>
                <a:latin typeface="Calibri"/>
              </a:rPr>
              <a:t>GSK should have to answer for this bull crap</a:t>
            </a:r>
            <a:br/>
            <a:r>
              <a:rPr b="false" i="false" strike="noStrike" sz="1200" u="none">
                <a:solidFill>
                  <a:srgbClr val="FFFFFF"/>
                </a:solidFill>
                <a:latin typeface="Calibri"/>
              </a:rPr>
              <a:t>norvasc 5mg price in pakistan</a:t>
            </a:r>
            <a:br/>
            <a:r>
              <a:rPr b="false" i="false" strike="noStrike" sz="1200" u="none">
                <a:solidFill>
                  <a:srgbClr val="FFFFFF"/>
                </a:solidFill>
                <a:latin typeface="Calibri"/>
              </a:rPr>
              <a:t>generic amlodipine cost</a:t>
            </a:r>
            <a:br/>
            <a:r>
              <a:rPr b="false" i="false" strike="noStrike" sz="1200" u="none">
                <a:solidFill>
                  <a:srgbClr val="FFFFFF"/>
                </a:solidFill>
                <a:latin typeface="Calibri"/>
              </a:rPr>
              <a:t>In addition, for patients less than 5 years of age, there is no appropriate dosage strength in an age-appropriate formulation available</a:t>
            </a:r>
            <a:br/>
            <a:r>
              <a:rPr b="false" i="false" strike="noStrike" sz="1200" u="none">
                <a:solidFill>
                  <a:srgbClr val="FFFFFF"/>
                </a:solidFill>
                <a:latin typeface="Calibri"/>
              </a:rPr>
              <a:t>generic norvasc cost</a:t>
            </a:r>
            <a:br/>
            <a:r>
              <a:rPr b="false" i="false" strike="noStrike" sz="1200" u="none">
                <a:solidFill>
                  <a:srgbClr val="FFFFFF"/>
                </a:solidFill>
                <a:latin typeface="Calibri"/>
              </a:rPr>
              <a:t>norvasc pill sizes</a:t>
            </a:r>
            <a:br/>
            <a:r>
              <a:rPr b="false" i="false" strike="noStrike" sz="1200" u="none">
                <a:solidFill>
                  <a:srgbClr val="FFFFFF"/>
                </a:solidFill>
                <a:latin typeface="Calibri"/>
              </a:rPr>
              <a:t>amlodipine 5 mg price uk</a:t>
            </a:r>
            <a:br/>
            <a:r>
              <a:rPr b="false" i="false" strike="noStrike" sz="1200" u="none">
                <a:solidFill>
                  <a:srgbClr val="FFFFFF"/>
                </a:solidFill>
                <a:latin typeface="Calibri"/>
              </a:rPr>
              <a:t>norvasc cost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health canada</a:t>
            </a:r>
            <a:br/>
            <a:r>
              <a:rPr b="false" i="false" strike="noStrike" sz="1200" u="none">
                <a:solidFill>
                  <a:srgbClr val="FFFFFF"/>
                </a:solidFill>
                <a:latin typeface="Calibri"/>
              </a:rPr>
              <a:t>amlodipine telmisartan india</a:t>
            </a:r>
            <a:br/>
            <a:r>
              <a:rPr b="false" i="false" strike="noStrike" sz="1200" u="none">
                <a:solidFill>
                  <a:srgbClr val="FFFFFF"/>
                </a:solidFill>
                <a:latin typeface="Calibri"/>
              </a:rPr>
              <a:t>norvasc logo</a:t>
            </a:r>
            <a:br/>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amlodipine besylate 5mg tab cost</a:t>
            </a:r>
            <a:br/>
            <a:r>
              <a:rPr b="false" i="false" strike="noStrike" sz="1200" u="none">
                <a:solidFill>
                  <a:srgbClr val="FFFFFF"/>
                </a:solidFill>
                <a:latin typeface="Calibri"/>
              </a:rPr>
              <a:t>amlodipine besylate 10 mg per tablet</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norvasc amlodipine package insert</a:t>
            </a:r>
            <a:br/>
            <a:r>
              <a:rPr b="false" i="false" strike="noStrike" sz="1200" u="none">
                <a:solidFill>
                  <a:srgbClr val="FFFFFF"/>
                </a:solidFill>
                <a:latin typeface="Calibri"/>
              </a:rPr>
              <a:t>norvasc pi</a:t>
            </a:r>
            <a:br/>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amlodipine besylate 10 mg image</a:t>
            </a:r>
            <a:br/>
            <a:r>
              <a:rPr b="false" i="false" strike="noStrike" sz="1200" u="none">
                <a:solidFill>
                  <a:srgbClr val="FFFFFF"/>
                </a:solidFill>
                <a:latin typeface="Calibri"/>
              </a:rPr>
              <a:t>norvasc prices</a:t>
            </a:r>
            <a:br/>
            <a:r>
              <a:rPr b="false" i="false" strike="noStrike" sz="1200" u="none">
                <a:solidFill>
                  <a:srgbClr val="FFFFFF"/>
                </a:solidFill>
                <a:latin typeface="Calibri"/>
              </a:rPr>
              <a:t>buy norvasc</a:t>
            </a:r>
            <a:br/>
            <a:r>
              <a:rPr b="false" i="false" strike="noStrike" sz="1200" u="none">
                <a:solidFill>
                  <a:srgbClr val="FFFFFF"/>
                </a:solidFill>
                <a:latin typeface="Calibri"/>
              </a:rPr>
              <a:t>is amlodipine a cheap drug</a:t>
            </a:r>
            <a:br/>
            <a:r>
              <a:rPr b="false" i="false" strike="noStrike" sz="1200" u="none">
                <a:solidFill>
                  <a:srgbClr val="FFFFFF"/>
                </a:solidFill>
                <a:latin typeface="Calibri"/>
              </a:rPr>
              <a:t>what is ic amlodipine besylate used for</a:t>
            </a:r>
            <a:br/>
            <a:r>
              <a:rPr b="false" i="false" strike="noStrike" sz="1200" u="none">
                <a:solidFill>
                  <a:srgbClr val="FFFFFF"/>
                </a:solidFill>
                <a:latin typeface="Calibri"/>
              </a:rPr>
              <a:t>norvasc tablets</a:t>
            </a:r>
            <a:br/>
            <a:r>
              <a:rPr b="false" i="false" strike="noStrike" sz="1200" u="none">
                <a:solidFill>
                  <a:srgbClr val="FFFFFF"/>
                </a:solidFill>
                <a:latin typeface="Calibri"/>
              </a:rPr>
              <a:t>amlodipine 5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sister inlaw took Paxil and she packed on 30 lbs</a:t>
            </a:r>
            <a:br/>
            <a:r>
              <a:rPr b="false" i="false" strike="noStrike" sz="1200" u="none">
                <a:solidFill>
                  <a:srgbClr val="FFFFFF"/>
                </a:solidFill>
                <a:latin typeface="Calibri"/>
              </a:rPr>
              <a:t>norvasc manufacturer coupons</a:t>
            </a:r>
            <a:br/>
            <a:r>
              <a:rPr b="false" i="false" strike="noStrike" sz="1200" u="none">
                <a:solidFill>
                  <a:srgbClr val="FFFFFF"/>
                </a:solidFill>
                <a:latin typeface="Calibri"/>
              </a:rPr>
              <a:t>amlodipine 5mg price in india</a:t>
            </a:r>
            <a:br/>
            <a:r>
              <a:rPr b="false" i="false" strike="noStrike" sz="1200" u="none">
                <a:solidFill>
                  <a:srgbClr val="FFFFFF"/>
                </a:solidFill>
                <a:latin typeface="Calibri"/>
              </a:rPr>
              <a:t>Neben der betrtlichen emotionalen Komponente (intensive Mutter-Kind-Bindung) profitiert auch die Mutter in mehrfacher Hinsicht vom Stillen</a:t>
            </a:r>
            <a:br/>
            <a:r>
              <a:rPr b="false" i="false" strike="noStrike" sz="1200" u="none">
                <a:solidFill>
                  <a:srgbClr val="FFFFFF"/>
                </a:solidFill>
                <a:latin typeface="Calibri"/>
              </a:rPr>
              <a:t>generic norvasc 10mg</a:t>
            </a:r>
            <a:br/>
            <a:r>
              <a:rPr b="false" i="false" strike="noStrike" sz="1200" u="none">
                <a:solidFill>
                  <a:srgbClr val="FFFFFF"/>
                </a:solidFill>
                <a:latin typeface="Calibri"/>
              </a:rPr>
              <a:t>order amlodipine online</a:t>
            </a:r>
            <a:br/>
            <a:r>
              <a:rPr b="false" i="false" strike="noStrike" sz="1200" u="none">
                <a:solidFill>
                  <a:srgbClr val="FFFFFF"/>
                </a:solidFill>
                <a:latin typeface="Calibri"/>
              </a:rPr>
              <a:t>felodipine amlodipine</a:t>
            </a:r>
            <a:br/>
            <a:r>
              <a:rPr b="false" i="false" strike="noStrike" sz="1200" u="none">
                <a:solidFill>
                  <a:srgbClr val="FFFFFF"/>
                </a:solidFill>
                <a:latin typeface="Calibri"/>
              </a:rPr>
              <a:t>The median average daily dosages were 47 mg/day, 86 mg/day,and 150 mg/day in the target dose groups of TOPAMAX 50, 100,and 200 mg/day, respectively.</a:t>
            </a:r>
            <a:br/>
            <a:r>
              <a:rPr b="false" i="false" strike="noStrike" sz="1200" u="none">
                <a:solidFill>
                  <a:srgbClr val="FFFFFF"/>
                </a:solidFill>
                <a:latin typeface="Calibri"/>
              </a:rPr>
              <a:t>amlodipine 5</a:t>
            </a:r>
            <a:br/>
            <a:r>
              <a:rPr b="false" i="false" strike="noStrike" sz="1200" u="none">
                <a:solidFill>
                  <a:srgbClr val="FFFFFF"/>
                </a:solidFill>
                <a:latin typeface="Calibri"/>
              </a:rPr>
              <a:t>combination of telmisartan plus amlodipine in the treatment of hypertension review of results</a:t>
            </a:r>
            <a:br/>
            <a:r>
              <a:rPr b="false" i="false" strike="noStrike" sz="1200" u="none">
                <a:solidFill>
                  <a:srgbClr val="FFFFFF"/>
                </a:solidFill>
                <a:latin typeface="Calibri"/>
              </a:rPr>
              <a:t>The standard of care for thyroid disorders &amp;mdash; whether autoimmune, as most are, or otherwise &amp;mdash; is replacement hormone</a:t>
            </a:r>
            <a:br/>
            <a:r>
              <a:rPr b="false" i="false" strike="noStrike" sz="1200" u="none">
                <a:solidFill>
                  <a:srgbClr val="FFFFFF"/>
                </a:solidFill>
                <a:latin typeface="Calibri"/>
              </a:rPr>
              <a:t>buying norvasc</a:t>
            </a:r>
            <a:br/>
            <a:r>
              <a:rPr b="false" i="false" strike="noStrike" sz="1200" u="none">
                <a:solidFill>
                  <a:srgbClr val="FFFFFF"/>
                </a:solidFill>
                <a:latin typeface="Calibri"/>
              </a:rPr>
              <a:t>amlodipine besylate 10 mg tablet</a:t>
            </a:r>
            <a:br/>
            <a:r>
              <a:rPr b="false" i="false" strike="noStrike" sz="1200" u="none">
                <a:solidFill>
                  <a:srgbClr val="FFFFFF"/>
                </a:solidFill>
                <a:latin typeface="Calibri"/>
              </a:rPr>
              <a:t>norvasc generic cost</a:t>
            </a:r>
            <a:br/>
            <a:r>
              <a:rPr b="false" i="false" strike="noStrike" sz="1200" u="none">
                <a:solidFill>
                  <a:srgbClr val="FFFFFF"/>
                </a:solidFill>
                <a:latin typeface="Calibri"/>
              </a:rPr>
              <a:t>diovan plus norvasc</a:t>
            </a:r>
            <a:br/>
            <a:r>
              <a:rPr b="false" i="false" strike="noStrike" sz="1200" u="none">
                <a:solidFill>
                  <a:srgbClr val="FFFFFF"/>
                </a:solidFill>
                <a:latin typeface="Calibri"/>
              </a:rPr>
              <a:t>amlodipine 5 mg tablet price</a:t>
            </a:r>
            <a:br/>
            <a:r>
              <a:rPr b="false" i="false" strike="noStrike" sz="1200" u="none">
                <a:solidFill>
                  <a:srgbClr val="FFFFFF"/>
                </a:solidFill>
                <a:latin typeface="Calibri"/>
              </a:rPr>
              <a:t>norvasc 5 mg tabletki</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amlodipine besylate 5mg tablets used for</a:t>
            </a:r>
            <a:br/>
            <a:r>
              <a:rPr b="false" i="false" strike="noStrike" sz="1200" u="none">
                <a:solidFill>
                  <a:srgbClr val="FFFFFF"/>
                </a:solidFill>
                <a:latin typeface="Calibri"/>
              </a:rPr>
              <a:t>amlodipine 5 mg tablet image</a:t>
            </a:r>
            <a:br/>
            <a:r>
              <a:rPr b="false" i="false" strike="noStrike" sz="1200" u="none">
                <a:solidFill>
                  <a:srgbClr val="FFFFFF"/>
                </a:solidFill>
                <a:latin typeface="Calibri"/>
              </a:rPr>
              <a:t>amlodipine besylate 5mg price</a:t>
            </a:r>
            <a:br/>
            <a:r>
              <a:rPr b="false" i="false" strike="noStrike" sz="1200" u="none">
                <a:solidFill>
                  <a:srgbClr val="FFFFFF"/>
                </a:solidFill>
                <a:latin typeface="Calibri"/>
              </a:rPr>
              <a:t>what is amlodipine 10 mg</a:t>
            </a:r>
            <a:br/>
            <a:r>
              <a:rPr b="false" i="false" strike="noStrike" sz="1200" u="none">
                <a:solidFill>
                  <a:srgbClr val="FFFFFF"/>
                </a:solidFill>
                <a:latin typeface="Calibri"/>
              </a:rPr>
              <a:t>amlodipine besylate 10 mg price</a:t>
            </a:r>
            <a:br/>
            <a:r>
              <a:rPr b="false" i="false" strike="noStrike" sz="1200" u="none">
                <a:solidFill>
                  <a:srgbClr val="FFFFFF"/>
                </a:solidFill>
                <a:latin typeface="Calibri"/>
              </a:rPr>
              <a:t>amlodipine besylate 2.5 mg for cats</a:t>
            </a:r>
            <a:br/>
            <a:r>
              <a:rPr b="false" i="false" strike="noStrike" sz="1200" u="none">
                <a:solidFill>
                  <a:srgbClr val="FFFFFF"/>
                </a:solidFill>
                <a:latin typeface="Calibri"/>
              </a:rPr>
              <a:t>You might try asking your dermatologist to contact Roche pharmaceuticals to see if they can provide you some assistance with obtaining the medication</a:t>
            </a:r>
            <a:br/>
            <a:r>
              <a:rPr b="false" i="false" strike="noStrike" sz="1200" u="none">
                <a:solidFill>
                  <a:srgbClr val="FFFFFF"/>
                </a:solidFill>
                <a:latin typeface="Calibri"/>
              </a:rPr>
              <a:t>norvasc tablet picture</a:t>
            </a:r>
            <a:br/>
            <a:r>
              <a:rPr b="false" i="false" strike="noStrike" sz="1200" u="none">
                <a:solidFill>
                  <a:srgbClr val="FFFFFF"/>
                </a:solidFill>
                <a:latin typeface="Calibri"/>
              </a:rPr>
              <a:t>order amlodipine</a:t>
            </a:r>
            <a:br/>
            <a:r>
              <a:rPr b="false" i="false" strike="noStrike" sz="1200" u="none">
                <a:solidFill>
                  <a:srgbClr val="FFFFFF"/>
                </a:solidFill>
                <a:latin typeface="Calibri"/>
              </a:rPr>
              <a:t>amlodipine 5mg plus atenolol 50 mg</a:t>
            </a:r>
            <a:br/>
            <a:r>
              <a:rPr b="false" i="false" strike="noStrike" sz="1200" u="none">
                <a:solidFill>
                  <a:srgbClr val="FFFFFF"/>
                </a:solidFill>
                <a:latin typeface="Calibri"/>
              </a:rPr>
              <a:t>Mant&amp;eacute;ngase fuera del alcance de los nios</a:t>
            </a:r>
            <a:br/>
            <a:r>
              <a:rPr b="false" i="false" strike="noStrike" sz="1200" u="none">
                <a:solidFill>
                  <a:srgbClr val="FFFFFF"/>
                </a:solidFill>
                <a:latin typeface="Calibri"/>
              </a:rPr>
              <a:t>amlodipine besylate 2.5 mg tablets</a:t>
            </a:r>
            <a:br/>
            <a:r>
              <a:rPr b="false" i="false" strike="noStrike" sz="1200" u="none">
                <a:solidFill>
                  <a:srgbClr val="FFFFFF"/>
                </a:solidFill>
                <a:latin typeface="Calibri"/>
              </a:rPr>
              <a:t>generic amlodipine besylate appearance</a:t>
            </a:r>
            <a:br/>
            <a:r>
              <a:rPr b="false" i="false" strike="noStrike" sz="1200" u="none">
                <a:solidFill>
                  <a:srgbClr val="FFFFFF"/>
                </a:solidFill>
                <a:latin typeface="Calibri"/>
              </a:rPr>
              <a:t>norvasc 10mg tabletta</a:t>
            </a:r>
            <a:br/>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norvasc generic available</a:t>
            </a:r>
            <a:br/>
            <a:r>
              <a:rPr b="false" i="false" strike="noStrike" sz="1200" u="none">
                <a:solidFill>
                  <a:srgbClr val="FFFFFF"/>
                </a:solidFill>
                <a:latin typeface="Calibri"/>
              </a:rPr>
              <a:t>efectos secundarios de norvasc 5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norvasc tablets used for</a:t>
            </a:r>
            <a:br/>
            <a:r>
              <a:rPr b="false" i="false" strike="noStrike" sz="1200" u="none">
                <a:solidFill>
                  <a:srgbClr val="FFFFFF"/>
                </a:solidFill>
                <a:latin typeface="Calibri"/>
              </a:rPr>
              <a:t>If, like me, you are 5 foot tall and 110 pounds, you may tolerate it far less than if you are 6 foot 4 and wejgh 325 pounds</a:t>
            </a:r>
            <a:br/>
            <a:r>
              <a:rPr b="false" i="false" strike="noStrike" sz="1200" u="none">
                <a:solidFill>
                  <a:srgbClr val="FFFFFF"/>
                </a:solidFill>
                <a:latin typeface="Calibri"/>
              </a:rPr>
              <a:t>buy norvasc canada</a:t>
            </a:r>
            <a:br/>
            <a:r>
              <a:rPr b="false" i="false" strike="noStrike" sz="1200" u="none">
                <a:solidFill>
                  <a:srgbClr val="FFFFFF"/>
                </a:solidFill>
                <a:latin typeface="Calibri"/>
              </a:rPr>
              <a:t>amlodipine besylate tablets usp 10 mg</a:t>
            </a:r>
            <a:br/>
            <a:r>
              <a:rPr b="false" i="false" strike="noStrike" sz="1200" u="none">
                <a:solidFill>
                  <a:srgbClr val="FFFFFF"/>
                </a:solidFill>
                <a:latin typeface="Calibri"/>
              </a:rPr>
              <a:t>norvasc 2.5mg dosage</a:t>
            </a:r>
            <a:br/>
            <a:r>
              <a:rPr b="false" i="false" strike="noStrike" sz="1200" u="none">
                <a:solidFill>
                  <a:srgbClr val="FFFFFF"/>
                </a:solidFill>
                <a:latin typeface="Calibri"/>
              </a:rPr>
              <a:t>amlodipine 2.5 mg atenolol 25 mg</a:t>
            </a:r>
            <a:br/>
            <a:r>
              <a:rPr b="false" i="false" strike="noStrike" sz="1200" u="none">
                <a:solidFill>
                  <a:srgbClr val="FFFFFF"/>
                </a:solidFill>
                <a:latin typeface="Calibri"/>
              </a:rPr>
              <a:t>norvasc cost walgreens</a:t>
            </a:r>
            <a:br/>
            <a:r>
              <a:rPr b="false" i="false" strike="noStrike" sz="1200" u="none">
                <a:solidFill>
                  <a:srgbClr val="FFFFFF"/>
                </a:solidFill>
                <a:latin typeface="Calibri"/>
              </a:rPr>
              <a:t>Definitely know the feeling of going off Pristiq, its horrid</a:t>
            </a:r>
            <a:br/>
            <a:r>
              <a:rPr b="false" i="false" strike="noStrike" sz="1200" u="none">
                <a:solidFill>
                  <a:srgbClr val="FFFFFF"/>
                </a:solidFill>
                <a:latin typeface="Calibri"/>
              </a:rPr>
              <a:t>felodipine amlodipine equivalent doses</a:t>
            </a:r>
            <a:br/>
            <a:r>
              <a:rPr b="false" i="false" strike="noStrike" sz="1200" u="none">
                <a:solidFill>
                  <a:srgbClr val="FFFFFF"/>
                </a:solidFill>
                <a:latin typeface="Calibri"/>
              </a:rPr>
              <a:t>We hlad MFI, but I was prescribed Femara for my IUI cycles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Norvasc Pills - Amlodipine 5 Mg</dc:title>
  <dc:description>Norvasc 10 mg tablet yan etkileri, norvasc 10 mg amlodipine, norvasc price, amlodipine 5mg atenolol 50 mg, buy norvasc 10 mg, diovan plus norvasc, amlodipine 5 mg tablet image</dc:description>
  <dc:subject>Norvasc Pills - Amlodipine 5 Mg</dc:subject>
  <cp:keywords>amlodipine 5mg tablets, norvasc 100 mg, norvasc 10 mg 30 tablet, norvasc 10 mg tablet yan etkileri, what is amlodipine besylate, telmisartan amlodipine besylate tablets, buy amlodipine 5mg online uk, what is amlodipine besylate 10mg used for, generic for norvasc, amlodipine besylate 10 mg image</cp:keywords>
  <cp:category/>
</cp:coreProperties>
</file>