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925.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926.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927.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928.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929.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930.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931.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932.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933.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934.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935.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936.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937.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938.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939.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Amlodipine Atorvastatin</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cheapest place to buy atorvastatin</a:t>
            </a:r>
            <a:br/>
            <a:r>
              <a:rPr b="false" i="false" strike="noStrike" sz="1200" u="none">
                <a:solidFill>
                  <a:srgbClr val="FFFFFF"/>
                </a:solidFill>
                <a:latin typeface="Calibri"/>
              </a:rPr>
              <a:t>PROTONIX Delayed-Release Tablets should be swallowed whole, with or without food in the stomach</a:t>
            </a:r>
            <a:br/>
            <a:r>
              <a:rPr b="false" i="false" strike="noStrike" sz="1200" u="none">
                <a:solidFill>
                  <a:srgbClr val="FFFFFF"/>
                </a:solidFill>
                <a:latin typeface="Calibri"/>
              </a:rPr>
              <a:t>atorvastatin simvastatin switching</a:t>
            </a:r>
            <a:br/>
            <a:r>
              <a:rPr b="false" i="false" strike="noStrike" sz="1200" u="none">
                <a:solidFill>
                  <a:srgbClr val="FFFFFF"/>
                </a:solidFill>
                <a:latin typeface="Calibri"/>
              </a:rPr>
              <a:t>cost of atorvastatin 40 mg</a:t>
            </a:r>
            <a:br/>
            <a:r>
              <a:rPr b="false" i="false" strike="noStrike" sz="1200" u="none">
                <a:solidFill>
                  <a:srgbClr val="FFFFFF"/>
                </a:solidFill>
                <a:latin typeface="Calibri"/>
              </a:rPr>
              <a:t>All adult adverse reactions to PROTONIX are considered relevant to pediatric patients</a:t>
            </a:r>
            <a:br/>
            <a:r>
              <a:rPr b="false" i="false" strike="noStrike" sz="1200" u="none">
                <a:solidFill>
                  <a:srgbClr val="FFFFFF"/>
                </a:solidFill>
                <a:latin typeface="Calibri"/>
              </a:rPr>
              <a:t>caduet tablets 10/20</a:t>
            </a:r>
            <a:br/>
            <a:r>
              <a:rPr b="false" i="false" strike="noStrike" sz="1200" u="none">
                <a:solidFill>
                  <a:srgbClr val="FFFFFF"/>
                </a:solidFill>
                <a:latin typeface="Calibri"/>
              </a:rPr>
              <a:t>atorvastatin 10 mg costco</a:t>
            </a:r>
            <a:br/>
            <a:r>
              <a:rPr b="false" i="false" strike="noStrike" sz="1200" u="none">
                <a:solidFill>
                  <a:srgbClr val="FFFFFF"/>
                </a:solidFill>
                <a:latin typeface="Calibri"/>
              </a:rPr>
              <a:t>rosuvastatin atorvastatin simvastatin</a:t>
            </a:r>
            <a:br/>
            <a:r>
              <a:rPr b="false" i="false" strike="noStrike" sz="1200" u="none">
                <a:solidFill>
                  <a:srgbClr val="FFFFFF"/>
                </a:solidFill>
                <a:latin typeface="Calibri"/>
              </a:rPr>
              <a:t>The protocols listed as follows apply to women whose uterine size is less than 12 weeks of gestation (13)</a:t>
            </a:r>
            <a:br/>
            <a:r>
              <a:rPr b="false" i="false" strike="noStrike" sz="1200" u="none">
                <a:solidFill>
                  <a:srgbClr val="FFFFFF"/>
                </a:solidFill>
                <a:latin typeface="Calibri"/>
              </a:rPr>
              <a:t>atorvastatin tablet sizes</a:t>
            </a:r>
            <a:br/>
            <a:r>
              <a:rPr b="false" i="false" strike="noStrike" sz="1200" u="none">
                <a:solidFill>
                  <a:srgbClr val="FFFFFF"/>
                </a:solidFill>
                <a:latin typeface="Calibri"/>
              </a:rPr>
              <a:t>In fact, there is a class action lawsuit pending against Merck on behalf of numerous Fosamax patients who developed ONJ</a:t>
            </a:r>
            <a:br/>
            <a:r>
              <a:rPr b="false" i="false" strike="noStrike" sz="1200" u="none">
                <a:solidFill>
                  <a:srgbClr val="FFFFFF"/>
                </a:solidFill>
                <a:latin typeface="Calibri"/>
              </a:rPr>
              <a:t>atorvastatin calcium 10mg la thuoc gi</a:t>
            </a:r>
            <a:br/>
            <a:r>
              <a:rPr b="false" i="false" strike="noStrike" sz="1200" u="none">
                <a:solidFill>
                  <a:srgbClr val="FFFFFF"/>
                </a:solidFill>
                <a:latin typeface="Calibri"/>
              </a:rPr>
              <a:t>I am here to offer some kind of and theory to what the mystery letters P and O</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atorvastatin 20 mg dosage</a:t>
            </a:r>
            <a:br/>
            <a:r>
              <a:rPr b="false" i="false" strike="noStrike" sz="1200" u="none">
                <a:solidFill>
                  <a:srgbClr val="FFFFFF"/>
                </a:solidFill>
                <a:latin typeface="Calibri"/>
              </a:rPr>
              <a:t>what is atorvastatin 80 mg used for</a:t>
            </a:r>
            <a:br/>
            <a:r>
              <a:rPr b="false" i="false" strike="noStrike" sz="1200" u="none">
                <a:solidFill>
                  <a:srgbClr val="FFFFFF"/>
                </a:solidFill>
                <a:latin typeface="Calibri"/>
              </a:rPr>
              <a:t>11 cytoscreeners during the largerst-month period, of which hiv alphas feasted dose alters or discriminated houts, clambering to the rigid</a:t>
            </a:r>
            <a:br/>
            <a:r>
              <a:rPr b="false" i="false" strike="noStrike" sz="1200" u="none">
                <a:solidFill>
                  <a:srgbClr val="FFFFFF"/>
                </a:solidFill>
                <a:latin typeface="Calibri"/>
              </a:rPr>
              <a:t>caduet generico</a:t>
            </a:r>
            <a:br/>
            <a:r>
              <a:rPr b="false" i="false" strike="noStrike" sz="1200" u="none">
                <a:solidFill>
                  <a:srgbClr val="FFFFFF"/>
                </a:solidFill>
                <a:latin typeface="Calibri"/>
              </a:rPr>
              <a:t>walmart pharmacy atorvastatin price</a:t>
            </a:r>
            <a:br/>
            <a:r>
              <a:rPr b="false" i="false" strike="noStrike" sz="1200" u="none">
                <a:solidFill>
                  <a:srgbClr val="FFFFFF"/>
                </a:solidFill>
                <a:latin typeface="Calibri"/>
              </a:rPr>
              <a:t>nombre generico de caduet</a:t>
            </a:r>
            <a:br/>
            <a:r>
              <a:rPr b="false" i="false" strike="noStrike" sz="1200" u="none">
                <a:solidFill>
                  <a:srgbClr val="FFFFFF"/>
                </a:solidFill>
                <a:latin typeface="Calibri"/>
              </a:rPr>
              <a:t>how much does caduet cost</a:t>
            </a:r>
            <a:br/>
            <a:r>
              <a:rPr b="false" i="false" strike="noStrike" sz="1200" u="none">
                <a:solidFill>
                  <a:srgbClr val="FFFFFF"/>
                </a:solidFill>
                <a:latin typeface="Calibri"/>
              </a:rPr>
              <a:t>order caduet online</a:t>
            </a:r>
            <a:br/>
            <a:r>
              <a:rPr b="false" i="false" strike="noStrike" sz="1200" u="none">
                <a:solidFill>
                  <a:srgbClr val="FFFFFF"/>
                </a:solidFill>
                <a:latin typeface="Calibri"/>
              </a:rPr>
              <a:t>atorvastatin generic costco</a:t>
            </a:r>
            <a:br/>
            <a:r>
              <a:rPr b="false" i="false" strike="noStrike" sz="1200" u="none">
                <a:solidFill>
                  <a:srgbClr val="FFFFFF"/>
                </a:solidFill>
                <a:latin typeface="Calibri"/>
              </a:rPr>
              <a:t>simvastatin 80 mg conversion to atorvastatin</a:t>
            </a:r>
            <a:br/>
            <a:r>
              <a:rPr b="false" i="false" strike="noStrike" sz="1200" u="none">
                <a:solidFill>
                  <a:srgbClr val="FFFFFF"/>
                </a:solidFill>
                <a:latin typeface="Calibri"/>
              </a:rPr>
              <a:t>is there a generic for caduet</a:t>
            </a:r>
            <a:br/>
            <a:r>
              <a:rPr b="false" i="false" strike="noStrike" sz="1200" u="none">
                <a:solidFill>
                  <a:srgbClr val="FFFFFF"/>
                </a:solidFill>
                <a:latin typeface="Calibri"/>
              </a:rPr>
              <a:t>Although not reported with SEROQUEL, disruption of thebody's ability to reduce core body temperature has been attributed toantipsychotic agents</a:t>
            </a:r>
            <a:br/>
            <a:r>
              <a:rPr b="false" i="false" strike="noStrike" sz="1200" u="none">
                <a:solidFill>
                  <a:srgbClr val="FFFFFF"/>
                </a:solidFill>
                <a:latin typeface="Calibri"/>
              </a:rPr>
              <a:t>atorvastatin generic</a:t>
            </a:r>
            <a:br/>
            <a:r>
              <a:rPr b="false" i="false" strike="noStrike" sz="1200" u="none">
                <a:solidFill>
                  <a:srgbClr val="FFFFFF"/>
                </a:solidFill>
                <a:latin typeface="Calibri"/>
              </a:rPr>
              <a:t>I am having weight issues with Trileptal</a:t>
            </a:r>
            <a:br/>
            <a:r>
              <a:rPr b="false" i="false" strike="noStrike" sz="1200" u="none">
                <a:solidFill>
                  <a:srgbClr val="FFFFFF"/>
                </a:solidFill>
                <a:latin typeface="Calibri"/>
              </a:rPr>
              <a:t>caduet coupons discounts</a:t>
            </a:r>
            <a:br/>
            <a:r>
              <a:rPr b="false" i="false" strike="noStrike" sz="1200" u="none">
                <a:solidFill>
                  <a:srgbClr val="FFFFFF"/>
                </a:solidFill>
                <a:latin typeface="Calibri"/>
              </a:rPr>
              <a:t>caduet generic launch</a:t>
            </a:r>
            <a:br/>
            <a:r>
              <a:rPr b="false" i="false" strike="noStrike" sz="1200" u="none">
                <a:solidFill>
                  <a:srgbClr val="FFFFFF"/>
                </a:solidFill>
                <a:latin typeface="Calibri"/>
              </a:rPr>
              <a:t>atorvastatin 20 mg film coated tablets</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simvastatin atorvastatin equivalent dose table</a:t>
            </a:r>
            <a:br/>
            <a:r>
              <a:rPr b="false" i="false" strike="noStrike" sz="1200" u="none">
                <a:solidFill>
                  <a:srgbClr val="FFFFFF"/>
                </a:solidFill>
                <a:latin typeface="Calibri"/>
              </a:rPr>
              <a:t>atorvastatin 10 mg tab</a:t>
            </a:r>
            <a:br/>
            <a:r>
              <a:rPr b="false" i="false" strike="noStrike" sz="1200" u="none">
                <a:solidFill>
                  <a:srgbClr val="FFFFFF"/>
                </a:solidFill>
                <a:latin typeface="Calibri"/>
              </a:rPr>
              <a:t>caduet 5 mg 10 mg</a:t>
            </a:r>
            <a:br/>
            <a:r>
              <a:rPr b="false" i="false" strike="noStrike" sz="1200" u="none">
                <a:solidFill>
                  <a:srgbClr val="FFFFFF"/>
                </a:solidFill>
                <a:latin typeface="Calibri"/>
              </a:rPr>
              <a:t>Well maybe you got the double dose because pot functions in a way similar to a tranquiler it acts as anti anxiety agent</a:t>
            </a:r>
            <a:br/>
            <a:r>
              <a:rPr b="false" i="false" strike="noStrike" sz="1200" u="none">
                <a:solidFill>
                  <a:srgbClr val="FFFFFF"/>
                </a:solidFill>
                <a:latin typeface="Calibri"/>
              </a:rPr>
              <a:t>cheap atorvastatin</a:t>
            </a:r>
            <a:br/>
            <a:r>
              <a:rPr b="false" i="false" strike="noStrike" sz="1200" u="none">
                <a:solidFill>
                  <a:srgbClr val="FFFFFF"/>
                </a:solidFill>
                <a:latin typeface="Calibri"/>
              </a:rPr>
              <a:t>Thank you so much and God bless you.</a:t>
            </a:r>
            <a:br/>
            <a:r>
              <a:rPr b="false" i="false" strike="noStrike" sz="1200" u="none">
                <a:solidFill>
                  <a:srgbClr val="FFFFFF"/>
                </a:solidFill>
                <a:latin typeface="Calibri"/>
              </a:rPr>
              <a:t>what is caduet medication used for</a:t>
            </a:r>
            <a:br/>
            <a:r>
              <a:rPr b="false" i="false" strike="noStrike" sz="1200" u="none">
                <a:solidFill>
                  <a:srgbClr val="FFFFFF"/>
                </a:solidFill>
                <a:latin typeface="Calibri"/>
              </a:rPr>
              <a:t>price of atorvastatin 10 mg in india</a:t>
            </a:r>
            <a:br/>
            <a:r>
              <a:rPr b="false" i="false" strike="noStrike" sz="1200" u="none">
                <a:solidFill>
                  <a:srgbClr val="FFFFFF"/>
                </a:solidFill>
                <a:latin typeface="Calibri"/>
              </a:rPr>
              <a:t>The good news is that approximately two-thirds of these patients respond within a matter of months, and guys can subsequently get their wives pregnant.</a:t>
            </a:r>
            <a:br/>
            <a:r>
              <a:rPr b="false" i="false" strike="noStrike" sz="1200" u="none">
                <a:solidFill>
                  <a:srgbClr val="FFFFFF"/>
                </a:solidFill>
                <a:latin typeface="Calibri"/>
              </a:rPr>
              <a:t>atorvastatin primary prevention trials</a:t>
            </a:r>
            <a:br/>
            <a:r>
              <a:rPr b="false" i="false" strike="noStrike" sz="1200" u="none">
                <a:solidFill>
                  <a:srgbClr val="FFFFFF"/>
                </a:solidFill>
                <a:latin typeface="Calibri"/>
              </a:rPr>
              <a:t>atorvastatin tablet</a:t>
            </a:r>
            <a:br/>
            <a:r>
              <a:rPr b="false" i="false" strike="noStrike" sz="1200" u="none">
                <a:solidFill>
                  <a:srgbClr val="FFFFFF"/>
                </a:solidFill>
                <a:latin typeface="Calibri"/>
              </a:rPr>
              <a:t>caduet price compare</a:t>
            </a:r>
            <a:br/>
            <a:r>
              <a:rPr b="false" i="false" strike="noStrike" sz="1200" u="none">
                <a:solidFill>
                  <a:srgbClr val="FFFFFF"/>
                </a:solidFill>
                <a:latin typeface="Calibri"/>
              </a:rPr>
              <a:t>Hi, I have been quit from smoking for a year, thanks to Chantix</a:t>
            </a:r>
            <a:br/>
            <a:r>
              <a:rPr b="false" i="false" strike="noStrike" sz="1200" u="none">
                <a:solidFill>
                  <a:srgbClr val="FFFFFF"/>
                </a:solidFill>
                <a:latin typeface="Calibri"/>
              </a:rPr>
              <a:t>pfizer caduet coupon</a:t>
            </a:r>
            <a:br/>
            <a:r>
              <a:rPr b="false" i="false" strike="noStrike" sz="1200" u="none">
                <a:solidFill>
                  <a:srgbClr val="FFFFFF"/>
                </a:solidFill>
                <a:latin typeface="Calibri"/>
              </a:rPr>
              <a:t>atorvastatin cheap price</a:t>
            </a:r>
            <a:br/>
            <a:r>
              <a:rPr b="false" i="false" strike="noStrike" sz="1200" u="none">
                <a:solidFill>
                  <a:srgbClr val="FFFFFF"/>
                </a:solidFill>
                <a:latin typeface="Calibri"/>
              </a:rPr>
              <a:t>price list of atorvastatin in india</a:t>
            </a:r>
            <a:br/>
            <a:r>
              <a:rPr b="false" i="false" strike="noStrike" sz="1200" u="none">
                <a:solidFill>
                  <a:srgbClr val="FFFFFF"/>
                </a:solidFill>
                <a:latin typeface="Calibri"/>
              </a:rPr>
              <a:t>lipitor 20 mg atorvastatin calcium</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Histone deacetylases transfer acyl groups, shorten the chromatin, and farm transcriptional silencing</a:t>
            </a:r>
            <a:br/>
            <a:r>
              <a:rPr b="false" i="false" strike="noStrike" sz="1200" u="none">
                <a:solidFill>
                  <a:srgbClr val="FFFFFF"/>
                </a:solidFill>
                <a:latin typeface="Calibri"/>
              </a:rPr>
              <a:t>atorvastatin calcium 20mg tablet</a:t>
            </a:r>
            <a:br/>
            <a:r>
              <a:rPr b="false" i="false" strike="noStrike" sz="1200" u="none">
                <a:solidFill>
                  <a:srgbClr val="FFFFFF"/>
                </a:solidFill>
                <a:latin typeface="Calibri"/>
              </a:rPr>
              <a:t>caduet price</a:t>
            </a:r>
            <a:br/>
            <a:r>
              <a:rPr b="false" i="false" strike="noStrike" sz="1200" u="none">
                <a:solidFill>
                  <a:srgbClr val="FFFFFF"/>
                </a:solidFill>
                <a:latin typeface="Calibri"/>
              </a:rPr>
              <a:t>caduet dosage medication</a:t>
            </a:r>
            <a:br/>
            <a:r>
              <a:rPr b="false" i="false" strike="noStrike" sz="1200" u="none">
                <a:solidFill>
                  <a:srgbClr val="FFFFFF"/>
                </a:solidFill>
                <a:latin typeface="Calibri"/>
              </a:rPr>
              <a:t>Increased risks of drug intolerance may occur in patients already debilitated</a:t>
            </a:r>
            <a:br/>
            <a:r>
              <a:rPr b="false" i="false" strike="noStrike" sz="1200" u="none">
                <a:solidFill>
                  <a:srgbClr val="FFFFFF"/>
                </a:solidFill>
                <a:latin typeface="Calibri"/>
              </a:rPr>
              <a:t>atorvastatin calcium 20mg</a:t>
            </a:r>
            <a:br/>
            <a:r>
              <a:rPr b="false" i="false" strike="noStrike" sz="1200" u="none">
                <a:solidFill>
                  <a:srgbClr val="FFFFFF"/>
                </a:solidFill>
                <a:latin typeface="Calibri"/>
              </a:rPr>
              <a:t>atorvastatin 40 mg dosage</a:t>
            </a:r>
            <a:br/>
            <a:r>
              <a:rPr b="false" i="false" strike="noStrike" sz="1200" u="none">
                <a:solidFill>
                  <a:srgbClr val="FFFFFF"/>
                </a:solidFill>
                <a:latin typeface="Calibri"/>
              </a:rPr>
              <a:t>mail order atorvastatin</a:t>
            </a:r>
            <a:br/>
            <a:r>
              <a:rPr b="false" i="false" strike="noStrike" sz="1200" u="none">
                <a:solidFill>
                  <a:srgbClr val="FFFFFF"/>
                </a:solidFill>
                <a:latin typeface="Calibri"/>
              </a:rPr>
              <a:t>atorvastatin tablets ip 10 mg</a:t>
            </a:r>
            <a:br/>
            <a:r>
              <a:rPr b="false" i="false" strike="noStrike" sz="1200" u="none">
                <a:solidFill>
                  <a:srgbClr val="FFFFFF"/>
                </a:solidFill>
                <a:latin typeface="Calibri"/>
              </a:rPr>
              <a:t>There was no specific pattern of cardiovascular malformations.Overall, however, a causal relationship has not been established.</a:t>
            </a:r>
            <a:br/>
            <a:r>
              <a:rPr b="false" i="false" strike="noStrike" sz="1200" u="none">
                <a:solidFill>
                  <a:srgbClr val="FFFFFF"/>
                </a:solidFill>
                <a:latin typeface="Calibri"/>
              </a:rPr>
              <a:t>what is atorvastatin 40 mg used for</a:t>
            </a:r>
            <a:br/>
            <a:r>
              <a:rPr b="false" i="false" strike="noStrike" sz="1200" u="none">
                <a:solidFill>
                  <a:srgbClr val="FFFFFF"/>
                </a:solidFill>
                <a:latin typeface="Calibri"/>
              </a:rPr>
              <a:t>Any doctors advice about bouncing the drug up and down depending on how you are feeling is just plain wrong</a:t>
            </a:r>
            <a:br/>
            <a:r>
              <a:rPr b="false" i="false" strike="noStrike" sz="1200" u="none">
                <a:solidFill>
                  <a:srgbClr val="FFFFFF"/>
                </a:solidFill>
                <a:latin typeface="Calibri"/>
              </a:rPr>
              <a:t>atorvastatin 40 mg picture</a:t>
            </a:r>
            <a:br/>
            <a:r>
              <a:rPr b="false" i="false" strike="noStrike" sz="1200" u="none">
                <a:solidFill>
                  <a:srgbClr val="FFFFFF"/>
                </a:solidFill>
                <a:latin typeface="Calibri"/>
              </a:rPr>
              <a:t>generic atorvastatin online</a:t>
            </a:r>
            <a:br/>
            <a:r>
              <a:rPr b="false" i="false" strike="noStrike" sz="1200" u="none">
                <a:solidFill>
                  <a:srgbClr val="FFFFFF"/>
                </a:solidFill>
                <a:latin typeface="Calibri"/>
              </a:rPr>
              <a:t>simvastatin to atorvastatin dose conversion</a:t>
            </a:r>
            <a:br/>
            <a:r>
              <a:rPr b="false" i="false" strike="noStrike" sz="1200" u="none">
                <a:solidFill>
                  <a:srgbClr val="FFFFFF"/>
                </a:solidFill>
                <a:latin typeface="Calibri"/>
              </a:rPr>
              <a:t>cost of atorvastatin at walgreens</a:t>
            </a:r>
            <a:br/>
            <a:r>
              <a:rPr b="false" i="false" strike="noStrike" sz="1200" u="none">
                <a:solidFill>
                  <a:srgbClr val="FFFFFF"/>
                </a:solidFill>
                <a:latin typeface="Calibri"/>
              </a:rPr>
              <a:t>atorvastatin 20 mg tabletta 㢳a</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&amp;rdquo; A person can perceive with those of unknown etiology in the state of Maharashtra, India.</a:t>
            </a:r>
            <a:br/>
            <a:r>
              <a:rPr b="false" i="false" strike="noStrike" sz="1200" u="none">
                <a:solidFill>
                  <a:srgbClr val="FFFFFF"/>
                </a:solidFill>
                <a:latin typeface="Calibri"/>
              </a:rPr>
              <a:t>atorvastatin canada apotex</a:t>
            </a:r>
            <a:br/>
            <a:r>
              <a:rPr b="false" i="false" strike="noStrike" sz="1200" u="none">
                <a:solidFill>
                  <a:srgbClr val="FFFFFF"/>
                </a:solidFill>
                <a:latin typeface="Calibri"/>
              </a:rPr>
              <a:t>Pastor Glenn Kirby said the surviving students would now be returning home to China.</a:t>
            </a:r>
            <a:br/>
            <a:r>
              <a:rPr b="false" i="false" strike="noStrike" sz="1200" u="none">
                <a:solidFill>
                  <a:srgbClr val="FFFFFF"/>
                </a:solidFill>
                <a:latin typeface="Calibri"/>
              </a:rPr>
              <a:t>free caduet coupons</a:t>
            </a:r>
            <a:br/>
            <a:r>
              <a:rPr b="false" i="false" strike="noStrike" sz="1200" u="none">
                <a:solidFill>
                  <a:srgbClr val="FFFFFF"/>
                </a:solidFill>
                <a:latin typeface="Calibri"/>
              </a:rPr>
              <a:t>In most cases a good Nolvadex PCT plan will run for approximately 4 weeks; in some cases 5-6 weeks may be needed but 4 weeks is a good general rule of thumb</a:t>
            </a:r>
            <a:br/>
            <a:r>
              <a:rPr b="false" i="false" strike="noStrike" sz="1200" u="none">
                <a:solidFill>
                  <a:srgbClr val="FFFFFF"/>
                </a:solidFill>
                <a:latin typeface="Calibri"/>
              </a:rPr>
              <a:t>atorvastatin 20 mg tab</a:t>
            </a:r>
            <a:br/>
            <a:r>
              <a:rPr b="false" i="false" strike="noStrike" sz="1200" u="none">
                <a:solidFill>
                  <a:srgbClr val="FFFFFF"/>
                </a:solidFill>
                <a:latin typeface="Calibri"/>
              </a:rPr>
              <a:t>teva atorvastatin effets secondaires</a:t>
            </a:r>
            <a:br/>
            <a:r>
              <a:rPr b="false" i="false" strike="noStrike" sz="1200" u="none">
                <a:solidFill>
                  <a:srgbClr val="FFFFFF"/>
                </a:solidFill>
                <a:latin typeface="Calibri"/>
              </a:rPr>
              <a:t>lipitor atorvastatina 20 mg precio</a:t>
            </a:r>
            <a:br/>
            <a:r>
              <a:rPr b="false" i="false" strike="noStrike" sz="1200" u="none">
                <a:solidFill>
                  <a:srgbClr val="FFFFFF"/>
                </a:solidFill>
                <a:latin typeface="Calibri"/>
              </a:rPr>
              <a:t>amlodipine atorvastatin dose</a:t>
            </a:r>
            <a:br/>
            <a:r>
              <a:rPr b="false" i="false" strike="noStrike" sz="1200" u="none">
                <a:solidFill>
                  <a:srgbClr val="FFFFFF"/>
                </a:solidFill>
                <a:latin typeface="Calibri"/>
              </a:rPr>
              <a:t>rosuvastatin to atorvastatin dose conversion</a:t>
            </a:r>
            <a:br/>
            <a:r>
              <a:rPr b="false" i="false" strike="noStrike" sz="1200" u="none">
                <a:solidFill>
                  <a:srgbClr val="FFFFFF"/>
                </a:solidFill>
                <a:latin typeface="Calibri"/>
              </a:rPr>
              <a:t>atorvastatin generic price</a:t>
            </a:r>
            <a:br/>
            <a:r>
              <a:rPr b="false" i="false" strike="noStrike" sz="1200" u="none">
                <a:solidFill>
                  <a:srgbClr val="FFFFFF"/>
                </a:solidFill>
                <a:latin typeface="Calibri"/>
              </a:rPr>
              <a:t>pharmacokinetics of atorvastatin in rats</a:t>
            </a:r>
            <a:br/>
            <a:r>
              <a:rPr b="false" i="false" strike="noStrike" sz="1200" u="none">
                <a:solidFill>
                  <a:srgbClr val="FFFFFF"/>
                </a:solidFill>
                <a:latin typeface="Calibri"/>
              </a:rPr>
              <a:t>atorvastatin 40 mg efectos secundarios</a:t>
            </a:r>
            <a:br/>
            <a:r>
              <a:rPr b="false" i="false" strike="noStrike" sz="1200" u="none">
                <a:solidFill>
                  <a:srgbClr val="FFFFFF"/>
                </a:solidFill>
                <a:latin typeface="Calibri"/>
              </a:rPr>
              <a:t>atorvastatin online</a:t>
            </a:r>
            <a:br/>
            <a:r>
              <a:rPr b="false" i="false" strike="noStrike" sz="1200" u="none">
                <a:solidFill>
                  <a:srgbClr val="FFFFFF"/>
                </a:solidFill>
                <a:latin typeface="Calibri"/>
              </a:rPr>
              <a:t>but then I think, that just like any antidepressant, it works differently with anyone..</a:t>
            </a:r>
            <a:br/>
            <a:r>
              <a:rPr b="false" i="false" strike="noStrike" sz="1200" u="none">
                <a:solidFill>
                  <a:srgbClr val="FFFFFF"/>
                </a:solidFill>
                <a:latin typeface="Calibri"/>
              </a:rPr>
              <a:t>atorvastatin fenofibrate interaction</a:t>
            </a:r>
            <a:br/>
            <a:r>
              <a:rPr b="false" i="false" strike="noStrike" sz="1200" u="none">
                <a:solidFill>
                  <a:srgbClr val="FFFFFF"/>
                </a:solidFill>
                <a:latin typeface="Calibri"/>
              </a:rPr>
              <a:t>I hear a lot of people going to get follicle tests and progesterone level checks</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atorvastatin spc emc</a:t>
            </a:r>
            <a:br/>
            <a:r>
              <a:rPr b="false" i="false" strike="noStrike" sz="1200" u="none">
                <a:solidFill>
                  <a:srgbClr val="FFFFFF"/>
                </a:solidFill>
                <a:latin typeface="Calibri"/>
              </a:rPr>
              <a:t>whole portobello mushroom recipes Then to add legs of field mushrooms, to salt, pepper and fry mushrooms with onions  5 minutes (it is possible to add small cut garlic)</a:t>
            </a:r>
            <a:br/>
            <a:r>
              <a:rPr b="false" i="false" strike="noStrike" sz="1200" u="none">
                <a:solidFill>
                  <a:srgbClr val="FFFFFF"/>
                </a:solidFill>
                <a:latin typeface="Calibri"/>
              </a:rPr>
              <a:t>price of atorvastatin at walmart</a:t>
            </a:r>
            <a:br/>
            <a:r>
              <a:rPr b="false" i="false" strike="noStrike" sz="1200" u="none">
                <a:solidFill>
                  <a:srgbClr val="FFFFFF"/>
                </a:solidFill>
                <a:latin typeface="Calibri"/>
              </a:rPr>
              <a:t>She has been trying to conceive but nothing works</a:t>
            </a:r>
            <a:br/>
            <a:r>
              <a:rPr b="false" i="false" strike="noStrike" sz="1200" u="none">
                <a:solidFill>
                  <a:srgbClr val="FFFFFF"/>
                </a:solidFill>
                <a:latin typeface="Calibri"/>
              </a:rPr>
              <a:t>atorvastatin 80 mg picture</a:t>
            </a:r>
            <a:br/>
            <a:r>
              <a:rPr b="false" i="false" strike="noStrike" sz="1200" u="none">
                <a:solidFill>
                  <a:srgbClr val="FFFFFF"/>
                </a:solidFill>
                <a:latin typeface="Calibri"/>
              </a:rPr>
              <a:t>simvastatin versus atorvastatin</a:t>
            </a:r>
            <a:br/>
            <a:r>
              <a:rPr b="false" i="false" strike="noStrike" sz="1200" u="none">
                <a:solidFill>
                  <a:srgbClr val="FFFFFF"/>
                </a:solidFill>
                <a:latin typeface="Calibri"/>
              </a:rPr>
              <a:t>bioavailability of amlodipine besylate/atorvastatin calcium combination tablet</a:t>
            </a:r>
            <a:br/>
            <a:r>
              <a:rPr b="false" i="false" strike="noStrike" sz="1200" u="none">
                <a:solidFill>
                  <a:srgbClr val="FFFFFF"/>
                </a:solidFill>
                <a:latin typeface="Calibri"/>
              </a:rPr>
              <a:t>trovas atorvastatin tablets 20mg</a:t>
            </a:r>
            <a:br/>
            <a:r>
              <a:rPr b="false" i="false" strike="noStrike" sz="1200" u="none">
                <a:solidFill>
                  <a:srgbClr val="FFFFFF"/>
                </a:solidFill>
                <a:latin typeface="Calibri"/>
              </a:rPr>
              <a:t>Can be amazed what was from medformula</a:t>
            </a:r>
            <a:br/>
            <a:r>
              <a:rPr b="false" i="false" strike="noStrike" sz="1200" u="none">
                <a:solidFill>
                  <a:srgbClr val="FFFFFF"/>
                </a:solidFill>
                <a:latin typeface="Calibri"/>
              </a:rPr>
              <a:t>atorvastatin ppt slides</a:t>
            </a:r>
            <a:br/>
            <a:r>
              <a:rPr b="false" i="false" strike="noStrike" sz="1200" u="none">
                <a:solidFill>
                  <a:srgbClr val="FFFFFF"/>
                </a:solidFill>
                <a:latin typeface="Calibri"/>
              </a:rPr>
              <a:t>effect of food on the bioavailability of amlodipine besylate/atorvastatin calcium combination tablet</a:t>
            </a:r>
            <a:br/>
            <a:r>
              <a:rPr b="false" i="false" strike="noStrike" sz="1200" u="none">
                <a:solidFill>
                  <a:srgbClr val="FFFFFF"/>
                </a:solidFill>
                <a:latin typeface="Calibri"/>
              </a:rPr>
              <a:t>purchase caduet onlin</a:t>
            </a:r>
            <a:br/>
            <a:r>
              <a:rPr b="false" i="false" strike="noStrike" sz="1200" u="none">
                <a:solidFill>
                  <a:srgbClr val="FFFFFF"/>
                </a:solidFill>
                <a:latin typeface="Calibri"/>
              </a:rPr>
              <a:t>atorvastatin rosuvastatin potency</a:t>
            </a:r>
            <a:br/>
            <a:r>
              <a:rPr b="false" i="false" strike="noStrike" sz="1200" u="none">
                <a:solidFill>
                  <a:srgbClr val="FFFFFF"/>
                </a:solidFill>
                <a:latin typeface="Calibri"/>
              </a:rPr>
              <a:t>caduet 5 10 tablets</a:t>
            </a:r>
            <a:br/>
            <a:r>
              <a:rPr b="false" i="false" strike="noStrike" sz="1200" u="none">
                <a:solidFill>
                  <a:srgbClr val="FFFFFF"/>
                </a:solidFill>
                <a:latin typeface="Calibri"/>
              </a:rPr>
              <a:t>atorvastatin 80 mg</a:t>
            </a:r>
            <a:br/>
            <a:r>
              <a:rPr b="false" i="false" strike="noStrike" sz="1200" u="none">
                <a:solidFill>
                  <a:srgbClr val="FFFFFF"/>
                </a:solidFill>
                <a:latin typeface="Calibri"/>
              </a:rPr>
              <a:t>I have only notice one side affect with it and its kind of a weird one, i&amp;#039;ve noticed that on the nights I take it I actually dream again and can remember a good part of my dreams the next day</a:t>
            </a:r>
            <a:br/>
            <a:r>
              <a:rPr b="false" i="false" strike="noStrike" sz="1200" u="none">
                <a:solidFill>
                  <a:srgbClr val="FFFFFF"/>
                </a:solidFill>
                <a:latin typeface="Calibri"/>
              </a:rPr>
              <a:t>rosuvastatin versus atorvastatin ppt</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atorvastatin patent expiration</a:t>
            </a:r>
            <a:br/>
            <a:r>
              <a:rPr b="false" i="false" strike="noStrike" sz="1200" u="none">
                <a:solidFill>
                  <a:srgbClr val="FFFFFF"/>
                </a:solidFill>
                <a:latin typeface="Calibri"/>
              </a:rPr>
              <a:t>atorvastatin 40 mg walmart</a:t>
            </a:r>
            <a:br/>
            <a:r>
              <a:rPr b="false" i="false" strike="noStrike" sz="1200" u="none">
                <a:solidFill>
                  <a:srgbClr val="FFFFFF"/>
                </a:solidFill>
                <a:latin typeface="Calibri"/>
              </a:rPr>
              <a:t>As reported in Postgraduate Medicine, more than 80 percent of patients hospitalized with serious complications of NSAIDs never notice any warning signs.</a:t>
            </a:r>
            <a:br/>
            <a:r>
              <a:rPr b="false" i="false" strike="noStrike" sz="1200" u="none">
                <a:solidFill>
                  <a:srgbClr val="FFFFFF"/>
                </a:solidFill>
                <a:latin typeface="Calibri"/>
              </a:rPr>
              <a:t>caduet coupon</a:t>
            </a:r>
            <a:br/>
            <a:r>
              <a:rPr b="false" i="false" strike="noStrike" sz="1200" u="none">
                <a:solidFill>
                  <a:srgbClr val="FFFFFF"/>
                </a:solidFill>
                <a:latin typeface="Calibri"/>
              </a:rPr>
              <a:t>Sigurdsson was quicker to Soldado's lay-off than Terry to slide his finish past Chelsea keeper Petr Cech.</a:t>
            </a:r>
            <a:br/>
            <a:r>
              <a:rPr b="false" i="false" strike="noStrike" sz="1200" u="none">
                <a:solidFill>
                  <a:srgbClr val="FFFFFF"/>
                </a:solidFill>
                <a:latin typeface="Calibri"/>
              </a:rPr>
              <a:t>caduet online</a:t>
            </a:r>
            <a:br/>
            <a:r>
              <a:rPr b="false" i="false" strike="noStrike" sz="1200" u="none">
                <a:solidFill>
                  <a:srgbClr val="FFFFFF"/>
                </a:solidFill>
                <a:latin typeface="Calibri"/>
              </a:rPr>
              <a:t>Female patients who have undergone treatment for noninvasive cancer (ductal carcinoma in situ or DCIS) are sometimes treated with this drug, so as to help lower the risk of invasive breast cancer</a:t>
            </a:r>
            <a:br/>
            <a:r>
              <a:rPr b="false" i="false" strike="noStrike" sz="1200" u="none">
                <a:solidFill>
                  <a:srgbClr val="FFFFFF"/>
                </a:solidFill>
                <a:latin typeface="Calibri"/>
              </a:rPr>
              <a:t>caduet generic name</a:t>
            </a:r>
            <a:br/>
            <a:r>
              <a:rPr b="false" i="false" strike="noStrike" sz="1200" u="none">
                <a:solidFill>
                  <a:srgbClr val="FFFFFF"/>
                </a:solidFill>
                <a:latin typeface="Calibri"/>
              </a:rPr>
              <a:t>atorvastatin costco</a:t>
            </a:r>
            <a:br/>
            <a:r>
              <a:rPr b="false" i="false" strike="noStrike" sz="1200" u="none">
                <a:solidFill>
                  <a:srgbClr val="FFFFFF"/>
                </a:solidFill>
                <a:latin typeface="Calibri"/>
              </a:rPr>
              <a:t>Please remember that I&amp;rsquo;m just a gal who reads a lot and spends way too much time in her kitchen</a:t>
            </a:r>
            <a:br/>
            <a:r>
              <a:rPr b="false" i="false" strike="noStrike" sz="1200" u="none">
                <a:solidFill>
                  <a:srgbClr val="FFFFFF"/>
                </a:solidFill>
                <a:latin typeface="Calibri"/>
              </a:rPr>
              <a:t>simvastatin atorvastatin switch</a:t>
            </a:r>
            <a:br/>
            <a:r>
              <a:rPr b="false" i="false" strike="noStrike" sz="1200" u="none">
                <a:solidFill>
                  <a:srgbClr val="FFFFFF"/>
                </a:solidFill>
                <a:latin typeface="Calibri"/>
              </a:rPr>
              <a:t>Like I wrote, out doctors go on to newer therapies, leaving older, proven agents by the wayside</a:t>
            </a:r>
            <a:br/>
            <a:r>
              <a:rPr b="false" i="false" strike="noStrike" sz="1200" u="none">
                <a:solidFill>
                  <a:srgbClr val="FFFFFF"/>
                </a:solidFill>
                <a:latin typeface="Calibri"/>
              </a:rPr>
              <a:t>atorvastatin calcium generic recall</a:t>
            </a:r>
            <a:br/>
            <a:r>
              <a:rPr b="false" i="false" strike="noStrike" sz="1200" u="none">
                <a:solidFill>
                  <a:srgbClr val="FFFFFF"/>
                </a:solidFill>
                <a:latin typeface="Calibri"/>
              </a:rPr>
              <a:t>caduet generic recall</a:t>
            </a:r>
            <a:br/>
            <a:r>
              <a:rPr b="false" i="false" strike="noStrike" sz="1200" u="none">
                <a:solidFill>
                  <a:srgbClr val="FFFFFF"/>
                </a:solidFill>
                <a:latin typeface="Calibri"/>
              </a:rPr>
              <a:t>At this point I can&amp;rsquo;t afford a heavy shed because then I will really start to look bald</a:t>
            </a:r>
            <a:br/>
            <a:r>
              <a:rPr b="false" i="false" strike="noStrike" sz="1200" u="none">
                <a:solidFill>
                  <a:srgbClr val="FFFFFF"/>
                </a:solidFill>
                <a:latin typeface="Calibri"/>
              </a:rPr>
              <a:t>atorvastatin rosuvastatin equivalent</a:t>
            </a:r>
            <a:br/>
            <a:r>
              <a:rPr b="false" i="false" strike="noStrike" sz="1200" u="none">
                <a:solidFill>
                  <a:srgbClr val="FFFFFF"/>
                </a:solidFill>
                <a:latin typeface="Calibri"/>
              </a:rPr>
              <a:t>Olanzapine orodispersible tablets may be used as an alternative to olanzapine conventional tablets.</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atorvastatin 40 mg discount</a:t>
            </a:r>
            <a:br/>
            <a:r>
              <a:rPr b="false" i="false" strike="noStrike" sz="1200" u="none">
                <a:solidFill>
                  <a:srgbClr val="FFFFFF"/>
                </a:solidFill>
                <a:latin typeface="Calibri"/>
              </a:rPr>
              <a:t>what is caduet used to treat</a:t>
            </a:r>
            <a:br/>
            <a:r>
              <a:rPr b="false" i="false" strike="noStrike" sz="1200" u="none">
                <a:solidFill>
                  <a:srgbClr val="FFFFFF"/>
                </a:solidFill>
                <a:latin typeface="Calibri"/>
              </a:rPr>
              <a:t>atorvastatin &amp; fenofibrate tablets</a:t>
            </a:r>
            <a:br/>
            <a:r>
              <a:rPr b="false" i="false" strike="noStrike" sz="1200" u="none">
                <a:solidFill>
                  <a:srgbClr val="FFFFFF"/>
                </a:solidFill>
                <a:latin typeface="Calibri"/>
              </a:rPr>
              <a:t>Several disorders have compulsive behaviors but not obsessive thoughts</a:t>
            </a:r>
            <a:br/>
            <a:r>
              <a:rPr b="false" i="false" strike="noStrike" sz="1200" u="none">
                <a:solidFill>
                  <a:srgbClr val="FFFFFF"/>
                </a:solidFill>
                <a:latin typeface="Calibri"/>
              </a:rPr>
              <a:t>atorvastatin 40 mg image</a:t>
            </a:r>
            <a:br/>
            <a:r>
              <a:rPr b="false" i="false" strike="noStrike" sz="1200" u="none">
                <a:solidFill>
                  <a:srgbClr val="FFFFFF"/>
                </a:solidFill>
                <a:latin typeface="Calibri"/>
              </a:rPr>
              <a:t>atorvastatin tablets 10mg price</a:t>
            </a:r>
            <a:br/>
            <a:r>
              <a:rPr b="false" i="false" strike="noStrike" sz="1200" u="none">
                <a:solidFill>
                  <a:srgbClr val="FFFFFF"/>
                </a:solidFill>
                <a:latin typeface="Calibri"/>
              </a:rPr>
              <a:t>atorvastatin buy online uk</a:t>
            </a:r>
            <a:br/>
            <a:r>
              <a:rPr b="false" i="false" strike="noStrike" sz="1200" u="none">
                <a:solidFill>
                  <a:srgbClr val="FFFFFF"/>
                </a:solidFill>
                <a:latin typeface="Calibri"/>
              </a:rPr>
              <a:t>atorvastatin calcium 10mg</a:t>
            </a:r>
            <a:br/>
            <a:r>
              <a:rPr b="false" i="false" strike="noStrike" sz="1200" u="none">
                <a:solidFill>
                  <a:srgbClr val="FFFFFF"/>
                </a:solidFill>
                <a:latin typeface="Calibri"/>
              </a:rPr>
              <a:t>buy atorvastatin online uk</a:t>
            </a:r>
            <a:br/>
            <a:r>
              <a:rPr b="false" i="false" strike="noStrike" sz="1200" u="none">
                <a:solidFill>
                  <a:srgbClr val="FFFFFF"/>
                </a:solidFill>
                <a:latin typeface="Calibri"/>
              </a:rPr>
              <a:t>caduet dosage forms</a:t>
            </a:r>
            <a:br/>
            <a:r>
              <a:rPr b="false" i="false" strike="noStrike" sz="1200" u="none">
                <a:solidFill>
                  <a:srgbClr val="FFFFFF"/>
                </a:solidFill>
                <a:latin typeface="Calibri"/>
              </a:rPr>
              <a:t>The basis of the action Wellbutrin &amp;mdash; having an influence on brain neurotransmitters, bringing them to normal</a:t>
            </a:r>
            <a:br/>
            <a:r>
              <a:rPr b="false" i="false" strike="noStrike" sz="1200" u="none">
                <a:solidFill>
                  <a:srgbClr val="FFFFFF"/>
                </a:solidFill>
                <a:latin typeface="Calibri"/>
              </a:rPr>
              <a:t>atorvastatin simvastatin dose</a:t>
            </a:r>
            <a:br/>
            <a:r>
              <a:rPr b="false" i="false" strike="noStrike" sz="1200" u="none">
                <a:solidFill>
                  <a:srgbClr val="FFFFFF"/>
                </a:solidFill>
                <a:latin typeface="Calibri"/>
              </a:rPr>
              <a:t>I'd like to transfer some money to this account services accord diflucan no prescription canada hopper pop I was next to this teenage boy who lay down there, he seemed hurt, she said</a:t>
            </a:r>
            <a:br/>
            <a:r>
              <a:rPr b="false" i="false" strike="noStrike" sz="1200" u="none">
                <a:solidFill>
                  <a:srgbClr val="FFFFFF"/>
                </a:solidFill>
                <a:latin typeface="Calibri"/>
              </a:rPr>
              <a:t>atorvastatin 20 mg price costco</a:t>
            </a:r>
            <a:br/>
            <a:r>
              <a:rPr b="false" i="false" strike="noStrike" sz="1200" u="none">
                <a:solidFill>
                  <a:srgbClr val="FFFFFF"/>
                </a:solidFill>
                <a:latin typeface="Calibri"/>
              </a:rPr>
              <a:t>atorvastatin calcium tablets ip 10mg</a:t>
            </a:r>
            <a:br/>
            <a:r>
              <a:rPr b="false" i="false" strike="noStrike" sz="1200" u="none">
                <a:solidFill>
                  <a:srgbClr val="FFFFFF"/>
                </a:solidFill>
                <a:latin typeface="Calibri"/>
              </a:rPr>
              <a:t>In hypertensive patients with normal renal function, therapeutic doses of Coreg decreased renal vascular resistance with no change in glomerular filtration rate or renal plasma flow</a:t>
            </a:r>
            <a:br/>
            <a:r>
              <a:rPr b="false" i="false" strike="noStrike" sz="1200" u="none">
                <a:solidFill>
                  <a:srgbClr val="FFFFFF"/>
                </a:solidFill>
                <a:latin typeface="Calibri"/>
              </a:rPr>
              <a:t>teva launch atorvastatin in uk</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atorvastatin rosuvastatin triglycerides</a:t>
            </a:r>
            <a:br/>
            <a:r>
              <a:rPr b="false" i="false" strike="noStrike" sz="1200" u="none">
                <a:solidFill>
                  <a:srgbClr val="FFFFFF"/>
                </a:solidFill>
                <a:latin typeface="Calibri"/>
              </a:rPr>
              <a:t>atorvastatin simvastatin dose conversion</a:t>
            </a:r>
            <a:br/>
            <a:r>
              <a:rPr b="false" i="false" strike="noStrike" sz="1200" u="none">
                <a:solidFill>
                  <a:srgbClr val="FFFFFF"/>
                </a:solidFill>
                <a:latin typeface="Calibri"/>
              </a:rPr>
              <a:t>teva atorvastatin pfizer</a:t>
            </a:r>
            <a:br/>
            <a:r>
              <a:rPr b="false" i="false" strike="noStrike" sz="1200" u="none">
                <a:solidFill>
                  <a:srgbClr val="FFFFFF"/>
                </a:solidFill>
                <a:latin typeface="Calibri"/>
              </a:rPr>
              <a:t>what is atorvastatin calcium 40 mg</a:t>
            </a:r>
            <a:br/>
            <a:r>
              <a:rPr b="false" i="false" strike="noStrike" sz="1200" u="none">
                <a:solidFill>
                  <a:srgbClr val="FFFFFF"/>
                </a:solidFill>
                <a:latin typeface="Calibri"/>
              </a:rPr>
              <a:t>amlodipine atorvastatin generic</a:t>
            </a:r>
            <a:br/>
            <a:r>
              <a:rPr b="false" i="false" strike="noStrike" sz="1200" u="none">
                <a:solidFill>
                  <a:srgbClr val="FFFFFF"/>
                </a:solidFill>
                <a:latin typeface="Calibri"/>
              </a:rPr>
              <a:t>atorvastatin versus simvastatin on subclinical atherosclerosis</a:t>
            </a:r>
            <a:br/>
            <a:r>
              <a:rPr b="false" i="false" strike="noStrike" sz="1200" u="none">
                <a:solidFill>
                  <a:srgbClr val="FFFFFF"/>
                </a:solidFill>
                <a:latin typeface="Calibri"/>
              </a:rPr>
              <a:t>fixed combination of amlodipine/atorvastatin from mechanisms to trials</a:t>
            </a:r>
            <a:br/>
            <a:r>
              <a:rPr b="false" i="false" strike="noStrike" sz="1200" u="none">
                <a:solidFill>
                  <a:srgbClr val="FFFFFF"/>
                </a:solidFill>
                <a:latin typeface="Calibri"/>
              </a:rPr>
              <a:t>cost of atorvastatin 40 mg uk</a:t>
            </a:r>
            <a:br/>
            <a:r>
              <a:rPr b="false" i="false" strike="noStrike" sz="1200" u="none">
                <a:solidFill>
                  <a:srgbClr val="FFFFFF"/>
                </a:solidFill>
                <a:latin typeface="Calibri"/>
              </a:rPr>
              <a:t>what is atorvastatin generic for</a:t>
            </a:r>
            <a:br/>
            <a:r>
              <a:rPr b="false" i="false" strike="noStrike" sz="1200" u="none">
                <a:solidFill>
                  <a:srgbClr val="FFFFFF"/>
                </a:solidFill>
                <a:latin typeface="Calibri"/>
              </a:rPr>
              <a:t>Een behandeloptie moet je vaak wel een aantal weken proberen (tenzij het natuurlijk te veel irriteert), in het begin kan de acne soms wat verergeren namelijk</a:t>
            </a:r>
            <a:br/>
            <a:r>
              <a:rPr b="false" i="false" strike="noStrike" sz="1200" u="none">
                <a:solidFill>
                  <a:srgbClr val="FFFFFF"/>
                </a:solidFill>
                <a:latin typeface="Calibri"/>
              </a:rPr>
              <a:t>atorvastatin fenofibrate dosage</a:t>
            </a:r>
            <a:br/>
            <a:r>
              <a:rPr b="false" i="false" strike="noStrike" sz="1200" u="none">
                <a:solidFill>
                  <a:srgbClr val="FFFFFF"/>
                </a:solidFill>
                <a:latin typeface="Calibri"/>
              </a:rPr>
              <a:t>caduet generic mylan</a:t>
            </a:r>
            <a:br/>
            <a:r>
              <a:rPr b="false" i="false" strike="noStrike" sz="1200" u="none">
                <a:solidFill>
                  <a:srgbClr val="FFFFFF"/>
                </a:solidFill>
                <a:latin typeface="Calibri"/>
              </a:rPr>
              <a:t>lipitor atorvastatina calcica 20 mg</a:t>
            </a:r>
            <a:br/>
            <a:r>
              <a:rPr b="false" i="false" strike="noStrike" sz="1200" u="none">
                <a:solidFill>
                  <a:srgbClr val="FFFFFF"/>
                </a:solidFill>
                <a:latin typeface="Calibri"/>
              </a:rPr>
              <a:t>buy atorvastatin 20 mg uk</a:t>
            </a:r>
            <a:br/>
            <a:r>
              <a:rPr b="false" i="false" strike="noStrike" sz="1200" u="none">
                <a:solidFill>
                  <a:srgbClr val="FFFFFF"/>
                </a:solidFill>
                <a:latin typeface="Calibri"/>
              </a:rPr>
              <a:t>price of atorvastatin</a:t>
            </a:r>
            <a:br/>
            <a:r>
              <a:rPr b="false" i="false" strike="noStrike" sz="1200" u="none">
                <a:solidFill>
                  <a:srgbClr val="FFFFFF"/>
                </a:solidFill>
                <a:latin typeface="Calibri"/>
              </a:rPr>
              <a:t>I am now sleeping better have lost one and half stone which is good for me lol</a:t>
            </a:r>
            <a:br/>
            <a:r>
              <a:rPr b="false" i="false" strike="noStrike" sz="1200" u="none">
                <a:solidFill>
                  <a:srgbClr val="FFFFFF"/>
                </a:solidFill>
                <a:latin typeface="Calibri"/>
              </a:rPr>
              <a:t>amlodipine atorvastatin interaction</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atorvastatin calcium generic cost</a:t>
            </a:r>
            <a:br/>
            <a:r>
              <a:rPr b="false" i="false" strike="noStrike" sz="1200" u="none">
                <a:solidFill>
                  <a:srgbClr val="FFFFFF"/>
                </a:solidFill>
                <a:latin typeface="Calibri"/>
              </a:rPr>
              <a:t>caduet 10 20 mg tablet</a:t>
            </a:r>
            <a:br/>
            <a:r>
              <a:rPr b="false" i="false" strike="noStrike" sz="1200" u="none">
                <a:solidFill>
                  <a:srgbClr val="FFFFFF"/>
                </a:solidFill>
                <a:latin typeface="Calibri"/>
              </a:rPr>
              <a:t>Elderly people have such a strong belief in Doctors and prescription medications</a:t>
            </a:r>
            <a:br/>
            <a:r>
              <a:rPr b="false" i="false" strike="noStrike" sz="1200" u="none">
                <a:solidFill>
                  <a:srgbClr val="FFFFFF"/>
                </a:solidFill>
                <a:latin typeface="Calibri"/>
              </a:rPr>
              <a:t>atorvastatin versus simvastatin on atherosclerosis progression</a:t>
            </a:r>
            <a:br/>
            <a:r>
              <a:rPr b="false" i="false" strike="noStrike" sz="1200" u="none">
                <a:solidFill>
                  <a:srgbClr val="FFFFFF"/>
                </a:solidFill>
                <a:latin typeface="Calibri"/>
              </a:rPr>
              <a:t>The relative risk of probable dementia for CE alone vs</a:t>
            </a:r>
            <a:br/>
            <a:r>
              <a:rPr b="false" i="false" strike="noStrike" sz="1200" u="none">
                <a:solidFill>
                  <a:srgbClr val="FFFFFF"/>
                </a:solidFill>
                <a:latin typeface="Calibri"/>
              </a:rPr>
              <a:t>buy caduet</a:t>
            </a:r>
            <a:br/>
            <a:r>
              <a:rPr b="false" i="false" strike="noStrike" sz="1200" u="none">
                <a:solidFill>
                  <a:srgbClr val="FFFFFF"/>
                </a:solidFill>
                <a:latin typeface="Calibri"/>
              </a:rPr>
              <a:t>atorvastatin (lipitor) 20 mg tablet</a:t>
            </a:r>
            <a:br/>
            <a:r>
              <a:rPr b="false" i="false" strike="noStrike" sz="1200" u="none">
                <a:solidFill>
                  <a:srgbClr val="FFFFFF"/>
                </a:solidFill>
                <a:latin typeface="Calibri"/>
              </a:rPr>
              <a:t>atorvastatin calcium spc</a:t>
            </a:r>
            <a:br/>
            <a:r>
              <a:rPr b="false" i="false" strike="noStrike" sz="1200" u="none">
                <a:solidFill>
                  <a:srgbClr val="FFFFFF"/>
                </a:solidFill>
                <a:latin typeface="Calibri"/>
              </a:rPr>
              <a:t>atorvastatin 10 mg tablet</a:t>
            </a:r>
            <a:br/>
            <a:r>
              <a:rPr b="false" i="false" strike="noStrike" sz="1200" u="none">
                <a:solidFill>
                  <a:srgbClr val="FFFFFF"/>
                </a:solidFill>
                <a:latin typeface="Calibri"/>
              </a:rPr>
              <a:t>caduet retail price</a:t>
            </a:r>
            <a:br/>
            <a:r>
              <a:rPr b="false" i="false" strike="noStrike" sz="1200" u="none">
                <a:solidFill>
                  <a:srgbClr val="FFFFFF"/>
                </a:solidFill>
                <a:latin typeface="Calibri"/>
              </a:rPr>
              <a:t>simvastatin atorvastatin comparison</a:t>
            </a:r>
            <a:br/>
            <a:r>
              <a:rPr b="false" i="false" strike="noStrike" sz="1200" u="none">
                <a:solidFill>
                  <a:srgbClr val="FFFFFF"/>
                </a:solidFill>
                <a:latin typeface="Calibri"/>
              </a:rPr>
              <a:t>atorvastatin cost at costco</a:t>
            </a:r>
            <a:br/>
            <a:r>
              <a:rPr b="false" i="false" strike="noStrike" sz="1200" u="none">
                <a:solidFill>
                  <a:srgbClr val="FFFFFF"/>
                </a:solidFill>
                <a:latin typeface="Calibri"/>
              </a:rPr>
              <a:t>We0Ire not going to let you go until you sign this,0I0M Weinberg, who survived the Nazis and a plane crash as a child, told the Daily News</a:t>
            </a:r>
            <a:br/>
            <a:r>
              <a:rPr b="false" i="false" strike="noStrike" sz="1200" u="none">
                <a:solidFill>
                  <a:srgbClr val="FFFFFF"/>
                </a:solidFill>
                <a:latin typeface="Calibri"/>
              </a:rPr>
              <a:t>caduet 10 mg prospect</a:t>
            </a:r>
            <a:br/>
            <a:r>
              <a:rPr b="false" i="false" strike="noStrike" sz="1200" u="none">
                <a:solidFill>
                  <a:srgbClr val="FFFFFF"/>
                </a:solidFill>
                <a:latin typeface="Calibri"/>
              </a:rPr>
              <a:t>WHEN the mucsle and bone pain is acute, I drink a beer with it</a:t>
            </a:r>
            <a:br/>
            <a:r>
              <a:rPr b="false" i="false" strike="noStrike" sz="1200" u="none">
                <a:solidFill>
                  <a:srgbClr val="FFFFFF"/>
                </a:solidFill>
                <a:latin typeface="Calibri"/>
              </a:rPr>
              <a:t>atorvastatin buy uk</a:t>
            </a:r>
            <a:br/>
            <a:r>
              <a:rPr b="false" i="false" strike="noStrike" sz="1200" u="none">
                <a:solidFill>
                  <a:srgbClr val="FFFFFF"/>
                </a:solidFill>
                <a:latin typeface="Calibri"/>
              </a:rPr>
              <a:t>cost of atorvastatin 80 mg</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atorvastatin 10 mg tabletten</a:t>
            </a:r>
            <a:br/>
            <a:r>
              <a:rPr b="false" i="false" strike="noStrike" sz="1200" u="none">
                <a:solidFill>
                  <a:srgbClr val="FFFFFF"/>
                </a:solidFill>
                <a:latin typeface="Calibri"/>
              </a:rPr>
              <a:t>amlodipine atorvastatin</a:t>
            </a:r>
            <a:br/>
            <a:r>
              <a:rPr b="false" i="false" strike="noStrike" sz="1200" u="none">
                <a:solidFill>
                  <a:srgbClr val="FFFFFF"/>
                </a:solidFill>
                <a:latin typeface="Calibri"/>
              </a:rPr>
              <a:t>caduet available doses</a:t>
            </a:r>
            <a:br/>
            <a:r>
              <a:rPr b="false" i="false" strike="noStrike" sz="1200" u="none">
                <a:solidFill>
                  <a:srgbClr val="FFFFFF"/>
                </a:solidFill>
                <a:latin typeface="Calibri"/>
              </a:rPr>
              <a:t>For some children, these wheezing coughs can become chronic, but many recover quickly and never have symptoms again</a:t>
            </a:r>
            <a:br/>
            <a:r>
              <a:rPr b="false" i="false" strike="noStrike" sz="1200" u="none">
                <a:solidFill>
                  <a:srgbClr val="FFFFFF"/>
                </a:solidFill>
                <a:latin typeface="Calibri"/>
              </a:rPr>
              <a:t>teva atorvastatin 80 mg</a:t>
            </a:r>
            <a:br/>
            <a:r>
              <a:rPr b="false" i="false" strike="noStrike" sz="1200" u="none">
                <a:solidFill>
                  <a:srgbClr val="FFFFFF"/>
                </a:solidFill>
                <a:latin typeface="Calibri"/>
              </a:rPr>
              <a:t>But my Doctor convinced me that I really should try Pristiq</a:t>
            </a:r>
            <a:br/>
            <a:r>
              <a:rPr b="false" i="false" strike="noStrike" sz="1200" u="none">
                <a:solidFill>
                  <a:srgbClr val="FFFFFF"/>
                </a:solidFill>
                <a:latin typeface="Calibri"/>
              </a:rPr>
              <a:t>price of atorvastatin at target</a:t>
            </a:r>
            <a:br/>
            <a:r>
              <a:rPr b="false" i="false" strike="noStrike" sz="1200" u="none">
                <a:solidFill>
                  <a:srgbClr val="FFFFFF"/>
                </a:solidFill>
                <a:latin typeface="Calibri"/>
              </a:rPr>
              <a:t>There are no adequate and well-controlled studies examining sexual dysfunction with STRATTERA treatment</a:t>
            </a:r>
            <a:br/>
            <a:r>
              <a:rPr b="false" i="false" strike="noStrike" sz="1200" u="none">
                <a:solidFill>
                  <a:srgbClr val="FFFFFF"/>
                </a:solidFill>
                <a:latin typeface="Calibri"/>
              </a:rPr>
              <a:t>atorvastatin calcium 10mg price</a:t>
            </a:r>
            <a:br/>
            <a:r>
              <a:rPr b="false" i="false" strike="noStrike" sz="1200" u="none">
                <a:solidFill>
                  <a:srgbClr val="FFFFFF"/>
                </a:solidFill>
                <a:latin typeface="Calibri"/>
              </a:rPr>
              <a:t>caduet 10 mg pret</a:t>
            </a:r>
            <a:br/>
            <a:r>
              <a:rPr b="false" i="false" strike="noStrike" sz="1200" u="none">
                <a:solidFill>
                  <a:srgbClr val="FFFFFF"/>
                </a:solidFill>
                <a:latin typeface="Calibri"/>
              </a:rPr>
              <a:t>cost of atorvastatin at costco</a:t>
            </a:r>
            <a:br/>
            <a:r>
              <a:rPr b="false" i="false" strike="noStrike" sz="1200" u="none">
                <a:solidFill>
                  <a:srgbClr val="FFFFFF"/>
                </a:solidFill>
                <a:latin typeface="Calibri"/>
              </a:rPr>
              <a:t>purchase atorvastatin</a:t>
            </a:r>
            <a:br/>
            <a:r>
              <a:rPr b="false" i="false" strike="noStrike" sz="1200" u="none">
                <a:solidFill>
                  <a:srgbClr val="FFFFFF"/>
                </a:solidFill>
                <a:latin typeface="Calibri"/>
              </a:rPr>
              <a:t>atorvastatin 10 mg tablet price</a:t>
            </a:r>
            <a:br/>
            <a:r>
              <a:rPr b="false" i="false" strike="noStrike" sz="1200" u="none">
                <a:solidFill>
                  <a:srgbClr val="FFFFFF"/>
                </a:solidFill>
                <a:latin typeface="Calibri"/>
              </a:rPr>
              <a:t>atorvastatin calcium generic lipitor</a:t>
            </a:r>
            <a:br/>
            <a:r>
              <a:rPr b="false" i="false" strike="noStrike" sz="1200" u="none">
                <a:solidFill>
                  <a:srgbClr val="FFFFFF"/>
                </a:solidFill>
                <a:latin typeface="Calibri"/>
              </a:rPr>
              <a:t>atorvastatin calcium 10mg tablets</a:t>
            </a:r>
            <a:br/>
            <a:r>
              <a:rPr b="false" i="false" strike="noStrike" sz="1200" u="none">
                <a:solidFill>
                  <a:srgbClr val="FFFFFF"/>
                </a:solidFill>
                <a:latin typeface="Calibri"/>
              </a:rPr>
              <a:t>Mix the pellets with the applesauce and swallow the entire tablespoonful of the applesauce and pellet mixture immediately</a:t>
            </a:r>
            <a:br/>
            <a:r>
              <a:rPr b="false" i="false" strike="noStrike" sz="1200" u="none">
                <a:solidFill>
                  <a:srgbClr val="FFFFFF"/>
                </a:solidFill>
                <a:latin typeface="Calibri"/>
              </a:rPr>
              <a:t>rosuvastatin atorvastatin simvastatin pravastatin</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lipitor atorvastatin calcium 20mg</a:t>
            </a:r>
            <a:br/>
            <a:r>
              <a:rPr b="false" i="false" strike="noStrike" sz="1200" u="none">
                <a:solidFill>
                  <a:srgbClr val="FFFFFF"/>
                </a:solidFill>
                <a:latin typeface="Calibri"/>
              </a:rPr>
              <a:t>In 1910, when it flowered again, it caught the eye of Bliss&amp;rsquo;s 10-year-old niece Phyllis</a:t>
            </a:r>
            <a:br/>
            <a:r>
              <a:rPr b="false" i="false" strike="noStrike" sz="1200" u="none">
                <a:solidFill>
                  <a:srgbClr val="FFFFFF"/>
                </a:solidFill>
                <a:latin typeface="Calibri"/>
              </a:rPr>
              <a:t>is atorvastatin calcium generic for lipitor</a:t>
            </a:r>
            <a:br/>
            <a:r>
              <a:rPr b="false" i="false" strike="noStrike" sz="1200" u="none">
                <a:solidFill>
                  <a:srgbClr val="FFFFFF"/>
                </a:solidFill>
                <a:latin typeface="Calibri"/>
              </a:rPr>
              <a:t>No se conoce si levofloxacin causar dao al beb&amp;eacute; nonato</a:t>
            </a:r>
            <a:br/>
            <a:r>
              <a:rPr b="false" i="false" strike="noStrike" sz="1200" u="none">
                <a:solidFill>
                  <a:srgbClr val="FFFFFF"/>
                </a:solidFill>
                <a:latin typeface="Calibri"/>
              </a:rPr>
              <a:t>atorvastatin tablets ip 10mg</a:t>
            </a:r>
            <a:br/>
            <a:r>
              <a:rPr b="false" i="false" strike="noStrike" sz="1200" u="none">
                <a:solidFill>
                  <a:srgbClr val="FFFFFF"/>
                </a:solidFill>
                <a:latin typeface="Calibri"/>
              </a:rPr>
              <a:t>cheap caduet</a:t>
            </a:r>
            <a:br/>
            <a:r>
              <a:rPr b="false" i="false" strike="noStrike" sz="1200" u="none">
                <a:solidFill>
                  <a:srgbClr val="FFFFFF"/>
                </a:solidFill>
                <a:latin typeface="Calibri"/>
              </a:rPr>
              <a:t>Is adapalene less effective for improving fine lines?</a:t>
            </a:r>
            <a:br/>
            <a:r>
              <a:rPr b="false" i="false" strike="noStrike" sz="1200" u="none">
                <a:solidFill>
                  <a:srgbClr val="FFFFFF"/>
                </a:solidFill>
                <a:latin typeface="Calibri"/>
              </a:rPr>
              <a:t>atorvastatin trials summary</a:t>
            </a:r>
            <a:br/>
            <a:r>
              <a:rPr b="false" i="false" strike="noStrike" sz="1200" u="none">
                <a:solidFill>
                  <a:srgbClr val="FFFFFF"/>
                </a:solidFill>
                <a:latin typeface="Calibri"/>
              </a:rPr>
              <a:t>atorvastatin online pharmacy</a:t>
            </a:r>
            <a:br/>
            <a:r>
              <a:rPr b="false" i="false" strike="noStrike" sz="1200" u="none">
                <a:solidFill>
                  <a:srgbClr val="FFFFFF"/>
                </a:solidFill>
                <a:latin typeface="Calibri"/>
              </a:rPr>
              <a:t>atorvastatin generic looks like</a:t>
            </a:r>
            <a:br/>
            <a:r>
              <a:rPr b="false" i="false" strike="noStrike" sz="1200" u="none">
                <a:solidFill>
                  <a:srgbClr val="FFFFFF"/>
                </a:solidFill>
                <a:latin typeface="Calibri"/>
              </a:rPr>
              <a:t>My doctor even laughed considering it was my first round of clomid and I had very minimal signs of ovulation</a:t>
            </a:r>
            <a:br/>
            <a:r>
              <a:rPr b="false" i="false" strike="noStrike" sz="1200" u="none">
                <a:solidFill>
                  <a:srgbClr val="FFFFFF"/>
                </a:solidFill>
                <a:latin typeface="Calibri"/>
              </a:rPr>
              <a:t>atorvastatin calcium tablets price</a:t>
            </a:r>
            <a:br/>
            <a:r>
              <a:rPr b="false" i="false" strike="noStrike" sz="1200" u="none">
                <a:solidFill>
                  <a:srgbClr val="FFFFFF"/>
                </a:solidFill>
                <a:latin typeface="Calibri"/>
              </a:rPr>
              <a:t>Wow 5 weeks into your treatment, yay</a:t>
            </a:r>
            <a:br/>
            <a:r>
              <a:rPr b="false" i="false" strike="noStrike" sz="1200" u="none">
                <a:solidFill>
                  <a:srgbClr val="FFFFFF"/>
                </a:solidFill>
                <a:latin typeface="Calibri"/>
              </a:rPr>
              <a:t>effect of itraconazole on the pharmacokinetics of atorvastatin</a:t>
            </a:r>
            <a:br/>
            <a:r>
              <a:rPr b="false" i="false" strike="noStrike" sz="1200" u="none">
                <a:solidFill>
                  <a:srgbClr val="FFFFFF"/>
                </a:solidFill>
                <a:latin typeface="Calibri"/>
              </a:rPr>
              <a:t>Ask your health care provider any questions you may have about how to use Fluoxetine.</a:t>
            </a:r>
            <a:br/>
            <a:r>
              <a:rPr b="false" i="false" strike="noStrike" sz="1200" u="none">
                <a:solidFill>
                  <a:srgbClr val="FFFFFF"/>
                </a:solidFill>
                <a:latin typeface="Calibri"/>
              </a:rPr>
              <a:t>generic atorvastatin canada</a:t>
            </a:r>
            <a:br/>
            <a:r>
              <a:rPr b="false" i="false" strike="noStrike" sz="1200" u="none">
                <a:solidFill>
                  <a:srgbClr val="FFFFFF"/>
                </a:solidFill>
                <a:latin typeface="Calibri"/>
              </a:rPr>
              <a:t>Patients who have fearful thoughts may hold their breath until the thought passes, shake their head, or blink</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atorvastatin calcium generic manufacturers</a:t>
            </a:r>
            <a:br/>
            <a:r>
              <a:rPr b="false" i="false" strike="noStrike" sz="1200" u="none">
                <a:solidFill>
                  <a:srgbClr val="FFFFFF"/>
                </a:solidFill>
                <a:latin typeface="Calibri"/>
              </a:rPr>
              <a:t>what is caduet 5/20</a:t>
            </a:r>
            <a:br/>
            <a:r>
              <a:rPr b="false" i="false" strike="noStrike" sz="1200" u="none">
                <a:solidFill>
                  <a:srgbClr val="FFFFFF"/>
                </a:solidFill>
                <a:latin typeface="Calibri"/>
              </a:rPr>
              <a:t>It will bring the closure that we have never been able to get.</a:t>
            </a:r>
            <a:br/>
            <a:r>
              <a:rPr b="false" i="false" strike="noStrike" sz="1200" u="none">
                <a:solidFill>
                  <a:srgbClr val="FFFFFF"/>
                </a:solidFill>
                <a:latin typeface="Calibri"/>
              </a:rPr>
              <a:t>fixed dose combination atorvastatin fenofibrate</a:t>
            </a:r>
            <a:br/>
            <a:r>
              <a:rPr b="false" i="false" strike="noStrike" sz="1200" u="none">
                <a:solidFill>
                  <a:srgbClr val="FFFFFF"/>
                </a:solidFill>
                <a:latin typeface="Calibri"/>
              </a:rPr>
              <a:t>Pastor Glenn Kirby said the surviving students would now be returning home to China.</a:t>
            </a:r>
            <a:br/>
            <a:r>
              <a:rPr b="false" i="false" strike="noStrike" sz="1200" u="none">
                <a:solidFill>
                  <a:srgbClr val="FFFFFF"/>
                </a:solidFill>
                <a:latin typeface="Calibri"/>
              </a:rPr>
              <a:t>atorvastatin calcium tablets usp</a:t>
            </a:r>
            <a:br/>
            <a:r>
              <a:rPr b="false" i="false" strike="noStrike" sz="1200" u="none">
                <a:solidFill>
                  <a:srgbClr val="FFFFFF"/>
                </a:solidFill>
                <a:latin typeface="Calibri"/>
              </a:rPr>
              <a:t>It is unwise to discontinue medications on your own because doing so may lead to worsening of your lupus and cause damage to your baby</a:t>
            </a:r>
            <a:br/>
            <a:r>
              <a:rPr b="false" i="false" strike="noStrike" sz="1200" u="none">
                <a:solidFill>
                  <a:srgbClr val="FFFFFF"/>
                </a:solidFill>
                <a:latin typeface="Calibri"/>
              </a:rPr>
              <a:t>atorvastatin 40 mg film coated tablets</a:t>
            </a:r>
            <a:br/>
            <a:r>
              <a:rPr b="false" i="false" strike="noStrike" sz="1200" u="none">
                <a:solidFill>
                  <a:srgbClr val="FFFFFF"/>
                </a:solidFill>
                <a:latin typeface="Calibri"/>
              </a:rPr>
              <a:t>atorvastatin discount card</a:t>
            </a:r>
            <a:br/>
            <a:r>
              <a:rPr b="false" i="false" strike="noStrike" sz="1200" u="none">
                <a:solidFill>
                  <a:srgbClr val="FFFFFF"/>
                </a:solidFill>
                <a:latin typeface="Calibri"/>
              </a:rPr>
              <a:t>Yea, honestly if it had been me I&amp;#39;d probably have been just as bothered and then calmed down a little</a:t>
            </a:r>
            <a:br/>
            <a:r>
              <a:rPr b="false" i="false" strike="noStrike" sz="1200" u="none">
                <a:solidFill>
                  <a:srgbClr val="FFFFFF"/>
                </a:solidFill>
                <a:latin typeface="Calibri"/>
              </a:rPr>
              <a:t>generic atorvastatin manufacturers</a:t>
            </a:r>
            <a:br/>
            <a:r>
              <a:rPr b="false" i="false" strike="noStrike" sz="1200" u="none">
                <a:solidFill>
                  <a:srgbClr val="FFFFFF"/>
                </a:solidFill>
                <a:latin typeface="Calibri"/>
              </a:rPr>
              <a:t>atorvastatin patent expiry uk</a:t>
            </a:r>
            <a:br/>
            <a:r>
              <a:rPr b="false" i="false" strike="noStrike" sz="1200" u="none">
                <a:solidFill>
                  <a:srgbClr val="FFFFFF"/>
                </a:solidFill>
                <a:latin typeface="Calibri"/>
              </a:rPr>
              <a:t>caduet dosing</a:t>
            </a:r>
            <a:br/>
            <a:r>
              <a:rPr b="false" i="false" strike="noStrike" sz="1200" u="none">
                <a:solidFill>
                  <a:srgbClr val="FFFFFF"/>
                </a:solidFill>
                <a:latin typeface="Calibri"/>
              </a:rPr>
              <a:t>atorvastatin cost in india</a:t>
            </a:r>
            <a:br/>
            <a:r>
              <a:rPr b="false" i="false" strike="noStrike" sz="1200" u="none">
                <a:solidFill>
                  <a:srgbClr val="FFFFFF"/>
                </a:solidFill>
                <a:latin typeface="Calibri"/>
              </a:rPr>
              <a:t>atorvastatin calcium tablets spc</a:t>
            </a:r>
            <a:br/>
            <a:r>
              <a:rPr b="false" i="false" strike="noStrike" sz="1200" u="none">
                <a:solidFill>
                  <a:srgbClr val="FFFFFF"/>
                </a:solidFill>
                <a:latin typeface="Calibri"/>
              </a:rPr>
              <a:t>buy caduet online</a:t>
            </a:r>
            <a:br/>
            <a:r>
              <a:rPr b="false" i="false" strike="noStrike" sz="1200" u="none">
                <a:solidFill>
                  <a:srgbClr val="FFFFFF"/>
                </a:solidFill>
                <a:latin typeface="Calibri"/>
              </a:rPr>
              <a:t>My babies are the result of Clomid</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price of atorvastatin calcium</a:t>
            </a:r>
            <a:br/>
            <a:r>
              <a:rPr b="false" i="false" strike="noStrike" sz="1200" u="none">
                <a:solidFill>
                  <a:srgbClr val="FFFFFF"/>
                </a:solidFill>
                <a:latin typeface="Calibri"/>
              </a:rPr>
              <a:t>Die ertragung erfolgt kurz vor, wend oder nach der Geburt</a:t>
            </a:r>
            <a:br/>
            <a:r>
              <a:rPr b="false" i="false" strike="noStrike" sz="1200" u="none">
                <a:solidFill>
                  <a:srgbClr val="FFFFFF"/>
                </a:solidFill>
                <a:latin typeface="Calibri"/>
              </a:rPr>
              <a:t>planet trial atorvastatin ppt</a:t>
            </a:r>
            <a:br/>
            <a:r>
              <a:rPr b="false" i="false" strike="noStrike" sz="1200" u="none">
                <a:solidFill>
                  <a:srgbClr val="FFFFFF"/>
                </a:solidFill>
                <a:latin typeface="Calibri"/>
              </a:rPr>
              <a:t>caduet mg</a:t>
            </a:r>
            <a:br/>
            <a:r>
              <a:rPr b="false" i="false" strike="noStrike" sz="1200" u="none">
                <a:solidFill>
                  <a:srgbClr val="FFFFFF"/>
                </a:solidFill>
                <a:latin typeface="Calibri"/>
              </a:rPr>
              <a:t>atorvastatin fenofibrate combination</a:t>
            </a:r>
            <a:br/>
            <a:r>
              <a:rPr b="false" i="false" strike="noStrike" sz="1200" u="none">
                <a:solidFill>
                  <a:srgbClr val="FFFFFF"/>
                </a:solidFill>
                <a:latin typeface="Calibri"/>
              </a:rPr>
              <a:t>atorvastatin recall costco</a:t>
            </a:r>
            <a:br/>
            <a:r>
              <a:rPr b="false" i="false" strike="noStrike" sz="1200" u="none">
                <a:solidFill>
                  <a:srgbClr val="FFFFFF"/>
                </a:solidFill>
                <a:latin typeface="Calibri"/>
              </a:rPr>
              <a:t>studies, symptomatic postural hypotension was reported by 0.2% of patients (1 of 502) in the 0.4 mg group, 0.4% of patients (2 of 492) in the 0.8 mg group, and by no patients in the placebo group</a:t>
            </a:r>
            <a:br/>
            <a:r>
              <a:rPr b="false" i="false" strike="noStrike" sz="1200" u="none">
                <a:solidFill>
                  <a:srgbClr val="FFFFFF"/>
                </a:solidFill>
                <a:latin typeface="Calibri"/>
              </a:rPr>
              <a:t>atorvastatin simvastatin compared</a:t>
            </a:r>
            <a:br/>
            <a:r>
              <a:rPr b="false" i="false" strike="noStrike" sz="1200" u="none">
                <a:solidFill>
                  <a:srgbClr val="FFFFFF"/>
                </a:solidFill>
                <a:latin typeface="Calibri"/>
              </a:rPr>
              <a:t>atorvastatin 40 mg recall</a:t>
            </a:r>
            <a:br/>
            <a:r>
              <a:rPr b="false" i="false" strike="noStrike" sz="1200" u="none">
                <a:solidFill>
                  <a:srgbClr val="FFFFFF"/>
                </a:solidFill>
                <a:latin typeface="Calibri"/>
              </a:rPr>
              <a:t>So, like I said, I don&amp;rsquo;t know</a:t>
            </a:r>
            <a:br/>
            <a:r>
              <a:rPr b="false" i="false" strike="noStrike" sz="1200" u="none">
                <a:solidFill>
                  <a:srgbClr val="FFFFFF"/>
                </a:solidFill>
                <a:latin typeface="Calibri"/>
              </a:rPr>
              <a:t>atorvastatin uk spc</a:t>
            </a:r>
            <a:br/>
            <a:r>
              <a:rPr b="false" i="false" strike="noStrike" sz="1200" u="none">
                <a:solidFill>
                  <a:srgbClr val="FFFFFF"/>
                </a:solidFill>
                <a:latin typeface="Calibri"/>
              </a:rPr>
              <a:t>atorvastatin 20</a:t>
            </a:r>
            <a:br/>
            <a:r>
              <a:rPr b="false" i="false" strike="noStrike" sz="1200" u="none">
                <a:solidFill>
                  <a:srgbClr val="FFFFFF"/>
                </a:solidFill>
                <a:latin typeface="Calibri"/>
              </a:rPr>
              <a:t>atorvastatin price comparison</a:t>
            </a:r>
            <a:br/>
            <a:r>
              <a:rPr b="false" i="false" strike="noStrike" sz="1200" u="none">
                <a:solidFill>
                  <a:srgbClr val="FFFFFF"/>
                </a:solidFill>
                <a:latin typeface="Calibri"/>
              </a:rPr>
              <a:t>I have struggled with this my whole life</a:t>
            </a:r>
            <a:br/>
            <a:r>
              <a:rPr b="false" i="false" strike="noStrike" sz="1200" u="none">
                <a:solidFill>
                  <a:srgbClr val="FFFFFF"/>
                </a:solidFill>
                <a:latin typeface="Calibri"/>
              </a:rPr>
              <a:t>buy atorvastatin 10 mg</a:t>
            </a:r>
            <a:br/>
            <a:r>
              <a:rPr b="false" i="false" strike="noStrike" sz="1200" u="none">
                <a:solidFill>
                  <a:srgbClr val="FFFFFF"/>
                </a:solidFill>
                <a:latin typeface="Calibri"/>
              </a:rPr>
              <a:t>atorvastatin generic date uk</a:t>
            </a:r>
            <a:br/>
            <a:r>
              <a:rPr b="false" i="false" strike="noStrike" sz="1200" u="none">
                <a:solidFill>
                  <a:srgbClr val="FFFFFF"/>
                </a:solidFill>
                <a:latin typeface="Calibri"/>
              </a:rPr>
              <a:t>atorvastatin 40 mg price costco</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2015-12-20T01:16:40+04:00</dcterms:created>
  <dcterms:modified xsi:type="dcterms:W3CDTF">2015-12-20T01:16:40+04:00</dcterms:modified>
  <dc:title>What Is Atorvastatin 80 Mg Used For - Mail Order Atorvastatin</dc:title>
  <dc:description>What is caduet medication used for, lipitor atorvastatina 20 mg precio, atorvastatin patent expiration, atorvastatin costco, atorvastatin simvastatin dose conversion, cost of atorvastatin 40 mg uk, lipitor atorvastatin calcium 20mg</dc:description>
  <dc:subject>What Is Atorvastatin 80 Mg Used For - Mail Order Atorvastatin</dc:subject>
  <cp:keywords>price of atorvastatin at walmart, bioavailability of amlodipine besylate/atorvastatin calcium combination tablet, atorvastatin 40 mg walmart, atorvastatin calcium tablets ip 10mg, amlodipine atorvastatin generic, atorvastatin versus simvastatin on atherosclerosis progression, buy caduet, atorvastatin 10 mg tablet, atorvastatin generic looks like, atorvastatin calcium generic manufacturers</cp:keywords>
  <cp:category/>
</cp:coreProperties>
</file>