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2.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Amitriptyline Overdose 100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25 mg cause weight gain</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how much does amitriptyline cost uk</a:t>
            </a:r>
            <a:br/>
            <a:r>
              <a:rPr b="false" i="false" strike="noStrike" sz="1200" u="none">
                <a:solidFill>
                  <a:srgbClr val="FFFFFF"/>
                </a:solidFill>
                <a:latin typeface="Calibri"/>
              </a:rPr>
              <a:t>amitriptyline 40mg</a:t>
            </a:r>
            <a:br/>
            <a:r>
              <a:rPr b="false" i="false" strike="noStrike" sz="1200" u="none">
                <a:solidFill>
                  <a:srgbClr val="FFFFFF"/>
                </a:solidFill>
                <a:latin typeface="Calibri"/>
              </a:rPr>
              <a:t>amitriptyline cost india</a:t>
            </a:r>
            <a:br/>
            <a:r>
              <a:rPr b="false" i="false" strike="noStrike" sz="1200" u="none">
                <a:solidFill>
                  <a:srgbClr val="FFFFFF"/>
                </a:solidFill>
                <a:latin typeface="Calibri"/>
              </a:rPr>
              <a:t>amitriptyline for pain dosage</a:t>
            </a:r>
            <a:br/>
            <a:r>
              <a:rPr b="false" i="false" strike="noStrike" sz="1200" u="none">
                <a:solidFill>
                  <a:srgbClr val="FFFFFF"/>
                </a:solidFill>
                <a:latin typeface="Calibri"/>
              </a:rPr>
              <a:t>amitriptyline for nerve pain shingles</a:t>
            </a:r>
            <a:br/>
            <a:r>
              <a:rPr b="false" i="false" strike="noStrike" sz="1200" u="none">
                <a:solidFill>
                  <a:srgbClr val="FFFFFF"/>
                </a:solidFill>
                <a:latin typeface="Calibri"/>
              </a:rPr>
              <a:t>amitriptyline for pain</a:t>
            </a:r>
            <a:br/>
            <a:r>
              <a:rPr b="false" i="false" strike="noStrike" sz="1200" u="none">
                <a:solidFill>
                  <a:srgbClr val="FFFFFF"/>
                </a:solidFill>
                <a:latin typeface="Calibri"/>
              </a:rPr>
              <a:t>amitriptyline 50 mg street value</a:t>
            </a:r>
            <a:br/>
            <a:r>
              <a:rPr b="false" i="false" strike="noStrike" sz="1200" u="none">
                <a:solidFill>
                  <a:srgbClr val="FFFFFF"/>
                </a:solidFill>
                <a:latin typeface="Calibri"/>
              </a:rPr>
              <a:t>This is an unfortunate side affect sited in women undergoing treatment for breast cancer who have been on high doses of AI's for extended periods of time.</a:t>
            </a:r>
            <a:br/>
            <a:r>
              <a:rPr b="false" i="false" strike="noStrike" sz="1200" u="none">
                <a:solidFill>
                  <a:srgbClr val="FFFFFF"/>
                </a:solidFill>
                <a:latin typeface="Calibri"/>
              </a:rPr>
              <a:t>amitriptyline 100 mg</a:t>
            </a:r>
            <a:br/>
            <a:r>
              <a:rPr b="false" i="false" strike="noStrike" sz="1200" u="none">
                <a:solidFill>
                  <a:srgbClr val="FFFFFF"/>
                </a:solidFill>
                <a:latin typeface="Calibri"/>
              </a:rPr>
              <a:t>amitriptyline hcl 10mg for nerve pain</a:t>
            </a:r>
            <a:br/>
            <a:r>
              <a:rPr b="false" i="false" strike="noStrike" sz="1200" u="none">
                <a:solidFill>
                  <a:srgbClr val="FFFFFF"/>
                </a:solidFill>
                <a:latin typeface="Calibri"/>
              </a:rPr>
              <a:t>amitriptyline 10mg tablets uses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Since the introduction of PROZAC, systemic reactions,possibly related to vasculitis and including lupus-like syndrome, havedeveloped in patients with rash</a:t>
            </a:r>
            <a:br/>
            <a:r>
              <a:rPr b="false" i="false" strike="noStrike" sz="1200" u="none">
                <a:solidFill>
                  <a:srgbClr val="FFFFFF"/>
                </a:solidFill>
                <a:latin typeface="Calibri"/>
              </a:rPr>
              <a:t>can amitriptyline be used for pain relief</a:t>
            </a:r>
            <a:br/>
            <a:r>
              <a:rPr b="false" i="false" strike="noStrike" sz="1200" u="none">
                <a:solidFill>
                  <a:srgbClr val="FFFFFF"/>
                </a:solidFill>
                <a:latin typeface="Calibri"/>
              </a:rPr>
              <a:t>can you get high off of amitriptyline 50 mg</a:t>
            </a:r>
            <a:br/>
            <a:r>
              <a:rPr b="false" i="false" strike="noStrike" sz="1200" u="none">
                <a:solidFill>
                  <a:srgbClr val="FFFFFF"/>
                </a:solidFill>
                <a:latin typeface="Calibri"/>
              </a:rPr>
              <a:t>I guess things will regulate as I carry on with it.</a:t>
            </a:r>
            <a:br/>
            <a:r>
              <a:rPr b="false" i="false" strike="noStrike" sz="1200" u="none">
                <a:solidFill>
                  <a:srgbClr val="FFFFFF"/>
                </a:solidFill>
                <a:latin typeface="Calibri"/>
              </a:rPr>
              <a:t>where to buy amitriptyline online</a:t>
            </a:r>
            <a:br/>
            <a:r>
              <a:rPr b="false" i="false" strike="noStrike" sz="1200" u="none">
                <a:solidFill>
                  <a:srgbClr val="FFFFFF"/>
                </a:solidFill>
                <a:latin typeface="Calibri"/>
              </a:rPr>
              <a:t>amitriptyline baclofen gabapentin cream</a:t>
            </a:r>
            <a:br/>
            <a:r>
              <a:rPr b="false" i="false" strike="noStrike" sz="1200" u="none">
                <a:solidFill>
                  <a:srgbClr val="FFFFFF"/>
                </a:solidFill>
                <a:latin typeface="Calibri"/>
              </a:rPr>
              <a:t>amitriptyline hcl 150 mg</a:t>
            </a:r>
            <a:br/>
            <a:r>
              <a:rPr b="false" i="false" strike="noStrike" sz="1200" u="none">
                <a:solidFill>
                  <a:srgbClr val="FFFFFF"/>
                </a:solidFill>
                <a:latin typeface="Calibri"/>
              </a:rPr>
              <a:t>You should also be careful if you have bladder outflow obstruction.</a:t>
            </a:r>
            <a:br/>
            <a:r>
              <a:rPr b="false" i="false" strike="noStrike" sz="1200" u="none">
                <a:solidFill>
                  <a:srgbClr val="FFFFFF"/>
                </a:solidFill>
                <a:latin typeface="Calibri"/>
              </a:rPr>
              <a:t>amitriptyline price in india</a:t>
            </a:r>
            <a:br/>
            <a:r>
              <a:rPr b="false" i="false" strike="noStrike" sz="1200" u="none">
                <a:solidFill>
                  <a:srgbClr val="FFFFFF"/>
                </a:solidFill>
                <a:latin typeface="Calibri"/>
              </a:rPr>
              <a:t>Antibiotics like clindamycin, work by stopping bacteria that can contribute to acne from multiplying</a:t>
            </a:r>
            <a:br/>
            <a:r>
              <a:rPr b="false" i="false" strike="noStrike" sz="1200" u="none">
                <a:solidFill>
                  <a:srgbClr val="FFFFFF"/>
                </a:solidFill>
                <a:latin typeface="Calibri"/>
              </a:rPr>
              <a:t>amitriptyline 50 mg for nerve pain</a:t>
            </a:r>
            <a:br/>
            <a:r>
              <a:rPr b="false" i="false" strike="noStrike" sz="1200" u="none">
                <a:solidFill>
                  <a:srgbClr val="FFFFFF"/>
                </a:solidFill>
                <a:latin typeface="Calibri"/>
              </a:rPr>
              <a:t>apo-amitriptyline 10 mg for migraines</a:t>
            </a:r>
            <a:br/>
            <a:r>
              <a:rPr b="false" i="false" strike="noStrike" sz="1200" u="none">
                <a:solidFill>
                  <a:srgbClr val="FFFFFF"/>
                </a:solidFill>
                <a:latin typeface="Calibri"/>
              </a:rPr>
              <a:t>Topamax can be taken without a meal and it is advised not to break the tablets due to their unpleasant taste.</a:t>
            </a:r>
            <a:br/>
            <a:r>
              <a:rPr b="false" i="false" strike="noStrike" sz="1200" u="none">
                <a:solidFill>
                  <a:srgbClr val="FFFFFF"/>
                </a:solidFill>
                <a:latin typeface="Calibri"/>
              </a:rPr>
              <a:t>can 25 mg of amitriptyline cause weight gain</a:t>
            </a:r>
            <a:br/>
            <a:r>
              <a:rPr b="false" i="false" strike="noStrike" sz="1200" u="none">
                <a:solidFill>
                  <a:srgbClr val="FFFFFF"/>
                </a:solidFill>
                <a:latin typeface="Calibri"/>
              </a:rPr>
              <a:t>amitriptyline pill image</a:t>
            </a:r>
            <a:br/>
            <a:r>
              <a:rPr b="false" i="false" strike="noStrike" sz="1200" u="none">
                <a:solidFill>
                  <a:srgbClr val="FFFFFF"/>
                </a:solidFill>
                <a:latin typeface="Calibri"/>
              </a:rPr>
              <a:t>amitriptyline hydrochloride 25 mg tablet</a:t>
            </a:r>
            <a:br/>
            <a:r>
              <a:rPr b="false" i="false" strike="noStrike" sz="1200" u="none">
                <a:solidFill>
                  <a:srgbClr val="FFFFFF"/>
                </a:solidFill>
                <a:latin typeface="Calibri"/>
              </a:rPr>
              <a:t>amitriptyline 25mg for sleep</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sonra da arkasn dner gider&amp;rdquo;</a:t>
            </a:r>
            <a:br/>
            <a:r>
              <a:rPr b="false" i="false" strike="noStrike" sz="1200" u="none">
                <a:solidFill>
                  <a:srgbClr val="FFFFFF"/>
                </a:solidFill>
                <a:latin typeface="Calibri"/>
              </a:rPr>
              <a:t>what does amitriptyline hcl 25 mg look like</a:t>
            </a:r>
            <a:br/>
            <a:r>
              <a:rPr b="false" i="false" strike="noStrike" sz="1200" u="none">
                <a:solidFill>
                  <a:srgbClr val="FFFFFF"/>
                </a:solidFill>
                <a:latin typeface="Calibri"/>
              </a:rPr>
              <a:t>amitriptyline dosage for back pain</a:t>
            </a:r>
            <a:br/>
            <a:r>
              <a:rPr b="false" i="false" strike="noStrike" sz="1200" u="none">
                <a:solidFill>
                  <a:srgbClr val="FFFFFF"/>
                </a:solidFill>
                <a:latin typeface="Calibri"/>
              </a:rPr>
              <a:t>It cannot be mixed with many other migraine intervention treatments.</a:t>
            </a:r>
            <a:br/>
            <a:r>
              <a:rPr b="false" i="false" strike="noStrike" sz="1200" u="none">
                <a:solidFill>
                  <a:srgbClr val="FFFFFF"/>
                </a:solidFill>
                <a:latin typeface="Calibri"/>
              </a:rPr>
              <a:t>10mg amitriptyline hydrochloride</a:t>
            </a:r>
            <a:br/>
            <a:r>
              <a:rPr b="false" i="false" strike="noStrike" sz="1200" u="none">
                <a:solidFill>
                  <a:srgbClr val="FFFFFF"/>
                </a:solidFill>
                <a:latin typeface="Calibri"/>
              </a:rPr>
              <a:t>Staphylococcal prosthetic regulator endocarditis: cardinal mg PO q 8 h in combining with garamycin nonnegative Nafcil, oxacillin, or vancocin</a:t>
            </a:r>
            <a:br/>
            <a:r>
              <a:rPr b="false" i="false" strike="noStrike" sz="1200" u="none">
                <a:solidFill>
                  <a:srgbClr val="FFFFFF"/>
                </a:solidFill>
                <a:latin typeface="Calibri"/>
              </a:rPr>
              <a:t>is amitriptyline hydrochloride addiction</a:t>
            </a:r>
            <a:br/>
            <a:r>
              <a:rPr b="false" i="false" strike="noStrike" sz="1200" u="none">
                <a:solidFill>
                  <a:srgbClr val="FFFFFF"/>
                </a:solidFill>
                <a:latin typeface="Calibri"/>
              </a:rPr>
              <a:t>amitriptyline chlorhydrate 40 mg</a:t>
            </a:r>
            <a:br/>
            <a:r>
              <a:rPr b="false" i="false" strike="noStrike" sz="1200" u="none">
                <a:solidFill>
                  <a:srgbClr val="FFFFFF"/>
                </a:solidFill>
                <a:latin typeface="Calibri"/>
              </a:rPr>
              <a:t>is 50mg of amitriptyline a high dose</a:t>
            </a:r>
            <a:br/>
            <a:r>
              <a:rPr b="false" i="false" strike="noStrike" sz="1200" u="none">
                <a:solidFill>
                  <a:srgbClr val="FFFFFF"/>
                </a:solidFill>
                <a:latin typeface="Calibri"/>
              </a:rPr>
              <a:t>In addition, caffeine excess and especially caffeine withdrawal can precipitate migrainous headaches</a:t>
            </a:r>
            <a:br/>
            <a:r>
              <a:rPr b="false" i="false" strike="noStrike" sz="1200" u="none">
                <a:solidFill>
                  <a:srgbClr val="FFFFFF"/>
                </a:solidFill>
                <a:latin typeface="Calibri"/>
              </a:rPr>
              <a:t>amitriptyline hydrochloride 10mg uses</a:t>
            </a:r>
            <a:br/>
            <a:r>
              <a:rPr b="false" i="false" strike="noStrike" sz="1200" u="none">
                <a:solidFill>
                  <a:srgbClr val="FFFFFF"/>
                </a:solidFill>
                <a:latin typeface="Calibri"/>
              </a:rPr>
              <a:t>I feel ya cut out soda sugar fake sugar then keep gaining&amp;rdquo;I get blood test&amp;rdquo; On my doctor appointment paper it read patient very upset about weight</a:t>
            </a:r>
            <a:br/>
            <a:r>
              <a:rPr b="false" i="false" strike="noStrike" sz="1200" u="none">
                <a:solidFill>
                  <a:srgbClr val="FFFFFF"/>
                </a:solidFill>
                <a:latin typeface="Calibri"/>
              </a:rPr>
              <a:t>amitriptyline 10mg for sleep</a:t>
            </a:r>
            <a:br/>
            <a:r>
              <a:rPr b="false" i="false" strike="noStrike" sz="1200" u="none">
                <a:solidFill>
                  <a:srgbClr val="FFFFFF"/>
                </a:solidFill>
                <a:latin typeface="Calibri"/>
              </a:rPr>
              <a:t>amitriptyline hcl 25 mg for anxiety</a:t>
            </a:r>
            <a:br/>
            <a:r>
              <a:rPr b="false" i="false" strike="noStrike" sz="1200" u="none">
                <a:solidFill>
                  <a:srgbClr val="FFFFFF"/>
                </a:solidFill>
                <a:latin typeface="Calibri"/>
              </a:rPr>
              <a:t>When you vote so you will quickly begiven a gift URL is: theinfogate.com/thread-facebook-vs-google-40661741</a:t>
            </a:r>
            <a:br/>
            <a:r>
              <a:rPr b="false" i="false" strike="noStrike" sz="1200" u="none">
                <a:solidFill>
                  <a:srgbClr val="FFFFFF"/>
                </a:solidFill>
                <a:latin typeface="Calibri"/>
              </a:rPr>
              <a:t>amitriptyline hcl 50 mg reviews</a:t>
            </a:r>
            <a:br/>
            <a:r>
              <a:rPr b="false" i="false" strike="noStrike" sz="1200" u="none">
                <a:solidFill>
                  <a:srgbClr val="FFFFFF"/>
                </a:solidFill>
                <a:latin typeface="Calibri"/>
              </a:rPr>
              <a:t>amitriptyline cream for pudendal neuralgia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spite of having plenty of energy the Dr</a:t>
            </a:r>
            <a:br/>
            <a:r>
              <a:rPr b="false" i="false" strike="noStrike" sz="1200" u="none">
                <a:solidFill>
                  <a:srgbClr val="FFFFFF"/>
                </a:solidFill>
                <a:latin typeface="Calibri"/>
              </a:rPr>
              <a:t>10mg amitriptyline for anxiety</a:t>
            </a:r>
            <a:br/>
            <a:r>
              <a:rPr b="false" i="false" strike="noStrike" sz="1200" u="none">
                <a:solidFill>
                  <a:srgbClr val="FFFFFF"/>
                </a:solidFill>
                <a:latin typeface="Calibri"/>
              </a:rPr>
              <a:t>amitriptyline hydrochloride tablets ip 10 mg</a:t>
            </a:r>
            <a:br/>
            <a:r>
              <a:rPr b="false" i="false" strike="noStrike" sz="1200" u="none">
                <a:solidFill>
                  <a:srgbClr val="FFFFFF"/>
                </a:solidFill>
                <a:latin typeface="Calibri"/>
              </a:rPr>
              <a:t>Staphylococcal prosthetic regulator endocarditis: cardinal mg PO q 8 h in combining with garamycin nonnegative Nafcil, oxacillin, or vancocin</a:t>
            </a:r>
            <a:br/>
            <a:r>
              <a:rPr b="false" i="false" strike="noStrike" sz="1200" u="none">
                <a:solidFill>
                  <a:srgbClr val="FFFFFF"/>
                </a:solidFill>
                <a:latin typeface="Calibri"/>
              </a:rPr>
              <a:t>amitriptyline for shingles pain dosage</a:t>
            </a:r>
            <a:br/>
            <a:r>
              <a:rPr b="false" i="false" strike="noStrike" sz="1200" u="none">
                <a:solidFill>
                  <a:srgbClr val="FFFFFF"/>
                </a:solidFill>
                <a:latin typeface="Calibri"/>
              </a:rPr>
              <a:t>amitriptyline tablets used for pain relief</a:t>
            </a:r>
            <a:br/>
            <a:r>
              <a:rPr b="false" i="false" strike="noStrike" sz="1200" u="none">
                <a:solidFill>
                  <a:srgbClr val="FFFFFF"/>
                </a:solidFill>
                <a:latin typeface="Calibri"/>
              </a:rPr>
              <a:t>amitriptyline migraine weight loss</a:t>
            </a:r>
            <a:br/>
            <a:r>
              <a:rPr b="false" i="false" strike="noStrike" sz="1200" u="none">
                <a:solidFill>
                  <a:srgbClr val="FFFFFF"/>
                </a:solidFill>
                <a:latin typeface="Calibri"/>
              </a:rPr>
              <a:t>supplied weapons do begin flowing to rebels analysts doubt they will represent a game-changer</a:t>
            </a:r>
            <a:br/>
            <a:r>
              <a:rPr b="false" i="false" strike="noStrike" sz="1200" u="none">
                <a:solidFill>
                  <a:srgbClr val="FFFFFF"/>
                </a:solidFill>
                <a:latin typeface="Calibri"/>
              </a:rPr>
              <a:t>amitriptyline interactions</a:t>
            </a:r>
            <a:br/>
            <a:r>
              <a:rPr b="false" i="false" strike="noStrike" sz="1200" u="none">
                <a:solidFill>
                  <a:srgbClr val="FFFFFF"/>
                </a:solidFill>
                <a:latin typeface="Calibri"/>
              </a:rPr>
              <a:t>amitriptyline hcl 10mg tablets</a:t>
            </a:r>
            <a:br/>
            <a:r>
              <a:rPr b="false" i="false" strike="noStrike" sz="1200" u="none">
                <a:solidFill>
                  <a:srgbClr val="FFFFFF"/>
                </a:solidFill>
                <a:latin typeface="Calibri"/>
              </a:rPr>
              <a:t>buy amitriptyline 25mg</a:t>
            </a:r>
            <a:br/>
            <a:r>
              <a:rPr b="false" i="false" strike="noStrike" sz="1200" u="none">
                <a:solidFill>
                  <a:srgbClr val="FFFFFF"/>
                </a:solidFill>
                <a:latin typeface="Calibri"/>
              </a:rPr>
              <a:t>Amanda1525, I took Effexor xr in the morning for years as that was how it was prescribed</a:t>
            </a:r>
            <a:br/>
            <a:r>
              <a:rPr b="false" i="false" strike="noStrike" sz="1200" u="none">
                <a:solidFill>
                  <a:srgbClr val="FFFFFF"/>
                </a:solidFill>
                <a:latin typeface="Calibri"/>
              </a:rPr>
              <a:t>amitriptyline hcl 100mg tab</a:t>
            </a:r>
            <a:br/>
            <a:r>
              <a:rPr b="false" i="false" strike="noStrike" sz="1200" u="none">
                <a:solidFill>
                  <a:srgbClr val="FFFFFF"/>
                </a:solidFill>
                <a:latin typeface="Calibri"/>
              </a:rPr>
              <a:t>Use 0.1% adapalene gel if it is the first time using the vitamin A cream</a:t>
            </a:r>
            <a:br/>
            <a:r>
              <a:rPr b="false" i="false" strike="noStrike" sz="1200" u="none">
                <a:solidFill>
                  <a:srgbClr val="FFFFFF"/>
                </a:solidFill>
                <a:latin typeface="Calibri"/>
              </a:rPr>
              <a:t>amitriptyline hcl addiction</a:t>
            </a:r>
            <a:br/>
            <a:r>
              <a:rPr b="false" i="false" strike="noStrike" sz="1200" u="none">
                <a:solidFill>
                  <a:srgbClr val="FFFFFF"/>
                </a:solidFill>
                <a:latin typeface="Calibri"/>
              </a:rPr>
              <a:t>amitriptyline 10mg for stomach pain</a:t>
            </a:r>
            <a:br/>
            <a:r>
              <a:rPr b="false" i="false" strike="noStrike" sz="1200" u="none">
                <a:solidFill>
                  <a:srgbClr val="FFFFFF"/>
                </a:solidFill>
                <a:latin typeface="Calibri"/>
              </a:rPr>
              <a:t>I don&amp;#39;t want to generalize more, but some people in Texas feel like they have some almighty right to be a decider at times like this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cream uk</a:t>
            </a:r>
            <a:br/>
            <a:r>
              <a:rPr b="false" i="false" strike="noStrike" sz="1200" u="none">
                <a:solidFill>
                  <a:srgbClr val="FFFFFF"/>
                </a:solidFill>
                <a:latin typeface="Calibri"/>
              </a:rPr>
              <a:t>is it safe to take amitriptyline during pregnancy</a:t>
            </a:r>
            <a:br/>
            <a:r>
              <a:rPr b="false" i="false" strike="noStrike" sz="1200" u="none">
                <a:solidFill>
                  <a:srgbClr val="FFFFFF"/>
                </a:solidFill>
                <a:latin typeface="Calibri"/>
              </a:rPr>
              <a:t>amitriptyline cost per pill</a:t>
            </a:r>
            <a:br/>
            <a:r>
              <a:rPr b="false" i="false" strike="noStrike" sz="1200" u="none">
                <a:solidFill>
                  <a:srgbClr val="FFFFFF"/>
                </a:solidFill>
                <a:latin typeface="Calibri"/>
              </a:rPr>
              <a:t>amitriptyline hcl 25 mg tab reviews</a:t>
            </a:r>
            <a:br/>
            <a:r>
              <a:rPr b="false" i="false" strike="noStrike" sz="1200" u="none">
                <a:solidFill>
                  <a:srgbClr val="FFFFFF"/>
                </a:solidFill>
                <a:latin typeface="Calibri"/>
              </a:rPr>
              <a:t>amitriptyline hydrochloride abuse</a:t>
            </a:r>
            <a:br/>
            <a:r>
              <a:rPr b="false" i="false" strike="noStrike" sz="1200" u="none">
                <a:solidFill>
                  <a:srgbClr val="FFFFFF"/>
                </a:solidFill>
                <a:latin typeface="Calibri"/>
              </a:rPr>
              <a:t>amitriptyline 10mg tablets used for</a:t>
            </a:r>
            <a:br/>
            <a:r>
              <a:rPr b="false" i="false" strike="noStrike" sz="1200" u="none">
                <a:solidFill>
                  <a:srgbClr val="FFFFFF"/>
                </a:solidFill>
                <a:latin typeface="Calibri"/>
              </a:rPr>
              <a:t>endep 50 amitriptyline hydrochloride</a:t>
            </a:r>
            <a:br/>
            <a:r>
              <a:rPr b="false" i="false" strike="noStrike" sz="1200" u="none">
                <a:solidFill>
                  <a:srgbClr val="FFFFFF"/>
                </a:solidFill>
                <a:latin typeface="Calibri"/>
              </a:rPr>
              <a:t>amitriptyline hcl tablet 25mg 剿侜甸</a:t>
            </a:r>
            <a:br/>
            <a:r>
              <a:rPr b="false" i="false" strike="noStrike" sz="1200" u="none">
                <a:solidFill>
                  <a:srgbClr val="FFFFFF"/>
                </a:solidFill>
                <a:latin typeface="Calibri"/>
              </a:rPr>
              <a:t>Inflammatory bowel disease (IBD) is another concern</a:t>
            </a:r>
            <a:br/>
            <a:r>
              <a:rPr b="false" i="false" strike="noStrike" sz="1200" u="none">
                <a:solidFill>
                  <a:srgbClr val="FFFFFF"/>
                </a:solidFill>
                <a:latin typeface="Calibri"/>
              </a:rPr>
              <a:t>ic amitriptyline hcl 25 mg</a:t>
            </a:r>
            <a:br/>
            <a:r>
              <a:rPr b="false" i="false" strike="noStrike" sz="1200" u="none">
                <a:solidFill>
                  <a:srgbClr val="FFFFFF"/>
                </a:solidFill>
                <a:latin typeface="Calibri"/>
              </a:rPr>
              <a:t>amitriptyline hydrochloride 75 mg</a:t>
            </a:r>
            <a:br/>
            <a:r>
              <a:rPr b="false" i="false" strike="noStrike" sz="1200" u="none">
                <a:solidFill>
                  <a:srgbClr val="FFFFFF"/>
                </a:solidFill>
                <a:latin typeface="Calibri"/>
              </a:rPr>
              <a:t>amitriptyline hcl for pain management</a:t>
            </a:r>
            <a:br/>
            <a:r>
              <a:rPr b="false" i="false" strike="noStrike" sz="1200" u="none">
                <a:solidFill>
                  <a:srgbClr val="FFFFFF"/>
                </a:solidFill>
                <a:latin typeface="Calibri"/>
              </a:rPr>
              <a:t>amitriptyline hci tablets 10mg</a:t>
            </a:r>
            <a:br/>
            <a:r>
              <a:rPr b="false" i="false" strike="noStrike" sz="1200" u="none">
                <a:solidFill>
                  <a:srgbClr val="FFFFFF"/>
                </a:solidFill>
                <a:latin typeface="Calibri"/>
              </a:rPr>
              <a:t>amitriptyline overdose 100 mg</a:t>
            </a:r>
            <a:br/>
            <a:r>
              <a:rPr b="false" i="false" strike="noStrike" sz="1200" u="none">
                <a:solidFill>
                  <a:srgbClr val="FFFFFF"/>
                </a:solidFill>
                <a:latin typeface="Calibri"/>
              </a:rPr>
              <a:t>25 mg amitriptyline sleep</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prescription amitriptyline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30 mg amitriptyline</a:t>
            </a:r>
            <a:br/>
            <a:r>
              <a:rPr b="false" i="false" strike="noStrike" sz="1200" u="none">
                <a:solidFill>
                  <a:srgbClr val="FFFFFF"/>
                </a:solidFill>
                <a:latin typeface="Calibri"/>
              </a:rPr>
              <a:t>It has a melting point between 35 and 37C and a specific gravity of 0.890.5</a:t>
            </a:r>
            <a:br/>
            <a:r>
              <a:rPr b="false" i="false" strike="noStrike" sz="1200" u="none">
                <a:solidFill>
                  <a:srgbClr val="FFFFFF"/>
                </a:solidFill>
                <a:latin typeface="Calibri"/>
              </a:rPr>
              <a:t>amitriptyline hydrochloride tablets usp 25 mg</a:t>
            </a:r>
            <a:br/>
            <a:r>
              <a:rPr b="false" i="false" strike="noStrike" sz="1200" u="none">
                <a:solidFill>
                  <a:srgbClr val="FFFFFF"/>
                </a:solidFill>
                <a:latin typeface="Calibri"/>
              </a:rPr>
              <a:t>amitriptyline 25 mg high</a:t>
            </a:r>
            <a:br/>
            <a:r>
              <a:rPr b="false" i="false" strike="noStrike" sz="1200" u="none">
                <a:solidFill>
                  <a:srgbClr val="FFFFFF"/>
                </a:solidFill>
                <a:latin typeface="Calibri"/>
              </a:rPr>
              <a:t>Prozac has been shown to be an effective medication for short term use (less than 13 weeks) but has not been clinically tested for long term prescription</a:t>
            </a:r>
            <a:br/>
            <a:r>
              <a:rPr b="false" i="false" strike="noStrike" sz="1200" u="none">
                <a:solidFill>
                  <a:srgbClr val="FFFFFF"/>
                </a:solidFill>
                <a:latin typeface="Calibri"/>
              </a:rPr>
              <a:t>amitriptyline tablets bp 25mg</a:t>
            </a:r>
            <a:br/>
            <a:r>
              <a:rPr b="false" i="false" strike="noStrike" sz="1200" u="none">
                <a:solidFill>
                  <a:srgbClr val="FFFFFF"/>
                </a:solidFill>
                <a:latin typeface="Calibri"/>
              </a:rPr>
              <a:t>amitriptyline mg</a:t>
            </a:r>
            <a:br/>
            <a:r>
              <a:rPr b="false" i="false" strike="noStrike" sz="1200" u="none">
                <a:solidFill>
                  <a:srgbClr val="FFFFFF"/>
                </a:solidFill>
                <a:latin typeface="Calibri"/>
              </a:rPr>
              <a:t>I am trying really hard to get off it</a:t>
            </a:r>
            <a:br/>
            <a:r>
              <a:rPr b="false" i="false" strike="noStrike" sz="1200" u="none">
                <a:solidFill>
                  <a:srgbClr val="FFFFFF"/>
                </a:solidFill>
                <a:latin typeface="Calibri"/>
              </a:rPr>
              <a:t>amitriptyline elavil for cats</a:t>
            </a:r>
            <a:br/>
            <a:r>
              <a:rPr b="false" i="false" strike="noStrike" sz="1200" u="none">
                <a:solidFill>
                  <a:srgbClr val="FFFFFF"/>
                </a:solidFill>
                <a:latin typeface="Calibri"/>
              </a:rPr>
              <a:t>amitriptyline hcl 10 mg migraine</a:t>
            </a:r>
            <a:br/>
            <a:r>
              <a:rPr b="false" i="false" strike="noStrike" sz="1200" u="none">
                <a:solidFill>
                  <a:srgbClr val="FFFFFF"/>
                </a:solidFill>
                <a:latin typeface="Calibri"/>
              </a:rPr>
              <a:t>Auerdem knnen Sie Spedra Avanafil rezeptfrei online anfordern.</a:t>
            </a:r>
            <a:br/>
            <a:r>
              <a:rPr b="false" i="false" strike="noStrike" sz="1200" u="none">
                <a:solidFill>
                  <a:srgbClr val="FFFFFF"/>
                </a:solidFill>
                <a:latin typeface="Calibri"/>
              </a:rPr>
              <a:t>amitriptyline 10mg for insomnia</a:t>
            </a:r>
            <a:br/>
            <a:r>
              <a:rPr b="false" i="false" strike="noStrike" sz="1200" u="none">
                <a:solidFill>
                  <a:srgbClr val="FFFFFF"/>
                </a:solidFill>
                <a:latin typeface="Calibri"/>
              </a:rPr>
              <a:t>Can be amazed what was from medformula</a:t>
            </a:r>
            <a:br/>
            <a:r>
              <a:rPr b="false" i="false" strike="noStrike" sz="1200" u="none">
                <a:solidFill>
                  <a:srgbClr val="FFFFFF"/>
                </a:solidFill>
                <a:latin typeface="Calibri"/>
              </a:rPr>
              <a:t>amitriptyline 25 mg para que sirve</a:t>
            </a:r>
            <a:br/>
            <a:r>
              <a:rPr b="false" i="false" strike="noStrike" sz="1200" u="none">
                <a:solidFill>
                  <a:srgbClr val="FFFFFF"/>
                </a:solidFill>
                <a:latin typeface="Calibri"/>
              </a:rPr>
              <a:t>amitriptyline hcl coupons</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buy amitriptyline 10mg tablets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amitriptyline 25 mg cause weight gain</a:t>
            </a:r>
            <a:br/>
            <a:r>
              <a:rPr b="false" i="false" strike="noStrike" sz="1200" u="none">
                <a:solidFill>
                  <a:srgbClr val="FFFFFF"/>
                </a:solidFill>
                <a:latin typeface="Calibri"/>
              </a:rPr>
              <a:t>amitriptyline generic for elavil</a:t>
            </a:r>
            <a:br/>
            <a:r>
              <a:rPr b="false" i="false" strike="noStrike" sz="1200" u="none">
                <a:solidFill>
                  <a:srgbClr val="FFFFFF"/>
                </a:solidFill>
                <a:latin typeface="Calibri"/>
              </a:rPr>
              <a:t>Dutasteride is very similar to Finasteride, but was never intended to treat male pattern hair loss</a:t>
            </a:r>
            <a:br/>
            <a:r>
              <a:rPr b="false" i="false" strike="noStrike" sz="1200" u="none">
                <a:solidFill>
                  <a:srgbClr val="FFFFFF"/>
                </a:solidFill>
                <a:latin typeface="Calibri"/>
              </a:rPr>
              <a:t>amitriptyline 75 mg weight gain</a:t>
            </a:r>
            <a:br/>
            <a:r>
              <a:rPr b="false" i="false" strike="noStrike" sz="1200" u="none">
                <a:solidFill>
                  <a:srgbClr val="FFFFFF"/>
                </a:solidFill>
                <a:latin typeface="Calibri"/>
              </a:rPr>
              <a:t>amitriptyline for migraines during pregnancy</a:t>
            </a:r>
            <a:br/>
            <a:r>
              <a:rPr b="false" i="false" strike="noStrike" sz="1200" u="none">
                <a:solidFill>
                  <a:srgbClr val="FFFFFF"/>
                </a:solidFill>
                <a:latin typeface="Calibri"/>
              </a:rPr>
              <a:t>I&amp;#039;m on Cymbalta 60 mg twice a day (once in the morn &amp; once at bedtime) &amp; Trazodone 100 mg at bedtime</a:t>
            </a:r>
            <a:br/>
            <a:r>
              <a:rPr b="false" i="false" strike="noStrike" sz="1200" u="none">
                <a:solidFill>
                  <a:srgbClr val="FFFFFF"/>
                </a:solidFill>
                <a:latin typeface="Calibri"/>
              </a:rPr>
              <a:t>amitriptyline hcl 10mg tab uses</a:t>
            </a:r>
            <a:br/>
            <a:r>
              <a:rPr b="false" i="false" strike="noStrike" sz="1200" u="none">
                <a:solidFill>
                  <a:srgbClr val="FFFFFF"/>
                </a:solidFill>
                <a:latin typeface="Calibri"/>
              </a:rPr>
              <a:t>amitriptyline hcl 25mg for sleep</a:t>
            </a:r>
            <a:br/>
            <a:r>
              <a:rPr b="false" i="false" strike="noStrike" sz="1200" u="none">
                <a:solidFill>
                  <a:srgbClr val="FFFFFF"/>
                </a:solidFill>
                <a:latin typeface="Calibri"/>
              </a:rPr>
              <a:t>amitriptyline 100 mg street value</a:t>
            </a:r>
            <a:br/>
            <a:r>
              <a:rPr b="false" i="false" strike="noStrike" sz="1200" u="none">
                <a:solidFill>
                  <a:srgbClr val="FFFFFF"/>
                </a:solidFill>
                <a:latin typeface="Calibri"/>
              </a:rPr>
              <a:t>It was never biopsied and I don&amp;rsquo;t even know if it&amp;rsquo;s still there</a:t>
            </a:r>
            <a:br/>
            <a:r>
              <a:rPr b="false" i="false" strike="noStrike" sz="1200" u="none">
                <a:solidFill>
                  <a:srgbClr val="FFFFFF"/>
                </a:solidFill>
                <a:latin typeface="Calibri"/>
              </a:rPr>
              <a:t>amitriptyline hydrochloride 50 mg recreational</a:t>
            </a:r>
            <a:br/>
            <a:r>
              <a:rPr b="false" i="false" strike="noStrike" sz="1200" u="none">
                <a:solidFill>
                  <a:srgbClr val="FFFFFF"/>
                </a:solidFill>
                <a:latin typeface="Calibri"/>
              </a:rPr>
              <a:t>elavil 25 mg amitriptyline</a:t>
            </a:r>
            <a:br/>
            <a:r>
              <a:rPr b="false" i="false" strike="noStrike" sz="1200" u="none">
                <a:solidFill>
                  <a:srgbClr val="FFFFFF"/>
                </a:solidFill>
                <a:latin typeface="Calibri"/>
              </a:rPr>
              <a:t>Barsak peristaltizmini inhibe eden ilar kontrendikedir</a:t>
            </a:r>
            <a:br/>
            <a:r>
              <a:rPr b="false" i="false" strike="noStrike" sz="1200" u="none">
                <a:solidFill>
                  <a:srgbClr val="FFFFFF"/>
                </a:solidFill>
                <a:latin typeface="Calibri"/>
              </a:rPr>
              <a:t>what is amitriptyline hydrochloride 50 mg used for</a:t>
            </a:r>
            <a:br/>
            <a:r>
              <a:rPr b="false" i="false" strike="noStrike" sz="1200" u="none">
                <a:solidFill>
                  <a:srgbClr val="FFFFFF"/>
                </a:solidFill>
                <a:latin typeface="Calibri"/>
              </a:rPr>
              <a:t>Everyone seems to react differently to these meds though so you will have to give it time to see if it works before trying something else</a:t>
            </a:r>
            <a:br/>
            <a:r>
              <a:rPr b="false" i="false" strike="noStrike" sz="1200" u="none">
                <a:solidFill>
                  <a:srgbClr val="FFFFFF"/>
                </a:solidFill>
                <a:latin typeface="Calibri"/>
              </a:rPr>
              <a:t>amitriptyline online bestellen</a:t>
            </a:r>
            <a:br/>
            <a:r>
              <a:rPr b="false" i="false" strike="noStrike" sz="1200" u="none">
                <a:solidFill>
                  <a:srgbClr val="FFFFFF"/>
                </a:solidFill>
                <a:latin typeface="Calibri"/>
              </a:rPr>
              <a:t>Sometimes the slow release sometimes the little red tablets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amitriptyline 75 mg used for</a:t>
            </a:r>
            <a:br/>
            <a:r>
              <a:rPr b="false" i="false" strike="noStrike" sz="1200" u="none">
                <a:solidFill>
                  <a:srgbClr val="FFFFFF"/>
                </a:solidFill>
                <a:latin typeface="Calibri"/>
              </a:rPr>
              <a:t>amitriptyline 75 mg pregnancy</a:t>
            </a:r>
            <a:br/>
            <a:r>
              <a:rPr b="false" i="false" strike="noStrike" sz="1200" u="none">
                <a:solidFill>
                  <a:srgbClr val="FFFFFF"/>
                </a:solidFill>
                <a:latin typeface="Calibri"/>
              </a:rPr>
              <a:t>The side effects of NASSAs are similar to those of SSRIs, but they're thought to cause fewer sexual problems</a:t>
            </a:r>
            <a:br/>
            <a:r>
              <a:rPr b="false" i="false" strike="noStrike" sz="1200" u="none">
                <a:solidFill>
                  <a:srgbClr val="FFFFFF"/>
                </a:solidFill>
                <a:latin typeface="Calibri"/>
              </a:rPr>
              <a:t>amitriptyline hydrochloride 10mg for ibs</a:t>
            </a:r>
            <a:br/>
            <a:r>
              <a:rPr b="false" i="false" strike="noStrike" sz="1200" u="none">
                <a:solidFill>
                  <a:srgbClr val="FFFFFF"/>
                </a:solidFill>
                <a:latin typeface="Calibri"/>
              </a:rPr>
              <a:t>I am back on a new thyroid (taking armour now) and its been about 6 weeks</a:t>
            </a:r>
            <a:br/>
            <a:r>
              <a:rPr b="false" i="false" strike="noStrike" sz="1200" u="none">
                <a:solidFill>
                  <a:srgbClr val="FFFFFF"/>
                </a:solidFill>
                <a:latin typeface="Calibri"/>
              </a:rPr>
              <a:t>amitriptyline hcl high erowid</a:t>
            </a:r>
            <a:br/>
            <a:r>
              <a:rPr b="false" i="false" strike="noStrike" sz="1200" u="none">
                <a:solidFill>
                  <a:srgbClr val="FFFFFF"/>
                </a:solidFill>
                <a:latin typeface="Calibri"/>
              </a:rPr>
              <a:t>amitriptyline used for back pain</a:t>
            </a:r>
            <a:br/>
            <a:r>
              <a:rPr b="false" i="false" strike="noStrike" sz="1200" u="none">
                <a:solidFill>
                  <a:srgbClr val="FFFFFF"/>
                </a:solidFill>
                <a:latin typeface="Calibri"/>
              </a:rPr>
              <a:t>endep tablets amitriptyline</a:t>
            </a:r>
            <a:br/>
            <a:r>
              <a:rPr b="false" i="false" strike="noStrike" sz="1200" u="none">
                <a:solidFill>
                  <a:srgbClr val="FFFFFF"/>
                </a:solidFill>
                <a:latin typeface="Calibri"/>
              </a:rPr>
              <a:t>amitriptyline hydrochloride (elavil)</a:t>
            </a:r>
            <a:br/>
            <a:r>
              <a:rPr b="false" i="false" strike="noStrike" sz="1200" u="none">
                <a:solidFill>
                  <a:srgbClr val="FFFFFF"/>
                </a:solidFill>
                <a:latin typeface="Calibri"/>
              </a:rPr>
              <a:t>50 mg amitriptyline for pain</a:t>
            </a:r>
            <a:br/>
            <a:r>
              <a:rPr b="false" i="false" strike="noStrike" sz="1200" u="none">
                <a:solidFill>
                  <a:srgbClr val="FFFFFF"/>
                </a:solidFill>
                <a:latin typeface="Calibri"/>
              </a:rPr>
              <a:t>amitriptyline weight loss or gain</a:t>
            </a:r>
            <a:br/>
            <a:r>
              <a:rPr b="false" i="false" strike="noStrike" sz="1200" u="none">
                <a:solidFill>
                  <a:srgbClr val="FFFFFF"/>
                </a:solidFill>
                <a:latin typeface="Calibri"/>
              </a:rPr>
              <a:t>amitriptyline costochondritis</a:t>
            </a:r>
            <a:br/>
            <a:r>
              <a:rPr b="false" i="false" strike="noStrike" sz="1200" u="none">
                <a:solidFill>
                  <a:srgbClr val="FFFFFF"/>
                </a:solidFill>
                <a:latin typeface="Calibri"/>
              </a:rPr>
              <a:t>can you get high off amitriptyline hydrochloride</a:t>
            </a:r>
            <a:br/>
            <a:r>
              <a:rPr b="false" i="false" strike="noStrike" sz="1200" u="none">
                <a:solidFill>
                  <a:srgbClr val="FFFFFF"/>
                </a:solidFill>
                <a:latin typeface="Calibri"/>
              </a:rPr>
              <a:t>amitriptyline cream vulvodynia</a:t>
            </a:r>
            <a:br/>
            <a:r>
              <a:rPr b="false" i="false" strike="noStrike" sz="1200" u="none">
                <a:solidFill>
                  <a:srgbClr val="FFFFFF"/>
                </a:solidFill>
                <a:latin typeface="Calibri"/>
              </a:rPr>
              <a:t>amitriptyline 10mg cost</a:t>
            </a:r>
            <a:br/>
            <a:r>
              <a:rPr b="false" i="false" strike="noStrike" sz="1200" u="none">
                <a:solidFill>
                  <a:srgbClr val="FFFFFF"/>
                </a:solidFill>
                <a:latin typeface="Calibri"/>
              </a:rPr>
              <a:t>no prescription amitriptyline</a:t>
            </a:r>
            <a:br/>
            <a:r>
              <a:rPr b="false" i="false" strike="noStrike" sz="1200" u="none">
                <a:solidFill>
                  <a:srgbClr val="FFFFFF"/>
                </a:solidFill>
                <a:latin typeface="Calibri"/>
              </a:rPr>
              <a:t>Then the parents find out and it becomes a media circus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hydrochloride street price</a:t>
            </a:r>
            <a:br/>
            <a:r>
              <a:rPr b="false" i="false" strike="noStrike" sz="1200" u="none">
                <a:solidFill>
                  <a:srgbClr val="FFFFFF"/>
                </a:solidFill>
                <a:latin typeface="Calibri"/>
              </a:rPr>
              <a:t>amitriptyline no prescription needed</a:t>
            </a:r>
            <a:br/>
            <a:r>
              <a:rPr b="false" i="false" strike="noStrike" sz="1200" u="none">
                <a:solidFill>
                  <a:srgbClr val="FFFFFF"/>
                </a:solidFill>
                <a:latin typeface="Calibri"/>
              </a:rPr>
              <a:t>apo amitriptyline 10mg uses</a:t>
            </a:r>
            <a:br/>
            <a:r>
              <a:rPr b="false" i="false" strike="noStrike" sz="1200" u="none">
                <a:solidFill>
                  <a:srgbClr val="FFFFFF"/>
                </a:solidFill>
                <a:latin typeface="Calibri"/>
              </a:rPr>
              <a:t>A study was conducted in pediatric patients (3 to 17 years old) with inadequately controlled partial seizures in which Trileptal was added to existing AED therapy (up to two concomitant AEDs)</a:t>
            </a:r>
            <a:br/>
            <a:r>
              <a:rPr b="false" i="false" strike="noStrike" sz="1200" u="none">
                <a:solidFill>
                  <a:srgbClr val="FFFFFF"/>
                </a:solidFill>
                <a:latin typeface="Calibri"/>
              </a:rPr>
              <a:t>amitriptyline hydrochloride overdose</a:t>
            </a:r>
            <a:br/>
            <a:r>
              <a:rPr b="false" i="false" strike="noStrike" sz="1200" u="none">
                <a:solidFill>
                  <a:srgbClr val="FFFFFF"/>
                </a:solidFill>
                <a:latin typeface="Calibri"/>
              </a:rPr>
              <a:t>does amitriptyline hydrochloride 25 mg get you high</a:t>
            </a:r>
            <a:br/>
            <a:r>
              <a:rPr b="false" i="false" strike="noStrike" sz="1200" u="none">
                <a:solidFill>
                  <a:srgbClr val="FFFFFF"/>
                </a:solidFill>
                <a:latin typeface="Calibri"/>
              </a:rPr>
              <a:t>amitriptyline 10mg for pain</a:t>
            </a:r>
            <a:br/>
            <a:r>
              <a:rPr b="false" i="false" strike="noStrike" sz="1200" u="none">
                <a:solidFill>
                  <a:srgbClr val="FFFFFF"/>
                </a:solidFill>
                <a:latin typeface="Calibri"/>
              </a:rPr>
              <a:t>The prostate gland, which is found only in men, lies at the top of the tube connecting the bladder to the outside (urethra)</a:t>
            </a:r>
            <a:br/>
            <a:r>
              <a:rPr b="false" i="false" strike="noStrike" sz="1200" u="none">
                <a:solidFill>
                  <a:srgbClr val="FFFFFF"/>
                </a:solidFill>
                <a:latin typeface="Calibri"/>
              </a:rPr>
              <a:t>25 mg amitriptyline for sleep</a:t>
            </a:r>
            <a:br/>
            <a:r>
              <a:rPr b="false" i="false" strike="noStrike" sz="1200" u="none">
                <a:solidFill>
                  <a:srgbClr val="FFFFFF"/>
                </a:solidFill>
                <a:latin typeface="Calibri"/>
              </a:rPr>
              <a:t>amitriptyline pregnancy test</a:t>
            </a:r>
            <a:br/>
            <a:r>
              <a:rPr b="false" i="false" strike="noStrike" sz="1200" u="none">
                <a:solidFill>
                  <a:srgbClr val="FFFFFF"/>
                </a:solidFill>
                <a:latin typeface="Calibri"/>
              </a:rPr>
              <a:t>amitriptyline ear gel cats</a:t>
            </a:r>
            <a:br/>
            <a:r>
              <a:rPr b="false" i="false" strike="noStrike" sz="1200" u="none">
                <a:solidFill>
                  <a:srgbClr val="FFFFFF"/>
                </a:solidFill>
                <a:latin typeface="Calibri"/>
              </a:rPr>
              <a:t>Estos productos pueden causar una irritacin aguda a la piel si se usan junto con tretinoin topical.</a:t>
            </a:r>
            <a:br/>
            <a:r>
              <a:rPr b="false" i="false" strike="noStrike" sz="1200" u="none">
                <a:solidFill>
                  <a:srgbClr val="FFFFFF"/>
                </a:solidFill>
                <a:latin typeface="Calibri"/>
              </a:rPr>
              <a:t>buy amitriptyline 50 mg</a:t>
            </a:r>
            <a:br/>
            <a:r>
              <a:rPr b="false" i="false" strike="noStrike" sz="1200" u="none">
                <a:solidFill>
                  <a:srgbClr val="FFFFFF"/>
                </a:solidFill>
                <a:latin typeface="Calibri"/>
              </a:rPr>
              <a:t>amitriptyline hydrochloride 100 mg</a:t>
            </a:r>
            <a:br/>
            <a:r>
              <a:rPr b="false" i="false" strike="noStrike" sz="1200" u="none">
                <a:solidFill>
                  <a:srgbClr val="FFFFFF"/>
                </a:solidFill>
                <a:latin typeface="Calibri"/>
              </a:rPr>
              <a:t>The doctor needs to write the prescription on their form, then they contact you for information on your insurance company and so forth</a:t>
            </a:r>
            <a:br/>
            <a:r>
              <a:rPr b="false" i="false" strike="noStrike" sz="1200" u="none">
                <a:solidFill>
                  <a:srgbClr val="FFFFFF"/>
                </a:solidFill>
                <a:latin typeface="Calibri"/>
              </a:rPr>
              <a:t>can amitriptyline cause oral thrush</a:t>
            </a:r>
            <a:br/>
            <a:r>
              <a:rPr b="false" i="false" strike="noStrike" sz="1200" u="none">
                <a:solidFill>
                  <a:srgbClr val="FFFFFF"/>
                </a:solidFill>
                <a:latin typeface="Calibri"/>
              </a:rPr>
              <a:t>amitriptyline hcl 100 mg tab</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had thick blond hair that came half way down my back that I could do anything with</a:t>
            </a:r>
            <a:br/>
            <a:r>
              <a:rPr b="false" i="false" strike="noStrike" sz="1200" u="none">
                <a:solidFill>
                  <a:srgbClr val="FFFFFF"/>
                </a:solidFill>
                <a:latin typeface="Calibri"/>
              </a:rPr>
              <a:t>can amitriptyline be used for shingles pain</a:t>
            </a:r>
            <a:br/>
            <a:r>
              <a:rPr b="false" i="false" strike="noStrike" sz="1200" u="none">
                <a:solidFill>
                  <a:srgbClr val="FFFFFF"/>
                </a:solidFill>
                <a:latin typeface="Calibri"/>
              </a:rPr>
              <a:t>10mg amitriptyline for ibs</a:t>
            </a:r>
            <a:br/>
            <a:r>
              <a:rPr b="false" i="false" strike="noStrike" sz="1200" u="none">
                <a:solidFill>
                  <a:srgbClr val="FFFFFF"/>
                </a:solidFill>
                <a:latin typeface="Calibri"/>
              </a:rPr>
              <a:t>amitriptyline hcl 25 mg for nerve pain</a:t>
            </a:r>
            <a:br/>
            <a:r>
              <a:rPr b="false" i="false" strike="noStrike" sz="1200" u="none">
                <a:solidFill>
                  <a:srgbClr val="FFFFFF"/>
                </a:solidFill>
                <a:latin typeface="Calibri"/>
              </a:rPr>
              <a:t>amitriptyline hydrochloride 10mg alcohol</a:t>
            </a:r>
            <a:br/>
            <a:r>
              <a:rPr b="false" i="false" strike="noStrike" sz="1200" u="none">
                <a:solidFill>
                  <a:srgbClr val="FFFFFF"/>
                </a:solidFill>
                <a:latin typeface="Calibri"/>
              </a:rPr>
              <a:t>amitriptyline 100 mg for migraine</a:t>
            </a:r>
            <a:br/>
            <a:r>
              <a:rPr b="false" i="false" strike="noStrike" sz="1200" u="none">
                <a:solidFill>
                  <a:srgbClr val="FFFFFF"/>
                </a:solidFill>
                <a:latin typeface="Calibri"/>
              </a:rPr>
              <a:t>amitriptyline 25 mg street price</a:t>
            </a:r>
            <a:br/>
            <a:r>
              <a:rPr b="false" i="false" strike="noStrike" sz="1200" u="none">
                <a:solidFill>
                  <a:srgbClr val="FFFFFF"/>
                </a:solidFill>
                <a:latin typeface="Calibri"/>
              </a:rPr>
              <a:t>amitriptyline hcl 10 mg tab migraines</a:t>
            </a:r>
            <a:br/>
            <a:r>
              <a:rPr b="false" i="false" strike="noStrike" sz="1200" u="none">
                <a:solidFill>
                  <a:srgbClr val="FFFFFF"/>
                </a:solidFill>
                <a:latin typeface="Calibri"/>
              </a:rPr>
              <a:t>just kept saying I had a chemical imbalance and needed an AD blah blah blah</a:t>
            </a:r>
            <a:br/>
            <a:r>
              <a:rPr b="false" i="false" strike="noStrike" sz="1200" u="none">
                <a:solidFill>
                  <a:srgbClr val="FFFFFF"/>
                </a:solidFill>
                <a:latin typeface="Calibri"/>
              </a:rPr>
              <a:t>does amitriptyline 25 mg get you high</a:t>
            </a:r>
            <a:br/>
            <a:r>
              <a:rPr b="false" i="false" strike="noStrike" sz="1200" u="none">
                <a:solidFill>
                  <a:srgbClr val="FFFFFF"/>
                </a:solidFill>
                <a:latin typeface="Calibri"/>
              </a:rPr>
              <a:t>I take vitamins, exercise and try to maintain a healthy life</a:t>
            </a:r>
            <a:br/>
            <a:r>
              <a:rPr b="false" i="false" strike="noStrike" sz="1200" u="none">
                <a:solidFill>
                  <a:srgbClr val="FFFFFF"/>
                </a:solidFill>
                <a:latin typeface="Calibri"/>
              </a:rPr>
              <a:t>what are amitriptyline pills used for</a:t>
            </a:r>
            <a:br/>
            <a:r>
              <a:rPr b="false" i="false" strike="noStrike" sz="1200" u="none">
                <a:solidFill>
                  <a:srgbClr val="FFFFFF"/>
                </a:solidFill>
                <a:latin typeface="Calibri"/>
              </a:rPr>
              <a:t>amitriptyline buy no prescription</a:t>
            </a:r>
            <a:br/>
            <a:r>
              <a:rPr b="false" i="false" strike="noStrike" sz="1200" u="none">
                <a:solidFill>
                  <a:srgbClr val="FFFFFF"/>
                </a:solidFill>
                <a:latin typeface="Calibri"/>
              </a:rPr>
              <a:t>You say it was not excessive amounts &amp;mdash; was it over long periods of time? Why were you taking it? Just curious.</a:t>
            </a:r>
            <a:br/>
            <a:r>
              <a:rPr b="false" i="false" strike="noStrike" sz="1200" u="none">
                <a:solidFill>
                  <a:srgbClr val="FFFFFF"/>
                </a:solidFill>
                <a:latin typeface="Calibri"/>
              </a:rPr>
              <a:t>amitriptyline 50mg tablets</a:t>
            </a:r>
            <a:br/>
            <a:r>
              <a:rPr b="false" i="false" strike="noStrike" sz="1200" u="none">
                <a:solidFill>
                  <a:srgbClr val="FFFFFF"/>
                </a:solidFill>
                <a:latin typeface="Calibri"/>
              </a:rPr>
              <a:t>amitriptyline oral thrush</a:t>
            </a:r>
            <a:br/>
            <a:r>
              <a:rPr b="false" i="false" strike="noStrike" sz="1200" u="none">
                <a:solidFill>
                  <a:srgbClr val="FFFFFF"/>
                </a:solidFill>
                <a:latin typeface="Calibri"/>
              </a:rPr>
              <a:t>un'autorizzazione all'immissione in commercio per Abilify, valida in tutta l'Unione europea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hcl 50 mg for sleep</a:t>
            </a:r>
            <a:br/>
            <a:r>
              <a:rPr b="false" i="false" strike="noStrike" sz="1200" u="none">
                <a:solidFill>
                  <a:srgbClr val="FFFFFF"/>
                </a:solidFill>
                <a:latin typeface="Calibri"/>
              </a:rPr>
              <a:t>amitriptyline gel for cats</a:t>
            </a:r>
            <a:br/>
            <a:r>
              <a:rPr b="false" i="false" strike="noStrike" sz="1200" u="none">
                <a:solidFill>
                  <a:srgbClr val="FFFFFF"/>
                </a:solidFill>
                <a:latin typeface="Calibri"/>
              </a:rPr>
              <a:t>Note: I've been battling acne since I have been a teenager</a:t>
            </a:r>
            <a:br/>
            <a:r>
              <a:rPr b="false" i="false" strike="noStrike" sz="1200" u="none">
                <a:solidFill>
                  <a:srgbClr val="FFFFFF"/>
                </a:solidFill>
                <a:latin typeface="Calibri"/>
              </a:rPr>
              <a:t>30 mg amitriptyline for sleep</a:t>
            </a:r>
            <a:br/>
            <a:r>
              <a:rPr b="false" i="false" strike="noStrike" sz="1200" u="none">
                <a:solidFill>
                  <a:srgbClr val="FFFFFF"/>
                </a:solidFill>
                <a:latin typeface="Calibri"/>
              </a:rPr>
              <a:t>Also, read the information included with PROPECIA each time you renew your prescription, just in case anything has changed</a:t>
            </a:r>
            <a:br/>
            <a:r>
              <a:rPr b="false" i="false" strike="noStrike" sz="1200" u="none">
                <a:solidFill>
                  <a:srgbClr val="FFFFFF"/>
                </a:solidFill>
                <a:latin typeface="Calibri"/>
              </a:rPr>
              <a:t>amitriptyline hcl 10mg for sleep</a:t>
            </a:r>
            <a:br/>
            <a:r>
              <a:rPr b="false" i="false" strike="noStrike" sz="1200" u="none">
                <a:solidFill>
                  <a:srgbClr val="FFFFFF"/>
                </a:solidFill>
                <a:latin typeface="Calibri"/>
              </a:rPr>
              <a:t>amitriptyline hcl used for migraines</a:t>
            </a:r>
            <a:br/>
            <a:r>
              <a:rPr b="false" i="false" strike="noStrike" sz="1200" u="none">
                <a:solidFill>
                  <a:srgbClr val="FFFFFF"/>
                </a:solidFill>
                <a:latin typeface="Calibri"/>
              </a:rPr>
              <a:t>Please let me know I cant keep going on this way</a:t>
            </a:r>
            <a:br/>
            <a:r>
              <a:rPr b="false" i="false" strike="noStrike" sz="1200" u="none">
                <a:solidFill>
                  <a:srgbClr val="FFFFFF"/>
                </a:solidFill>
                <a:latin typeface="Calibri"/>
              </a:rPr>
              <a:t>amitriptyline for pain relief ms</a:t>
            </a:r>
            <a:br/>
            <a:r>
              <a:rPr b="false" i="false" strike="noStrike" sz="1200" u="none">
                <a:solidFill>
                  <a:srgbClr val="FFFFFF"/>
                </a:solidFill>
                <a:latin typeface="Calibri"/>
              </a:rPr>
              <a:t>So honestly, I just want to say thank you from his sisters perspective.</a:t>
            </a:r>
            <a:br/>
            <a:r>
              <a:rPr b="false" i="false" strike="noStrike" sz="1200" u="none">
                <a:solidFill>
                  <a:srgbClr val="FFFFFF"/>
                </a:solidFill>
                <a:latin typeface="Calibri"/>
              </a:rPr>
              <a:t>amitriptyline for pain reviews</a:t>
            </a:r>
            <a:br/>
            <a:r>
              <a:rPr b="false" i="false" strike="noStrike" sz="1200" u="none">
                <a:solidFill>
                  <a:srgbClr val="FFFFFF"/>
                </a:solidFill>
                <a:latin typeface="Calibri"/>
              </a:rPr>
              <a:t>amitriptyline 50 mg overdose</a:t>
            </a:r>
            <a:br/>
            <a:r>
              <a:rPr b="false" i="false" strike="noStrike" sz="1200" u="none">
                <a:solidFill>
                  <a:srgbClr val="FFFFFF"/>
                </a:solidFill>
                <a:latin typeface="Calibri"/>
              </a:rPr>
              <a:t>amitriptyline 10mg tablet accord</a:t>
            </a:r>
            <a:br/>
            <a:r>
              <a:rPr b="false" i="false" strike="noStrike" sz="1200" u="none">
                <a:solidFill>
                  <a:srgbClr val="FFFFFF"/>
                </a:solidFill>
                <a:latin typeface="Calibri"/>
              </a:rPr>
              <a:t>Believe me every problem you have, could be solved But, you must be strong, and keep trying</a:t>
            </a:r>
            <a:br/>
            <a:r>
              <a:rPr b="false" i="false" strike="noStrike" sz="1200" u="none">
                <a:solidFill>
                  <a:srgbClr val="FFFFFF"/>
                </a:solidFill>
                <a:latin typeface="Calibri"/>
              </a:rPr>
              <a:t>amitriptyline pregnancy bnf</a:t>
            </a:r>
            <a:br/>
            <a:r>
              <a:rPr b="false" i="false" strike="noStrike" sz="1200" u="none">
                <a:solidFill>
                  <a:srgbClr val="FFFFFF"/>
                </a:solidFill>
                <a:latin typeface="Calibri"/>
              </a:rPr>
              <a:t>Boy did that do the trick The pain essentially disappeared and after a few days of moving gently around my back improved so I reduced the dose</a:t>
            </a:r>
            <a:br/>
            <a:r>
              <a:rPr b="false" i="false" strike="noStrike" sz="1200" u="none">
                <a:solidFill>
                  <a:srgbClr val="FFFFFF"/>
                </a:solidFill>
                <a:latin typeface="Calibri"/>
              </a:rPr>
              <a:t>amitriptyline 25 mg weight loss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interactions food</a:t>
            </a:r>
            <a:br/>
            <a:r>
              <a:rPr b="false" i="false" strike="noStrike" sz="1200" u="none">
                <a:solidFill>
                  <a:srgbClr val="FFFFFF"/>
                </a:solidFill>
                <a:latin typeface="Calibri"/>
              </a:rPr>
              <a:t>amitriptyline pregnancy studies</a:t>
            </a:r>
            <a:br/>
            <a:r>
              <a:rPr b="false" i="false" strike="noStrike" sz="1200" u="none">
                <a:solidFill>
                  <a:srgbClr val="FFFFFF"/>
                </a:solidFill>
                <a:latin typeface="Calibri"/>
              </a:rPr>
              <a:t>They've gotten thinner, faster and much more affordable, yet the way we navigate them has stayed virtually the same since 1983 when Apple released the Lisa, one of the first computers with a mouse</a:t>
            </a:r>
            <a:br/>
            <a:r>
              <a:rPr b="false" i="false" strike="noStrike" sz="1200" u="none">
                <a:solidFill>
                  <a:srgbClr val="FFFFFF"/>
                </a:solidFill>
                <a:latin typeface="Calibri"/>
              </a:rPr>
              <a:t>amitriptyline oral contraceptives</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amitriptyline prescription drug</a:t>
            </a:r>
            <a:br/>
            <a:r>
              <a:rPr b="false" i="false" strike="noStrike" sz="1200" u="none">
                <a:solidFill>
                  <a:srgbClr val="FFFFFF"/>
                </a:solidFill>
                <a:latin typeface="Calibri"/>
              </a:rPr>
              <a:t>elavil amitriptyline</a:t>
            </a:r>
            <a:br/>
            <a:r>
              <a:rPr b="false" i="false" strike="noStrike" sz="1200" u="none">
                <a:solidFill>
                  <a:srgbClr val="FFFFFF"/>
                </a:solidFill>
                <a:latin typeface="Calibri"/>
              </a:rPr>
              <a:t>amitriptyline for pain relief</a:t>
            </a:r>
            <a:br/>
            <a:r>
              <a:rPr b="false" i="false" strike="noStrike" sz="1200" u="none">
                <a:solidFill>
                  <a:srgbClr val="FFFFFF"/>
                </a:solidFill>
                <a:latin typeface="Calibri"/>
              </a:rPr>
              <a:t>amitriptyline oral liquid</a:t>
            </a:r>
            <a:br/>
            <a:r>
              <a:rPr b="false" i="false" strike="noStrike" sz="1200" u="none">
                <a:solidFill>
                  <a:srgbClr val="FFFFFF"/>
                </a:solidFill>
                <a:latin typeface="Calibri"/>
              </a:rPr>
              <a:t>does amitriptyline affect the contraceptive pill</a:t>
            </a:r>
            <a:br/>
            <a:r>
              <a:rPr b="false" i="false" strike="noStrike" sz="1200" u="none">
                <a:solidFill>
                  <a:srgbClr val="FFFFFF"/>
                </a:solidFill>
                <a:latin typeface="Calibri"/>
              </a:rPr>
              <a:t>amitriptyline 50 mg migraine</a:t>
            </a:r>
            <a:br/>
            <a:r>
              <a:rPr b="false" i="false" strike="noStrike" sz="1200" u="none">
                <a:solidFill>
                  <a:srgbClr val="FFFFFF"/>
                </a:solidFill>
                <a:latin typeface="Calibri"/>
              </a:rPr>
              <a:t>amitriptyline hcl 25 mg cost</a:t>
            </a:r>
            <a:br/>
            <a:r>
              <a:rPr b="false" i="false" strike="noStrike" sz="1200" u="none">
                <a:solidFill>
                  <a:srgbClr val="FFFFFF"/>
                </a:solidFill>
                <a:latin typeface="Calibri"/>
              </a:rPr>
              <a:t>amitriptyline hydrochloride 25 mg effects</a:t>
            </a:r>
            <a:br/>
            <a:r>
              <a:rPr b="false" i="false" strike="noStrike" sz="1200" u="none">
                <a:solidFill>
                  <a:srgbClr val="FFFFFF"/>
                </a:solidFill>
                <a:latin typeface="Calibri"/>
              </a:rPr>
              <a:t>prescription drug amitriptyline</a:t>
            </a:r>
            <a:br/>
            <a:r>
              <a:rPr b="false" i="false" strike="noStrike" sz="1200" u="none">
                <a:solidFill>
                  <a:srgbClr val="FFFFFF"/>
                </a:solidFill>
                <a:latin typeface="Calibri"/>
              </a:rPr>
              <a:t>order amitriptyline online no prescription</a:t>
            </a:r>
            <a:br/>
            <a:r>
              <a:rPr b="false" i="false" strike="noStrike" sz="1200" u="none">
                <a:solidFill>
                  <a:srgbClr val="FFFFFF"/>
                </a:solidFill>
                <a:latin typeface="Calibri"/>
              </a:rPr>
              <a:t>amitriptyline 30 mg efectos secundarios</a:t>
            </a:r>
            <a:br/>
            <a:r>
              <a:rPr b="false" i="false" strike="noStrike" sz="1200" u="none">
                <a:solidFill>
                  <a:srgbClr val="FFFFFF"/>
                </a:solidFill>
                <a:latin typeface="Calibri"/>
              </a:rPr>
              <a:t>Majoritatea reactiilor adverse sunt dependente de doza si dispar cand se reduce doza sau se intrerupe tratamentul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hcl 25 mg tablets</a:t>
            </a:r>
            <a:br/>
            <a:r>
              <a:rPr b="false" i="false" strike="noStrike" sz="1200" u="none">
                <a:solidFill>
                  <a:srgbClr val="FFFFFF"/>
                </a:solidFill>
                <a:latin typeface="Calibri"/>
              </a:rPr>
              <a:t>amitriptyline 25 mg oral tablet</a:t>
            </a:r>
            <a:br/>
            <a:r>
              <a:rPr b="false" i="false" strike="noStrike" sz="1200" u="none">
                <a:solidFill>
                  <a:srgbClr val="FFFFFF"/>
                </a:solidFill>
                <a:latin typeface="Calibri"/>
              </a:rPr>
              <a:t>amitriptyline (elavil) 50 mg tablet</a:t>
            </a:r>
            <a:br/>
            <a:r>
              <a:rPr b="false" i="false" strike="noStrike" sz="1200" u="none">
                <a:solidFill>
                  <a:srgbClr val="FFFFFF"/>
                </a:solidFill>
                <a:latin typeface="Calibri"/>
              </a:rPr>
              <a:t>And in so doing we can make changes in ourselves so that we can grow</a:t>
            </a:r>
            <a:br/>
            <a:r>
              <a:rPr b="false" i="false" strike="noStrike" sz="1200" u="none">
                <a:solidFill>
                  <a:srgbClr val="FFFFFF"/>
                </a:solidFill>
                <a:latin typeface="Calibri"/>
              </a:rPr>
              <a:t>amitriptyline 25 mg get you high</a:t>
            </a:r>
            <a:br/>
            <a:r>
              <a:rPr b="false" i="false" strike="noStrike" sz="1200" u="none">
                <a:solidFill>
                  <a:srgbClr val="FFFFFF"/>
                </a:solidFill>
                <a:latin typeface="Calibri"/>
              </a:rPr>
              <a:t>These findings should be taken into account for proper interpretation of serum PSA when evaluating men treated with finasteride</a:t>
            </a:r>
            <a:br/>
            <a:r>
              <a:rPr b="false" i="false" strike="noStrike" sz="1200" u="none">
                <a:solidFill>
                  <a:srgbClr val="FFFFFF"/>
                </a:solidFill>
                <a:latin typeface="Calibri"/>
              </a:rPr>
              <a:t>amitriptyline 100 mg price</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amitriptyline interactions herbs</a:t>
            </a:r>
            <a:br/>
            <a:r>
              <a:rPr b="false" i="false" strike="noStrike" sz="1200" u="none">
                <a:solidFill>
                  <a:srgbClr val="FFFFFF"/>
                </a:solidFill>
                <a:latin typeface="Calibri"/>
              </a:rPr>
              <a:t>Hello backend - I hope you are having a good experience here in our community and find it beneficial and helpful to you</a:t>
            </a:r>
            <a:br/>
            <a:r>
              <a:rPr b="false" i="false" strike="noStrike" sz="1200" u="none">
                <a:solidFill>
                  <a:srgbClr val="FFFFFF"/>
                </a:solidFill>
                <a:latin typeface="Calibri"/>
              </a:rPr>
              <a:t>what does 25 mg amitriptyline look like</a:t>
            </a:r>
            <a:br/>
            <a:r>
              <a:rPr b="false" i="false" strike="noStrike" sz="1200" u="none">
                <a:solidFill>
                  <a:srgbClr val="FFFFFF"/>
                </a:solidFill>
                <a:latin typeface="Calibri"/>
              </a:rPr>
              <a:t>amitriptyline dextromethorphan tramadol cream</a:t>
            </a:r>
            <a:br/>
            <a:r>
              <a:rPr b="false" i="false" strike="noStrike" sz="1200" u="none">
                <a:solidFill>
                  <a:srgbClr val="FFFFFF"/>
                </a:solidFill>
                <a:latin typeface="Calibri"/>
              </a:rPr>
              <a:t>amitriptyline price australia</a:t>
            </a:r>
            <a:br/>
            <a:r>
              <a:rPr b="false" i="false" strike="noStrike" sz="1200" u="none">
                <a:solidFill>
                  <a:srgbClr val="FFFFFF"/>
                </a:solidFill>
                <a:latin typeface="Calibri"/>
              </a:rPr>
              <a:t>amitriptyline hcl high blood pressure</a:t>
            </a:r>
            <a:br/>
            <a:r>
              <a:rPr b="false" i="false" strike="noStrike" sz="1200" u="none">
                <a:solidFill>
                  <a:srgbClr val="FFFFFF"/>
                </a:solidFill>
                <a:latin typeface="Calibri"/>
              </a:rPr>
              <a:t>amitriptyline hydrochloride tablets ip 25 mg</a:t>
            </a:r>
            <a:br/>
            <a:r>
              <a:rPr b="false" i="false" strike="noStrike" sz="1200" u="none">
                <a:solidFill>
                  <a:srgbClr val="FFFFFF"/>
                </a:solidFill>
                <a:latin typeface="Calibri"/>
              </a:rPr>
              <a:t>I am not allowed to even have one single Advil or any other NSAID</a:t>
            </a:r>
            <a:br/>
            <a:r>
              <a:rPr b="false" i="false" strike="noStrike" sz="1200" u="none">
                <a:solidFill>
                  <a:srgbClr val="FFFFFF"/>
                </a:solidFill>
                <a:latin typeface="Calibri"/>
              </a:rPr>
              <a:t>amitriptyline hcl 25 mg teva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amitriptyline a class c drug</a:t>
            </a:r>
            <a:br/>
            <a:r>
              <a:rPr b="false" i="false" strike="noStrike" sz="1200" u="none">
                <a:solidFill>
                  <a:srgbClr val="FFFFFF"/>
                </a:solidFill>
                <a:latin typeface="Calibri"/>
              </a:rPr>
              <a:t>40 mg amitriptyline</a:t>
            </a:r>
            <a:br/>
            <a:r>
              <a:rPr b="false" i="false" strike="noStrike" sz="1200" u="none">
                <a:solidFill>
                  <a:srgbClr val="FFFFFF"/>
                </a:solidFill>
                <a:latin typeface="Calibri"/>
              </a:rPr>
              <a:t>online amitriptyline</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high off amitriptyline hydrochloride</a:t>
            </a:r>
            <a:br/>
            <a:r>
              <a:rPr b="false" i="false" strike="noStrike" sz="1200" u="none">
                <a:solidFill>
                  <a:srgbClr val="FFFFFF"/>
                </a:solidFill>
                <a:latin typeface="Calibri"/>
              </a:rPr>
              <a:t>I lost 60 lbs in just under a year</a:t>
            </a:r>
            <a:br/>
            <a:r>
              <a:rPr b="false" i="false" strike="noStrike" sz="1200" u="none">
                <a:solidFill>
                  <a:srgbClr val="FFFFFF"/>
                </a:solidFill>
                <a:latin typeface="Calibri"/>
              </a:rPr>
              <a:t>amitriptyline back pain</a:t>
            </a:r>
            <a:br/>
            <a:r>
              <a:rPr b="false" i="false" strike="noStrike" sz="1200" u="none">
                <a:solidFill>
                  <a:srgbClr val="FFFFFF"/>
                </a:solidFill>
                <a:latin typeface="Calibri"/>
              </a:rPr>
              <a:t>This is the only over-the-counter medicine that is really important to take, both prior to and during pregnancy</a:t>
            </a:r>
            <a:br/>
            <a:r>
              <a:rPr b="false" i="false" strike="noStrike" sz="1200" u="none">
                <a:solidFill>
                  <a:srgbClr val="FFFFFF"/>
                </a:solidFill>
                <a:latin typeface="Calibri"/>
              </a:rPr>
              <a:t>amitriptyline hydrochloride 10 mg migraine</a:t>
            </a:r>
            <a:br/>
            <a:r>
              <a:rPr b="false" i="false" strike="noStrike" sz="1200" u="none">
                <a:solidFill>
                  <a:srgbClr val="FFFFFF"/>
                </a:solidFill>
                <a:latin typeface="Calibri"/>
              </a:rPr>
              <a:t>So, if you're on Pristiq and paying out the wazoo for it, ask your doc to call Wyeth rep and get you a 50% off card</a:t>
            </a:r>
            <a:br/>
            <a:r>
              <a:rPr b="false" i="false" strike="noStrike" sz="1200" u="none">
                <a:solidFill>
                  <a:srgbClr val="FFFFFF"/>
                </a:solidFill>
                <a:latin typeface="Calibri"/>
              </a:rPr>
              <a:t>elavil amitriptyline for sleep</a:t>
            </a:r>
            <a:br/>
            <a:r>
              <a:rPr b="false" i="false" strike="noStrike" sz="1200" u="none">
                <a:solidFill>
                  <a:srgbClr val="FFFFFF"/>
                </a:solidFill>
                <a:latin typeface="Calibri"/>
              </a:rPr>
              <a:t>amitriptyline hydrochloride 50 mg</a:t>
            </a:r>
            <a:br/>
            <a:r>
              <a:rPr b="false" i="false" strike="noStrike" sz="1200" u="none">
                <a:solidFill>
                  <a:srgbClr val="FFFFFF"/>
                </a:solidFill>
                <a:latin typeface="Calibri"/>
              </a:rPr>
              <a:t>I also read that lactobacillus acidophilus can kill the bacteria and pave the way for its cousins to thrive</a:t>
            </a:r>
            <a:br/>
            <a:r>
              <a:rPr b="false" i="false" strike="noStrike" sz="1200" u="none">
                <a:solidFill>
                  <a:srgbClr val="FFFFFF"/>
                </a:solidFill>
                <a:latin typeface="Calibri"/>
              </a:rPr>
              <a:t>amitriptyline generic cost</a:t>
            </a:r>
            <a:br/>
            <a:r>
              <a:rPr b="false" i="false" strike="noStrike" sz="1200" u="none">
                <a:solidFill>
                  <a:srgbClr val="FFFFFF"/>
                </a:solidFill>
                <a:latin typeface="Calibri"/>
              </a:rPr>
              <a:t>amitriptyline no prescription</a:t>
            </a:r>
            <a:br/>
            <a:r>
              <a:rPr b="false" i="false" strike="noStrike" sz="1200" u="none">
                <a:solidFill>
                  <a:srgbClr val="FFFFFF"/>
                </a:solidFill>
                <a:latin typeface="Calibri"/>
              </a:rPr>
              <a:t>amitriptyline back pain 10mg</a:t>
            </a:r>
            <a:br/>
            <a:r>
              <a:rPr b="false" i="false" strike="noStrike" sz="1200" u="none">
                <a:solidFill>
                  <a:srgbClr val="FFFFFF"/>
                </a:solidFill>
                <a:latin typeface="Calibri"/>
              </a:rPr>
              <a:t>However, Renova is considered to be a dermal irritant, and the results of continued irritation of the skin for greater than 48 weeks are not known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cream 5</a:t>
            </a:r>
            <a:br/>
            <a:r>
              <a:rPr b="false" i="false" strike="noStrike" sz="1200" u="none">
                <a:solidFill>
                  <a:srgbClr val="FFFFFF"/>
                </a:solidFill>
                <a:latin typeface="Calibri"/>
              </a:rPr>
              <a:t>amitriptyline hcl 25 mg used for sleep</a:t>
            </a:r>
            <a:br/>
            <a:r>
              <a:rPr b="false" i="false" strike="noStrike" sz="1200" u="none">
                <a:solidFill>
                  <a:srgbClr val="FFFFFF"/>
                </a:solidFill>
                <a:latin typeface="Calibri"/>
              </a:rPr>
              <a:t>amitriptyline purchase</a:t>
            </a:r>
            <a:br/>
            <a:r>
              <a:rPr b="false" i="false" strike="noStrike" sz="1200" u="none">
                <a:solidFill>
                  <a:srgbClr val="FFFFFF"/>
                </a:solidFill>
                <a:latin typeface="Calibri"/>
              </a:rPr>
              <a:t>can i take 20mg of amitriptyline</a:t>
            </a:r>
            <a:br/>
            <a:r>
              <a:rPr b="false" i="false" strike="noStrike" sz="1200" u="none">
                <a:solidFill>
                  <a:srgbClr val="FFFFFF"/>
                </a:solidFill>
                <a:latin typeface="Calibri"/>
              </a:rPr>
              <a:t>amitriptyline private prescription</a:t>
            </a:r>
            <a:br/>
            <a:r>
              <a:rPr b="false" i="false" strike="noStrike" sz="1200" u="none">
                <a:solidFill>
                  <a:srgbClr val="FFFFFF"/>
                </a:solidFill>
                <a:latin typeface="Calibri"/>
              </a:rPr>
              <a:t>20 mg amitriptyline</a:t>
            </a:r>
            <a:br/>
            <a:r>
              <a:rPr b="false" i="false" strike="noStrike" sz="1200" u="none">
                <a:solidFill>
                  <a:srgbClr val="FFFFFF"/>
                </a:solidFill>
                <a:latin typeface="Calibri"/>
              </a:rPr>
              <a:t>amitriptyline hydrochloride tablets usp 10 mg</a:t>
            </a:r>
            <a:br/>
            <a:r>
              <a:rPr b="false" i="false" strike="noStrike" sz="1200" u="none">
                <a:solidFill>
                  <a:srgbClr val="FFFFFF"/>
                </a:solidFill>
                <a:latin typeface="Calibri"/>
              </a:rPr>
              <a:t>amitriptyline hcl oral tablet 10mg</a:t>
            </a:r>
            <a:br/>
            <a:r>
              <a:rPr b="false" i="false" strike="noStrike" sz="1200" u="none">
                <a:solidFill>
                  <a:srgbClr val="FFFFFF"/>
                </a:solidFill>
                <a:latin typeface="Calibri"/>
              </a:rPr>
              <a:t>amitriptyline yellow pill</a:t>
            </a:r>
            <a:br/>
            <a:r>
              <a:rPr b="false" i="false" strike="noStrike" sz="1200" u="none">
                <a:solidFill>
                  <a:srgbClr val="FFFFFF"/>
                </a:solidFill>
                <a:latin typeface="Calibri"/>
              </a:rPr>
              <a:t>amitriptyline hydrochloride 25 mg high</a:t>
            </a:r>
            <a:br/>
            <a:r>
              <a:rPr b="false" i="false" strike="noStrike" sz="1200" u="none">
                <a:solidFill>
                  <a:srgbClr val="FFFFFF"/>
                </a:solidFill>
                <a:latin typeface="Calibri"/>
              </a:rPr>
              <a:t>much does amitriptyline cost</a:t>
            </a:r>
            <a:br/>
            <a:r>
              <a:rPr b="false" i="false" strike="noStrike" sz="1200" u="none">
                <a:solidFill>
                  <a:srgbClr val="FFFFFF"/>
                </a:solidFill>
                <a:latin typeface="Calibri"/>
              </a:rPr>
              <a:t>Libido is off, but hopefully that will return - actually, I'm very surprised that pristiq is working so well</a:t>
            </a:r>
            <a:br/>
            <a:r>
              <a:rPr b="false" i="false" strike="noStrike" sz="1200" u="none">
                <a:solidFill>
                  <a:srgbClr val="FFFFFF"/>
                </a:solidFill>
                <a:latin typeface="Calibri"/>
              </a:rPr>
              <a:t>75 mg amitriptyline hcl</a:t>
            </a:r>
            <a:br/>
            <a:r>
              <a:rPr b="false" i="false" strike="noStrike" sz="1200" u="none">
                <a:solidFill>
                  <a:srgbClr val="FFFFFF"/>
                </a:solidFill>
                <a:latin typeface="Calibri"/>
              </a:rPr>
              <a:t>amitriptyline hcl 10mg for migraines</a:t>
            </a:r>
            <a:br/>
            <a:r>
              <a:rPr b="false" i="false" strike="noStrike" sz="1200" u="none">
                <a:solidFill>
                  <a:srgbClr val="FFFFFF"/>
                </a:solidFill>
                <a:latin typeface="Calibri"/>
              </a:rPr>
              <a:t>amitriptyline 10mg tablets</a:t>
            </a:r>
            <a:br/>
            <a:r>
              <a:rPr b="false" i="false" strike="noStrike" sz="1200" u="none">
                <a:solidFill>
                  <a:srgbClr val="FFFFFF"/>
                </a:solidFill>
                <a:latin typeface="Calibri"/>
              </a:rPr>
              <a:t>This won&amp;rsquo;t turn up on a test unless free hormones are measured, which they rarely are</a:t>
            </a:r>
            <a:br/>
            <a:r>
              <a:rPr b="false" i="false" strike="noStrike" sz="1200" u="none">
                <a:solidFill>
                  <a:srgbClr val="FFFFFF"/>
                </a:solidFill>
                <a:latin typeface="Calibri"/>
              </a:rPr>
              <a:t>how many amitriptyline 10mg does it take to overdose</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amitriptyline pregnancy first trimester</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amitriptyline 10mg tablets nhs</a:t>
            </a:r>
            <a:br/>
            <a:r>
              <a:rPr b="false" i="false" strike="noStrike" sz="1200" u="none">
                <a:solidFill>
                  <a:srgbClr val="FFFFFF"/>
                </a:solidFill>
                <a:latin typeface="Calibri"/>
              </a:rPr>
              <a:t>50 mg amitriptyline</a:t>
            </a:r>
            <a:br/>
            <a:r>
              <a:rPr b="false" i="false" strike="noStrike" sz="1200" u="none">
                <a:solidFill>
                  <a:srgbClr val="FFFFFF"/>
                </a:solidFill>
                <a:latin typeface="Calibri"/>
              </a:rPr>
              <a:t>amitriptyline hcl 10 mg migraines</a:t>
            </a:r>
            <a:br/>
            <a:r>
              <a:rPr b="false" i="false" strike="noStrike" sz="1200" u="none">
                <a:solidFill>
                  <a:srgbClr val="FFFFFF"/>
                </a:solidFill>
                <a:latin typeface="Calibri"/>
              </a:rPr>
              <a:t>amitriptyline hcl 20 mg</a:t>
            </a:r>
            <a:br/>
            <a:r>
              <a:rPr b="false" i="false" strike="noStrike" sz="1200" u="none">
                <a:solidFill>
                  <a:srgbClr val="FFFFFF"/>
                </a:solidFill>
                <a:latin typeface="Calibri"/>
              </a:rPr>
              <a:t>buy amitriptyline uk</a:t>
            </a:r>
            <a:br/>
            <a:r>
              <a:rPr b="false" i="false" strike="noStrike" sz="1200" u="none">
                <a:solidFill>
                  <a:srgbClr val="FFFFFF"/>
                </a:solidFill>
                <a:latin typeface="Calibri"/>
              </a:rPr>
              <a:t>I am not sure whether to blame the injection for my weight gain but looking at the other comments it seems like a reasonable explanation for it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2015-12-20T01:16:37+04:00</dcterms:created>
  <dcterms:modified xsi:type="dcterms:W3CDTF">2015-12-20T01:16:37+04:00</dcterms:modified>
  <dc:title>Amitriptyline Migraine Weight Loss - 25 Mg Amitriptyline For Sleep</dc:title>
  <dc:description>Amitriptyline hcl 25 mg for anxiety, amitriptyline interactions, amitriptyline hydrochloride tablets usp 25 mg, amitriptyline prescription drug, amitriptyline 25 mg get you high, amitriptyline private prescription, much does amitriptyline cost</dc:description>
  <dc:subject>Amitriptyline Migraine Weight Loss - 25 Mg Amitriptyline For Sleep</dc:subject>
  <cp:keywords>amitriptyline for pain dosage, amitriptyline hydrochloride 25 mg tablet, amitriptyline hydrochloride tablets ip 10 mg, amitriptyline 10mg for stomach pain, endep 50 amitriptyline hydrochloride, amitriptyline hydrochloride tablets usp 25 mg, what is amitriptyline 75 mg used for, amitriptyline 25 mg weight loss, high off amitriptyline hydrochloride, amitriptyline hydrochloride tablets usp 10 mg</cp:keywords>
  <cp:category/>
</cp:coreProperties>
</file>