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Amitriptyline Dosage For Pain Relief</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25 mg for migraines</a:t>
            </a:r>
            <a:br/>
            <a:r>
              <a:rPr b="false" i="false" strike="noStrike" sz="1200" u="none">
                <a:solidFill>
                  <a:srgbClr val="FFFFFF"/>
                </a:solidFill>
                <a:latin typeface="Calibri"/>
              </a:rPr>
              <a:t>thuoc apo amitriptyline 25mg</a:t>
            </a:r>
            <a:br/>
            <a:r>
              <a:rPr b="false" i="false" strike="noStrike" sz="1200" u="none">
                <a:solidFill>
                  <a:srgbClr val="FFFFFF"/>
                </a:solidFill>
                <a:latin typeface="Calibri"/>
              </a:rPr>
              <a:t>amitriptyline 10mg street price</a:t>
            </a:r>
            <a:br/>
            <a:r>
              <a:rPr b="false" i="false" strike="noStrike" sz="1200" u="none">
                <a:solidFill>
                  <a:srgbClr val="FFFFFF"/>
                </a:solidFill>
                <a:latin typeface="Calibri"/>
              </a:rPr>
              <a:t>amitriptyline price increase</a:t>
            </a:r>
            <a:br/>
            <a:r>
              <a:rPr b="false" i="false" strike="noStrike" sz="1200" u="none">
                <a:solidFill>
                  <a:srgbClr val="FFFFFF"/>
                </a:solidFill>
                <a:latin typeface="Calibri"/>
              </a:rPr>
              <a:t>elavil/amitriptyline for dogs</a:t>
            </a:r>
            <a:br/>
            <a:r>
              <a:rPr b="false" i="false" strike="noStrike" sz="1200" u="none">
                <a:solidFill>
                  <a:srgbClr val="FFFFFF"/>
                </a:solidFill>
                <a:latin typeface="Calibri"/>
              </a:rPr>
              <a:t>amitriptyline hcl</a:t>
            </a:r>
            <a:br/>
            <a:r>
              <a:rPr b="false" i="false" strike="noStrike" sz="1200" u="none">
                <a:solidFill>
                  <a:srgbClr val="FFFFFF"/>
                </a:solidFill>
                <a:latin typeface="Calibri"/>
              </a:rPr>
              <a:t>In these patients with acute hepatotoxicity, DILANTIN should be immediately discontinued and not re-administered.</a:t>
            </a:r>
            <a:br/>
            <a:r>
              <a:rPr b="false" i="false" strike="noStrike" sz="1200" u="none">
                <a:solidFill>
                  <a:srgbClr val="FFFFFF"/>
                </a:solidFill>
                <a:latin typeface="Calibri"/>
              </a:rPr>
              <a:t>amitriptyline 25 mg for pain relief</a:t>
            </a:r>
            <a:br/>
            <a:r>
              <a:rPr b="false" i="false" strike="noStrike" sz="1200" u="none">
                <a:solidFill>
                  <a:srgbClr val="FFFFFF"/>
                </a:solidFill>
                <a:latin typeface="Calibri"/>
              </a:rPr>
              <a:t>amitriptyline hcl 50 mg tab</a:t>
            </a:r>
            <a:br/>
            <a:r>
              <a:rPr b="false" i="false" strike="noStrike" sz="1200" u="none">
                <a:solidFill>
                  <a:srgbClr val="FFFFFF"/>
                </a:solidFill>
                <a:latin typeface="Calibri"/>
              </a:rPr>
              <a:t>amitriptyline dosage for chronic pain</a:t>
            </a:r>
            <a:br/>
            <a:r>
              <a:rPr b="false" i="false" strike="noStrike" sz="1200" u="none">
                <a:solidFill>
                  <a:srgbClr val="FFFFFF"/>
                </a:solidFill>
                <a:latin typeface="Calibri"/>
              </a:rPr>
              <a:t>amitriptyline buy online uk</a:t>
            </a:r>
            <a:br/>
            <a:r>
              <a:rPr b="false" i="false" strike="noStrike" sz="1200" u="none">
                <a:solidFill>
                  <a:srgbClr val="FFFFFF"/>
                </a:solidFill>
                <a:latin typeface="Calibri"/>
              </a:rPr>
              <a:t>amitriptyline buy online no prescription</a:t>
            </a:r>
            <a:br/>
            <a:r>
              <a:rPr b="false" i="false" strike="noStrike" sz="1200" u="none">
                <a:solidFill>
                  <a:srgbClr val="FFFFFF"/>
                </a:solidFill>
                <a:latin typeface="Calibri"/>
              </a:rPr>
              <a:t>I have had dizziness and a whole host of other symptoms including migraine for nearly 5 years now</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150 mg tablet</a:t>
            </a:r>
            <a:br/>
            <a:r>
              <a:rPr b="false" i="false" strike="noStrike" sz="1200" u="none">
                <a:solidFill>
                  <a:srgbClr val="FFFFFF"/>
                </a:solidFill>
                <a:latin typeface="Calibri"/>
              </a:rPr>
              <a:t>amitriptyline 300mg</a:t>
            </a:r>
            <a:br/>
            <a:r>
              <a:rPr b="false" i="false" strike="noStrike" sz="1200" u="none">
                <a:solidFill>
                  <a:srgbClr val="FFFFFF"/>
                </a:solidFill>
                <a:latin typeface="Calibri"/>
              </a:rPr>
              <a:t>After the follow up visit I told her that my sex life wasn't the best and she changed the Paxil to Lexapro.....OH MY GOD what a nightmare...</a:t>
            </a:r>
            <a:br/>
            <a:r>
              <a:rPr b="false" i="false" strike="noStrike" sz="1200" u="none">
                <a:solidFill>
                  <a:srgbClr val="FFFFFF"/>
                </a:solidFill>
                <a:latin typeface="Calibri"/>
              </a:rPr>
              <a:t>amitriptyline prescription assistance</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amitriptyline 25 mg for sleep</a:t>
            </a:r>
            <a:br/>
            <a:r>
              <a:rPr b="false" i="false" strike="noStrike" sz="1200" u="none">
                <a:solidFill>
                  <a:srgbClr val="FFFFFF"/>
                </a:solidFill>
                <a:latin typeface="Calibri"/>
              </a:rPr>
              <a:t>Side Effects Of Imodium Acute Diarrhea Pollen Treatment Allergy Relief Allergy Medications Swelling Cephalexin 500 Mg Std</a:t>
            </a:r>
            <a:br/>
            <a:r>
              <a:rPr b="false" i="false" strike="noStrike" sz="1200" u="none">
                <a:solidFill>
                  <a:srgbClr val="FFFFFF"/>
                </a:solidFill>
                <a:latin typeface="Calibri"/>
              </a:rPr>
              <a:t>can you get high off amitriptyline hydrochloride 50 mg</a:t>
            </a:r>
            <a:br/>
            <a:r>
              <a:rPr b="false" i="false" strike="noStrike" sz="1200" u="none">
                <a:solidFill>
                  <a:srgbClr val="FFFFFF"/>
                </a:solidFill>
                <a:latin typeface="Calibri"/>
              </a:rPr>
              <a:t>amitriptyline rx</a:t>
            </a:r>
            <a:br/>
            <a:r>
              <a:rPr b="false" i="false" strike="noStrike" sz="1200" u="none">
                <a:solidFill>
                  <a:srgbClr val="FFFFFF"/>
                </a:solidFill>
                <a:latin typeface="Calibri"/>
              </a:rPr>
              <a:t>J&amp;J already paid millions to the government for improperly marketing Risperdal, and now it faces lawsuits filed by patients</a:t>
            </a:r>
            <a:br/>
            <a:r>
              <a:rPr b="false" i="false" strike="noStrike" sz="1200" u="none">
                <a:solidFill>
                  <a:srgbClr val="FFFFFF"/>
                </a:solidFill>
                <a:latin typeface="Calibri"/>
              </a:rPr>
              <a:t>buy amitriptyline 10mg</a:t>
            </a:r>
            <a:br/>
            <a:r>
              <a:rPr b="false" i="false" strike="noStrike" sz="1200" u="none">
                <a:solidFill>
                  <a:srgbClr val="FFFFFF"/>
                </a:solidFill>
                <a:latin typeface="Calibri"/>
              </a:rPr>
              <a:t>amitriptyline pill color</a:t>
            </a:r>
            <a:br/>
            <a:r>
              <a:rPr b="false" i="false" strike="noStrike" sz="1200" u="none">
                <a:solidFill>
                  <a:srgbClr val="FFFFFF"/>
                </a:solidFill>
                <a:latin typeface="Calibri"/>
              </a:rPr>
              <a:t>amitriptyline hcl 25 mg tab uses</a:t>
            </a:r>
            <a:br/>
            <a:r>
              <a:rPr b="false" i="false" strike="noStrike" sz="1200" u="none">
                <a:solidFill>
                  <a:srgbClr val="FFFFFF"/>
                </a:solidFill>
                <a:latin typeface="Calibri"/>
              </a:rPr>
              <a:t>amitriptyline dosage for pain relief</a:t>
            </a:r>
            <a:br/>
            <a:r>
              <a:rPr b="false" i="false" strike="noStrike" sz="1200" u="none">
                <a:solidFill>
                  <a:srgbClr val="FFFFFF"/>
                </a:solidFill>
                <a:latin typeface="Calibri"/>
              </a:rPr>
              <a:t>amitriptyline purchase uk</a:t>
            </a:r>
            <a:br/>
            <a:r>
              <a:rPr b="false" i="false" strike="noStrike" sz="1200" u="none">
                <a:solidFill>
                  <a:srgbClr val="FFFFFF"/>
                </a:solidFill>
                <a:latin typeface="Calibri"/>
              </a:rPr>
              <a:t>amitriptyline hcl 10mg tab</a:t>
            </a:r>
            <a:br/>
            <a:r>
              <a:rPr b="false" i="false" strike="noStrike" sz="1200" u="none">
                <a:solidFill>
                  <a:srgbClr val="FFFFFF"/>
                </a:solidFill>
                <a:latin typeface="Calibri"/>
              </a:rPr>
              <a:t>apo amitriptyline hcl tab 10mg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amitriptyline weight gain 10mg</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amitriptyline hcl 25 mg tab</a:t>
            </a:r>
            <a:br/>
            <a:r>
              <a:rPr b="false" i="false" strike="noStrike" sz="1200" u="none">
                <a:solidFill>
                  <a:srgbClr val="FFFFFF"/>
                </a:solidFill>
                <a:latin typeface="Calibri"/>
              </a:rPr>
              <a:t>Margolis and his colleagues took nose and throat swabs from 83 patients being treated for acne at their dermatology clinic to look for the presence of staph bacteria</a:t>
            </a:r>
            <a:br/>
            <a:r>
              <a:rPr b="false" i="false" strike="noStrike" sz="1200" u="none">
                <a:solidFill>
                  <a:srgbClr val="FFFFFF"/>
                </a:solidFill>
                <a:latin typeface="Calibri"/>
              </a:rPr>
              <a:t>weight loss after coming off amitriptyline</a:t>
            </a:r>
            <a:br/>
            <a:r>
              <a:rPr b="false" i="false" strike="noStrike" sz="1200" u="none">
                <a:solidFill>
                  <a:srgbClr val="FFFFFF"/>
                </a:solidFill>
                <a:latin typeface="Calibri"/>
              </a:rPr>
              <a:t>The major medical use for levothyroxine is in the treatment of all forms of hypothyroidism</a:t>
            </a:r>
            <a:br/>
            <a:r>
              <a:rPr b="false" i="false" strike="noStrike" sz="1200" u="none">
                <a:solidFill>
                  <a:srgbClr val="FFFFFF"/>
                </a:solidFill>
                <a:latin typeface="Calibri"/>
              </a:rPr>
              <a:t>amitriptyline 100mg tab</a:t>
            </a:r>
            <a:br/>
            <a:r>
              <a:rPr b="false" i="false" strike="noStrike" sz="1200" u="none">
                <a:solidFill>
                  <a:srgbClr val="FFFFFF"/>
                </a:solidFill>
                <a:latin typeface="Calibri"/>
              </a:rPr>
              <a:t>amitriptyline for painful bladder syndrome</a:t>
            </a:r>
            <a:br/>
            <a:r>
              <a:rPr b="false" i="false" strike="noStrike" sz="1200" u="none">
                <a:solidFill>
                  <a:srgbClr val="FFFFFF"/>
                </a:solidFill>
                <a:latin typeface="Calibri"/>
              </a:rPr>
              <a:t>amitriptyline small yellow pill</a:t>
            </a:r>
            <a:br/>
            <a:r>
              <a:rPr b="false" i="false" strike="noStrike" sz="1200" u="none">
                <a:solidFill>
                  <a:srgbClr val="FFFFFF"/>
                </a:solidFill>
                <a:latin typeface="Calibri"/>
              </a:rPr>
              <a:t>100 mg amitriptyline hcl</a:t>
            </a:r>
            <a:br/>
            <a:r>
              <a:rPr b="false" i="false" strike="noStrike" sz="1200" u="none">
                <a:solidFill>
                  <a:srgbClr val="FFFFFF"/>
                </a:solidFill>
                <a:latin typeface="Calibri"/>
              </a:rPr>
              <a:t>endep 10 amitriptyline tablets</a:t>
            </a:r>
            <a:br/>
            <a:r>
              <a:rPr b="false" i="false" strike="noStrike" sz="1200" u="none">
                <a:solidFill>
                  <a:srgbClr val="FFFFFF"/>
                </a:solidFill>
                <a:latin typeface="Calibri"/>
              </a:rPr>
              <a:t>amitriptyline hydrochloride 25 mg recreational use</a:t>
            </a:r>
            <a:br/>
            <a:r>
              <a:rPr b="false" i="false" strike="noStrike" sz="1200" u="none">
                <a:solidFill>
                  <a:srgbClr val="FFFFFF"/>
                </a:solidFill>
                <a:latin typeface="Calibri"/>
              </a:rPr>
              <a:t>A useful definition of constipation is going to the toilet less frequently than is normal for you, and passing hard stools (poo) when you do go.</a:t>
            </a:r>
            <a:br/>
            <a:r>
              <a:rPr b="false" i="false" strike="noStrike" sz="1200" u="none">
                <a:solidFill>
                  <a:srgbClr val="FFFFFF"/>
                </a:solidFill>
                <a:latin typeface="Calibri"/>
              </a:rPr>
              <a:t>amitriptyline hydrochloride 25 mg get you high</a:t>
            </a:r>
            <a:br/>
            <a:r>
              <a:rPr b="false" i="false" strike="noStrike" sz="1200" u="none">
                <a:solidFill>
                  <a:srgbClr val="FFFFFF"/>
                </a:solidFill>
                <a:latin typeface="Calibri"/>
              </a:rPr>
              <a:t>The standard of care for thyroid disorders &amp;mdash; whether autoimmune, as most are, or otherwise &amp;mdash; is replacement hormone</a:t>
            </a:r>
            <a:br/>
            <a:r>
              <a:rPr b="false" i="false" strike="noStrike" sz="1200" u="none">
                <a:solidFill>
                  <a:srgbClr val="FFFFFF"/>
                </a:solidFill>
                <a:latin typeface="Calibri"/>
              </a:rPr>
              <a:t>amitriptyline 10mg overdose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TWO QUESTIONS I was prescribed 0.25 mg xanax</a:t>
            </a:r>
            <a:br/>
            <a:r>
              <a:rPr b="false" i="false" strike="noStrike" sz="1200" u="none">
                <a:solidFill>
                  <a:srgbClr val="FFFFFF"/>
                </a:solidFill>
                <a:latin typeface="Calibri"/>
              </a:rPr>
              <a:t>amitriptyline hydrochloride 25 mg</a:t>
            </a:r>
            <a:br/>
            <a:r>
              <a:rPr b="false" i="false" strike="noStrike" sz="1200" u="none">
                <a:solidFill>
                  <a:srgbClr val="FFFFFF"/>
                </a:solidFill>
                <a:latin typeface="Calibri"/>
              </a:rPr>
              <a:t>amitriptyline tablets bp 25 mg</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amitriptyline online purchase</a:t>
            </a:r>
            <a:br/>
            <a:r>
              <a:rPr b="false" i="false" strike="noStrike" sz="1200" u="none">
                <a:solidFill>
                  <a:srgbClr val="FFFFFF"/>
                </a:solidFill>
                <a:latin typeface="Calibri"/>
              </a:rPr>
              <a:t>amitriptyline 75 mg tablets</a:t>
            </a:r>
            <a:br/>
            <a:r>
              <a:rPr b="false" i="false" strike="noStrike" sz="1200" u="none">
                <a:solidFill>
                  <a:srgbClr val="FFFFFF"/>
                </a:solidFill>
                <a:latin typeface="Calibri"/>
              </a:rPr>
              <a:t>amitriptyline hcl 10mg weight gain</a:t>
            </a:r>
            <a:br/>
            <a:r>
              <a:rPr b="false" i="false" strike="noStrike" sz="1200" u="none">
                <a:solidFill>
                  <a:srgbClr val="FFFFFF"/>
                </a:solidFill>
                <a:latin typeface="Calibri"/>
              </a:rPr>
              <a:t>prescription drug amitriptyline hcl</a:t>
            </a:r>
            <a:br/>
            <a:r>
              <a:rPr b="false" i="false" strike="noStrike" sz="1200" u="none">
                <a:solidFill>
                  <a:srgbClr val="FFFFFF"/>
                </a:solidFill>
                <a:latin typeface="Calibri"/>
              </a:rPr>
              <a:t>cost of amitriptyline 25mg</a:t>
            </a:r>
            <a:br/>
            <a:r>
              <a:rPr b="false" i="false" strike="noStrike" sz="1200" u="none">
                <a:solidFill>
                  <a:srgbClr val="FFFFFF"/>
                </a:solidFill>
                <a:latin typeface="Calibri"/>
              </a:rPr>
              <a:t>It took around a month before I started to feel normal and then slowly but surely the dizzy spells reduced to nothing</a:t>
            </a:r>
            <a:br/>
            <a:r>
              <a:rPr b="false" i="false" strike="noStrike" sz="1200" u="none">
                <a:solidFill>
                  <a:srgbClr val="FFFFFF"/>
                </a:solidFill>
                <a:latin typeface="Calibri"/>
              </a:rPr>
              <a:t>how long does it take for amitriptyline to work for back pain</a:t>
            </a:r>
            <a:br/>
            <a:r>
              <a:rPr b="false" i="false" strike="noStrike" sz="1200" u="none">
                <a:solidFill>
                  <a:srgbClr val="FFFFFF"/>
                </a:solidFill>
                <a:latin typeface="Calibri"/>
              </a:rPr>
              <a:t>amitriptyline hydrochloride 50 mg high</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amitriptyline 4 tramadol 20 cream</a:t>
            </a:r>
            <a:br/>
            <a:r>
              <a:rPr b="false" i="false" strike="noStrike" sz="1200" u="none">
                <a:solidFill>
                  <a:srgbClr val="FFFFFF"/>
                </a:solidFill>
                <a:latin typeface="Calibri"/>
              </a:rPr>
              <a:t>amitriptyline tablets 10mg patient information</a:t>
            </a:r>
            <a:br/>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25 mg amitriptyline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 I went to sleep thinking about it and all of a sudden in my dream, I just like froze and just there it was, creeping slowly at me</a:t>
            </a:r>
            <a:br/>
            <a:r>
              <a:rPr b="false" i="false" strike="noStrike" sz="1200" u="none">
                <a:solidFill>
                  <a:srgbClr val="FFFFFF"/>
                </a:solidFill>
                <a:latin typeface="Calibri"/>
              </a:rPr>
              <a:t>amitriptyline hcl 25 mg en espa㰿l</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amitriptyline tablets bp 10mg</a:t>
            </a:r>
            <a:br/>
            <a:r>
              <a:rPr b="false" i="false" strike="noStrike" sz="1200" u="none">
                <a:solidFill>
                  <a:srgbClr val="FFFFFF"/>
                </a:solidFill>
                <a:latin typeface="Calibri"/>
              </a:rPr>
              <a:t>The possibility of a suicide attempt is inherent in schizophrenia and  bipolar disorder, and close supervision of high-risk patients should  accompany drug therapy</a:t>
            </a:r>
            <a:br/>
            <a:r>
              <a:rPr b="false" i="false" strike="noStrike" sz="1200" u="none">
                <a:solidFill>
                  <a:srgbClr val="FFFFFF"/>
                </a:solidFill>
                <a:latin typeface="Calibri"/>
              </a:rPr>
              <a:t>amitriptyline 10mg buy online</a:t>
            </a:r>
            <a:br/>
            <a:r>
              <a:rPr b="false" i="false" strike="noStrike" sz="1200" u="none">
                <a:solidFill>
                  <a:srgbClr val="FFFFFF"/>
                </a:solidFill>
                <a:latin typeface="Calibri"/>
              </a:rPr>
              <a:t>amitriptyline tramadol drug interactions</a:t>
            </a:r>
            <a:br/>
            <a:r>
              <a:rPr b="false" i="false" strike="noStrike" sz="1200" u="none">
                <a:solidFill>
                  <a:srgbClr val="FFFFFF"/>
                </a:solidFill>
                <a:latin typeface="Calibri"/>
              </a:rPr>
              <a:t>amitriptyline 20 mg insomnia</a:t>
            </a:r>
            <a:br/>
            <a:r>
              <a:rPr b="false" i="false" strike="noStrike" sz="1200" u="none">
                <a:solidFill>
                  <a:srgbClr val="FFFFFF"/>
                </a:solidFill>
                <a:latin typeface="Calibri"/>
              </a:rPr>
              <a:t>These agents can safely effect abortion through 63 days&amp;rsquo; gestation</a:t>
            </a:r>
            <a:br/>
            <a:r>
              <a:rPr b="false" i="false" strike="noStrike" sz="1200" u="none">
                <a:solidFill>
                  <a:srgbClr val="FFFFFF"/>
                </a:solidFill>
                <a:latin typeface="Calibri"/>
              </a:rPr>
              <a:t>what is amitriptyline hcl 25 mg tab used for</a:t>
            </a:r>
            <a:br/>
            <a:r>
              <a:rPr b="false" i="false" strike="noStrike" sz="1200" u="none">
                <a:solidFill>
                  <a:srgbClr val="FFFFFF"/>
                </a:solidFill>
                <a:latin typeface="Calibri"/>
              </a:rPr>
              <a:t>amitriptyline hydrochloride high</a:t>
            </a:r>
            <a:br/>
            <a:r>
              <a:rPr b="false" i="false" strike="noStrike" sz="1200" u="none">
                <a:solidFill>
                  <a:srgbClr val="FFFFFF"/>
                </a:solidFill>
                <a:latin typeface="Calibri"/>
              </a:rPr>
              <a:t>amitriptyline price uk</a:t>
            </a:r>
            <a:br/>
            <a:r>
              <a:rPr b="false" i="false" strike="noStrike" sz="1200" u="none">
                <a:solidFill>
                  <a:srgbClr val="FFFFFF"/>
                </a:solidFill>
                <a:latin typeface="Calibri"/>
              </a:rPr>
              <a:t>amitriptyline weight loss forum</a:t>
            </a:r>
            <a:br/>
            <a:r>
              <a:rPr b="false" i="false" strike="noStrike" sz="1200" u="none">
                <a:solidFill>
                  <a:srgbClr val="FFFFFF"/>
                </a:solidFill>
                <a:latin typeface="Calibri"/>
              </a:rPr>
              <a:t>amitriptyline buy online</a:t>
            </a:r>
            <a:br/>
            <a:r>
              <a:rPr b="false" i="false" strike="noStrike" sz="1200" u="none">
                <a:solidFill>
                  <a:srgbClr val="FFFFFF"/>
                </a:solidFill>
                <a:latin typeface="Calibri"/>
              </a:rPr>
              <a:t>Even at home I need it, but force myself not to take it because i dont want to run out for the work week</a:t>
            </a:r>
            <a:br/>
            <a:r>
              <a:rPr b="false" i="false" strike="noStrike" sz="1200" u="none">
                <a:solidFill>
                  <a:srgbClr val="FFFFFF"/>
                </a:solidFill>
                <a:latin typeface="Calibri"/>
              </a:rPr>
              <a:t>amitriptyline 25 mg tab mylan</a:t>
            </a:r>
            <a:br/>
            <a:r>
              <a:rPr b="false" i="false" strike="noStrike" sz="1200" u="none">
                <a:solidFill>
                  <a:srgbClr val="FFFFFF"/>
                </a:solidFill>
                <a:latin typeface="Calibri"/>
              </a:rPr>
              <a:t>By the 2nd week I was in a perpetual state of mania, with psychotic effects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tab 10mg</a:t>
            </a:r>
            <a:br/>
            <a:r>
              <a:rPr b="false" i="false" strike="noStrike" sz="1200" u="none">
                <a:solidFill>
                  <a:srgbClr val="FFFFFF"/>
                </a:solidFill>
                <a:latin typeface="Calibri"/>
              </a:rPr>
              <a:t>50 mg amitriptyline insomnia</a:t>
            </a:r>
            <a:br/>
            <a:r>
              <a:rPr b="false" i="false" strike="noStrike" sz="1200" u="none">
                <a:solidFill>
                  <a:srgbClr val="FFFFFF"/>
                </a:solidFill>
                <a:latin typeface="Calibri"/>
              </a:rPr>
              <a:t>amitriptyline hcl 25 mg tabs</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amitriptyline 20 mg for nerve pain</a:t>
            </a:r>
            <a:br/>
            <a:r>
              <a:rPr b="false" i="false" strike="noStrike" sz="1200" u="none">
                <a:solidFill>
                  <a:srgbClr val="FFFFFF"/>
                </a:solidFill>
                <a:latin typeface="Calibri"/>
              </a:rPr>
              <a:t>amitriptyline 100 mg dosage</a:t>
            </a:r>
            <a:br/>
            <a:r>
              <a:rPr b="false" i="false" strike="noStrike" sz="1200" u="none">
                <a:solidFill>
                  <a:srgbClr val="FFFFFF"/>
                </a:solidFill>
                <a:latin typeface="Calibri"/>
              </a:rPr>
              <a:t>elavil 50 mg amitriptyline</a:t>
            </a:r>
            <a:br/>
            <a:r>
              <a:rPr b="false" i="false" strike="noStrike" sz="1200" u="none">
                <a:solidFill>
                  <a:srgbClr val="FFFFFF"/>
                </a:solidFill>
                <a:latin typeface="Calibri"/>
              </a:rPr>
              <a:t>amitriptyline 10mg tablets migraine</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is there a generic for amitriptyline</a:t>
            </a:r>
            <a:br/>
            <a:r>
              <a:rPr b="false" i="false" strike="noStrike" sz="1200" u="none">
                <a:solidFill>
                  <a:srgbClr val="FFFFFF"/>
                </a:solidFill>
                <a:latin typeface="Calibri"/>
              </a:rPr>
              <a:t>amitriptyline 150 mg tablet</a:t>
            </a:r>
            <a:br/>
            <a:r>
              <a:rPr b="false" i="false" strike="noStrike" sz="1200" u="none">
                <a:solidFill>
                  <a:srgbClr val="FFFFFF"/>
                </a:solidFill>
                <a:latin typeface="Calibri"/>
              </a:rPr>
              <a:t>Stimulants can have adverse effects on BPD symptoms, so a low dose Anti-Psychotic (hate that name) can even that out</a:t>
            </a:r>
            <a:br/>
            <a:r>
              <a:rPr b="false" i="false" strike="noStrike" sz="1200" u="none">
                <a:solidFill>
                  <a:srgbClr val="FFFFFF"/>
                </a:solidFill>
                <a:latin typeface="Calibri"/>
              </a:rPr>
              <a:t>amitriptyline hydrochloride 10mg</a:t>
            </a:r>
            <a:br/>
            <a:r>
              <a:rPr b="false" i="false" strike="noStrike" sz="1200" u="none">
                <a:solidFill>
                  <a:srgbClr val="FFFFFF"/>
                </a:solidFill>
                <a:latin typeface="Calibri"/>
              </a:rPr>
              <a:t>AMTURF Dog Patch produces new grass anytime during the growing season</a:t>
            </a:r>
            <a:br/>
            <a:r>
              <a:rPr b="false" i="false" strike="noStrike" sz="1200" u="none">
                <a:solidFill>
                  <a:srgbClr val="FFFFFF"/>
                </a:solidFill>
                <a:latin typeface="Calibri"/>
              </a:rPr>
              <a:t>amitriptyline 25 mg anxiety</a:t>
            </a:r>
            <a:br/>
            <a:r>
              <a:rPr b="false" i="false" strike="noStrike" sz="1200" u="none">
                <a:solidFill>
                  <a:srgbClr val="FFFFFF"/>
                </a:solidFill>
                <a:latin typeface="Calibri"/>
              </a:rPr>
              <a:t>amitriptyline 10mg tablets ibs</a:t>
            </a:r>
            <a:br/>
            <a:r>
              <a:rPr b="false" i="false" strike="noStrike" sz="1200" u="none">
                <a:solidFill>
                  <a:srgbClr val="FFFFFF"/>
                </a:solidFill>
                <a:latin typeface="Calibri"/>
              </a:rPr>
              <a:t>cost of generic amitriptyline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addition, there are some reported cases of resistance to these dips in some cases of sarcoptic mange.</a:t>
            </a:r>
            <a:br/>
            <a:r>
              <a:rPr b="false" i="false" strike="noStrike" sz="1200" u="none">
                <a:solidFill>
                  <a:srgbClr val="FFFFFF"/>
                </a:solidFill>
                <a:latin typeface="Calibri"/>
              </a:rPr>
              <a:t>serotonin syndrome amitriptyline tramadol</a:t>
            </a:r>
            <a:br/>
            <a:r>
              <a:rPr b="false" i="false" strike="noStrike" sz="1200" u="none">
                <a:solidFill>
                  <a:srgbClr val="FFFFFF"/>
                </a:solidFill>
                <a:latin typeface="Calibri"/>
              </a:rPr>
              <a:t>buy amitriptyline 10mg online</a:t>
            </a:r>
            <a:br/>
            <a:r>
              <a:rPr b="false" i="false" strike="noStrike" sz="1200" u="none">
                <a:solidFill>
                  <a:srgbClr val="FFFFFF"/>
                </a:solidFill>
                <a:latin typeface="Calibri"/>
              </a:rPr>
              <a:t>They carefully monitor every patient taking this medicine.</a:t>
            </a:r>
            <a:br/>
            <a:r>
              <a:rPr b="false" i="false" strike="noStrike" sz="1200" u="none">
                <a:solidFill>
                  <a:srgbClr val="FFFFFF"/>
                </a:solidFill>
                <a:latin typeface="Calibri"/>
              </a:rPr>
              <a:t>amitriptyline hcl 50 mg</a:t>
            </a:r>
            <a:br/>
            <a:r>
              <a:rPr b="false" i="false" strike="noStrike" sz="1200" u="none">
                <a:solidFill>
                  <a:srgbClr val="FFFFFF"/>
                </a:solidFill>
                <a:latin typeface="Calibri"/>
              </a:rPr>
              <a:t>amitriptyline pregnancy class</a:t>
            </a:r>
            <a:br/>
            <a:r>
              <a:rPr b="false" i="false" strike="noStrike" sz="1200" u="none">
                <a:solidFill>
                  <a:srgbClr val="FFFFFF"/>
                </a:solidFill>
                <a:latin typeface="Calibri"/>
              </a:rPr>
              <a:t>amitriptyline pregnancy</a:t>
            </a:r>
            <a:br/>
            <a:r>
              <a:rPr b="false" i="false" strike="noStrike" sz="1200" u="none">
                <a:solidFill>
                  <a:srgbClr val="FFFFFF"/>
                </a:solidFill>
                <a:latin typeface="Calibri"/>
              </a:rPr>
              <a:t>At least Dan's only affects your skin externally</a:t>
            </a:r>
            <a:br/>
            <a:r>
              <a:rPr b="false" i="false" strike="noStrike" sz="1200" u="none">
                <a:solidFill>
                  <a:srgbClr val="FFFFFF"/>
                </a:solidFill>
                <a:latin typeface="Calibri"/>
              </a:rPr>
              <a:t>endep 10 amitriptyline hydrochloride 10mg</a:t>
            </a:r>
            <a:br/>
            <a:r>
              <a:rPr b="false" i="false" strike="noStrike" sz="1200" u="none">
                <a:solidFill>
                  <a:srgbClr val="FFFFFF"/>
                </a:solidFill>
                <a:latin typeface="Calibri"/>
              </a:rPr>
              <a:t>order amitriptyline online uk</a:t>
            </a:r>
            <a:br/>
            <a:r>
              <a:rPr b="false" i="false" strike="noStrike" sz="1200" u="none">
                <a:solidFill>
                  <a:srgbClr val="FFFFFF"/>
                </a:solidFill>
                <a:latin typeface="Calibri"/>
              </a:rPr>
              <a:t>Hypnic headaches characteristically awaken patients from sleep, usually between 1:00 and 3:00 am or (rarely) during a daytime nap</a:t>
            </a:r>
            <a:br/>
            <a:r>
              <a:rPr b="false" i="false" strike="noStrike" sz="1200" u="none">
                <a:solidFill>
                  <a:srgbClr val="FFFFFF"/>
                </a:solidFill>
                <a:latin typeface="Calibri"/>
              </a:rPr>
              <a:t>amitriptyline hydrochloride 10mg high</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amitriptyline cream 10</a:t>
            </a:r>
            <a:br/>
            <a:r>
              <a:rPr b="false" i="false" strike="noStrike" sz="1200" u="none">
                <a:solidFill>
                  <a:srgbClr val="FFFFFF"/>
                </a:solidFill>
                <a:latin typeface="Calibri"/>
              </a:rPr>
              <a:t>Its active ingredient, levothyroxine sodium, is used for treating hypothyroidism and is similar to the hormone thyroxine that your body produces</a:t>
            </a:r>
            <a:br/>
            <a:r>
              <a:rPr b="false" i="false" strike="noStrike" sz="1200" u="none">
                <a:solidFill>
                  <a:srgbClr val="FFFFFF"/>
                </a:solidFill>
                <a:latin typeface="Calibri"/>
              </a:rPr>
              <a:t>50 mg amitriptyline for sleep</a:t>
            </a:r>
            <a:br/>
            <a:r>
              <a:rPr b="false" i="false" strike="noStrike" sz="1200" u="none">
                <a:solidFill>
                  <a:srgbClr val="FFFFFF"/>
                </a:solidFill>
                <a:latin typeface="Calibri"/>
              </a:rPr>
              <a:t>amitriptyline tablets for sale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Typical adverse reactions of NSAIDs, such as loss of appetite, vomiting, diarrhea, apathy and renal failure have occasionally been reported</a:t>
            </a:r>
            <a:br/>
            <a:r>
              <a:rPr b="false" i="false" strike="noStrike" sz="1200" u="none">
                <a:solidFill>
                  <a:srgbClr val="FFFFFF"/>
                </a:solidFill>
                <a:latin typeface="Calibri"/>
              </a:rPr>
              <a:t>ic amitriptyline hcl for migraines</a:t>
            </a:r>
            <a:br/>
            <a:r>
              <a:rPr b="false" i="false" strike="noStrike" sz="1200" u="none">
                <a:solidFill>
                  <a:srgbClr val="FFFFFF"/>
                </a:solidFill>
                <a:latin typeface="Calibri"/>
              </a:rPr>
              <a:t>ic amitriptyline hcl high</a:t>
            </a:r>
            <a:br/>
            <a:r>
              <a:rPr b="false" i="false" strike="noStrike" sz="1200" u="none">
                <a:solidFill>
                  <a:srgbClr val="FFFFFF"/>
                </a:solidFill>
                <a:latin typeface="Calibri"/>
              </a:rPr>
              <a:t>buy amitriptyline tablets</a:t>
            </a:r>
            <a:br/>
            <a:r>
              <a:rPr b="false" i="false" strike="noStrike" sz="1200" u="none">
                <a:solidFill>
                  <a:srgbClr val="FFFFFF"/>
                </a:solidFill>
                <a:latin typeface="Calibri"/>
              </a:rPr>
              <a:t>amitriptyline 10mg used for nerve pain</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amitriptyline cost increase</a:t>
            </a:r>
            <a:br/>
            <a:r>
              <a:rPr b="false" i="false" strike="noStrike" sz="1200" u="none">
                <a:solidFill>
                  <a:srgbClr val="FFFFFF"/>
                </a:solidFill>
                <a:latin typeface="Calibri"/>
              </a:rPr>
              <a:t>is 200 mg of amitriptyline too much</a:t>
            </a:r>
            <a:br/>
            <a:r>
              <a:rPr b="false" i="false" strike="noStrike" sz="1200" u="none">
                <a:solidFill>
                  <a:srgbClr val="FFFFFF"/>
                </a:solidFill>
                <a:latin typeface="Calibri"/>
              </a:rPr>
              <a:t>amitriptyline hcl 50 mg overdose</a:t>
            </a:r>
            <a:br/>
            <a:r>
              <a:rPr b="false" i="false" strike="noStrike" sz="1200" u="none">
                <a:solidFill>
                  <a:srgbClr val="FFFFFF"/>
                </a:solidFill>
                <a:latin typeface="Calibri"/>
              </a:rPr>
              <a:t>Thanks , I've recently been searching for info approximately this subject for ages and yours is the best I have came upon so far</a:t>
            </a:r>
            <a:br/>
            <a:r>
              <a:rPr b="false" i="false" strike="noStrike" sz="1200" u="none">
                <a:solidFill>
                  <a:srgbClr val="FFFFFF"/>
                </a:solidFill>
                <a:latin typeface="Calibri"/>
              </a:rPr>
              <a:t>can buy amitriptyline online</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amitriptyline online</a:t>
            </a:r>
            <a:br/>
            <a:r>
              <a:rPr b="false" i="false" strike="noStrike" sz="1200" u="none">
                <a:solidFill>
                  <a:srgbClr val="FFFFFF"/>
                </a:solidFill>
                <a:latin typeface="Calibri"/>
              </a:rPr>
              <a:t>Pfizer   to Pay $430 Million Over Promotion of Drug by Gardiner Harris, NYT,   May 14, 2004, C-1</a:t>
            </a:r>
            <a:br/>
            <a:r>
              <a:rPr b="false" i="false" strike="noStrike" sz="1200" u="none">
                <a:solidFill>
                  <a:srgbClr val="FFFFFF"/>
                </a:solidFill>
                <a:latin typeface="Calibri"/>
              </a:rPr>
              <a:t>amitriptyline 100 mg for dogs</a:t>
            </a:r>
            <a:br/>
            <a:r>
              <a:rPr b="false" i="false" strike="noStrike" sz="1200" u="none">
                <a:solidFill>
                  <a:srgbClr val="FFFFFF"/>
                </a:solidFill>
                <a:latin typeface="Calibri"/>
              </a:rPr>
              <a:t>amitriptyline hydrochloride 50 mg tablets</a:t>
            </a:r>
            <a:br/>
            <a:r>
              <a:rPr b="false" i="false" strike="noStrike" sz="1200" u="none">
                <a:solidFill>
                  <a:srgbClr val="FFFFFF"/>
                </a:solidFill>
                <a:latin typeface="Calibri"/>
              </a:rPr>
              <a:t>Fantasy players consume twice as much sports as the average sports fan, according to Paul Charchian, the president of the Fantasy Sports Trade Association (FSTA)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order online</a:t>
            </a:r>
            <a:br/>
            <a:r>
              <a:rPr b="false" i="false" strike="noStrike" sz="1200" u="none">
                <a:solidFill>
                  <a:srgbClr val="FFFFFF"/>
                </a:solidFill>
                <a:latin typeface="Calibri"/>
              </a:rPr>
              <a:t>amitriptyline buy line</a:t>
            </a:r>
            <a:br/>
            <a:r>
              <a:rPr b="false" i="false" strike="noStrike" sz="1200" u="none">
                <a:solidFill>
                  <a:srgbClr val="FFFFFF"/>
                </a:solidFill>
                <a:latin typeface="Calibri"/>
              </a:rPr>
              <a:t>amitriptyline 150 mg for sleep</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will 25 mg of amitriptyline cause weight gain</a:t>
            </a:r>
            <a:br/>
            <a:r>
              <a:rPr b="false" i="false" strike="noStrike" sz="1200" u="none">
                <a:solidFill>
                  <a:srgbClr val="FFFFFF"/>
                </a:solidFill>
                <a:latin typeface="Calibri"/>
              </a:rPr>
              <a:t>0.1, 0.3, .1, .3 strength are available in Discount pharmacy, cheap cost pharmacy, online pharmacy, Canadian pharmacy.</a:t>
            </a:r>
            <a:br/>
            <a:r>
              <a:rPr b="false" i="false" strike="noStrike" sz="1200" u="none">
                <a:solidFill>
                  <a:srgbClr val="FFFFFF"/>
                </a:solidFill>
                <a:latin typeface="Calibri"/>
              </a:rPr>
              <a:t>generic amitriptyline pictures</a:t>
            </a:r>
            <a:br/>
            <a:r>
              <a:rPr b="false" i="false" strike="noStrike" sz="1200" u="none">
                <a:solidFill>
                  <a:srgbClr val="FFFFFF"/>
                </a:solidFill>
                <a:latin typeface="Calibri"/>
              </a:rPr>
              <a:t>amitriptyline hydrochloride 10 mg rizatriptan benzoate</a:t>
            </a:r>
            <a:br/>
            <a:r>
              <a:rPr b="false" i="false" strike="noStrike" sz="1200" u="none">
                <a:solidFill>
                  <a:srgbClr val="FFFFFF"/>
                </a:solidFill>
                <a:latin typeface="Calibri"/>
              </a:rPr>
              <a:t>amitriptyline hydrochloride overdose poison</a:t>
            </a:r>
            <a:br/>
            <a:r>
              <a:rPr b="false" i="false" strike="noStrike" sz="1200" u="none">
                <a:solidFill>
                  <a:srgbClr val="FFFFFF"/>
                </a:solidFill>
                <a:latin typeface="Calibri"/>
              </a:rPr>
              <a:t>amitriptyline 10</a:t>
            </a:r>
            <a:br/>
            <a:r>
              <a:rPr b="false" i="false" strike="noStrike" sz="1200" u="none">
                <a:solidFill>
                  <a:srgbClr val="FFFFFF"/>
                </a:solidFill>
                <a:latin typeface="Calibri"/>
              </a:rPr>
              <a:t>amitriptyline hcl tablets 10mg</a:t>
            </a:r>
            <a:br/>
            <a:r>
              <a:rPr b="false" i="false" strike="noStrike" sz="1200" u="none">
                <a:solidFill>
                  <a:srgbClr val="FFFFFF"/>
                </a:solidFill>
                <a:latin typeface="Calibri"/>
              </a:rPr>
              <a:t>Do you know each other? ruling ear albenza 400mg canteen planes "The dollar faces a lot of key event risk in the week aheadwith the release of the U.S</a:t>
            </a:r>
            <a:br/>
            <a:r>
              <a:rPr b="false" i="false" strike="noStrike" sz="1200" u="none">
                <a:solidFill>
                  <a:srgbClr val="FFFFFF"/>
                </a:solidFill>
                <a:latin typeface="Calibri"/>
              </a:rPr>
              <a:t>amitriptyline coupon</a:t>
            </a:r>
            <a:br/>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can i take 20 mg of amitriptyline</a:t>
            </a:r>
            <a:br/>
            <a:r>
              <a:rPr b="false" i="false" strike="noStrike" sz="1200" u="none">
                <a:solidFill>
                  <a:srgbClr val="FFFFFF"/>
                </a:solidFill>
                <a:latin typeface="Calibri"/>
              </a:rPr>
              <a:t>amitriptyline hcl 75 mg tablet</a:t>
            </a:r>
            <a:br/>
            <a:r>
              <a:rPr b="false" i="false" strike="noStrike" sz="1200" u="none">
                <a:solidFill>
                  <a:srgbClr val="FFFFFF"/>
                </a:solidFill>
                <a:latin typeface="Calibri"/>
              </a:rPr>
              <a:t>25 mg amitriptyline weight gain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ic amitriptyline hcl 10mg tab</a:t>
            </a:r>
            <a:br/>
            <a:r>
              <a:rPr b="false" i="false" strike="noStrike" sz="1200" u="none">
                <a:solidFill>
                  <a:srgbClr val="FFFFFF"/>
                </a:solidFill>
                <a:latin typeface="Calibri"/>
              </a:rPr>
              <a:t>75 mg amitriptyline</a:t>
            </a:r>
            <a:br/>
            <a:r>
              <a:rPr b="false" i="false" strike="noStrike" sz="1200" u="none">
                <a:solidFill>
                  <a:srgbClr val="FFFFFF"/>
                </a:solidFill>
                <a:latin typeface="Calibri"/>
              </a:rPr>
              <a:t>En Denorex shampoo, dat moet ik 2 a 3x per week gebruiken</a:t>
            </a:r>
            <a:br/>
            <a:r>
              <a:rPr b="false" i="false" strike="noStrike" sz="1200" u="none">
                <a:solidFill>
                  <a:srgbClr val="FFFFFF"/>
                </a:solidFill>
                <a:latin typeface="Calibri"/>
              </a:rPr>
              <a:t>amitriptyline tramadol cream</a:t>
            </a:r>
            <a:br/>
            <a:r>
              <a:rPr b="false" i="false" strike="noStrike" sz="1200" u="none">
                <a:solidFill>
                  <a:srgbClr val="FFFFFF"/>
                </a:solidFill>
                <a:latin typeface="Calibri"/>
              </a:rPr>
              <a:t>amitriptyline 10mg for migraines</a:t>
            </a:r>
            <a:br/>
            <a:r>
              <a:rPr b="false" i="false" strike="noStrike" sz="1200" u="none">
                <a:solidFill>
                  <a:srgbClr val="FFFFFF"/>
                </a:solidFill>
                <a:latin typeface="Calibri"/>
              </a:rPr>
              <a:t>Anyway, Lamictal and risperidone make you tired, but I always take it just before going to bed and although I struggle to wake up (never being a morning bird), I do</a:t>
            </a:r>
            <a:br/>
            <a:r>
              <a:rPr b="false" i="false" strike="noStrike" sz="1200" u="none">
                <a:solidFill>
                  <a:srgbClr val="FFFFFF"/>
                </a:solidFill>
                <a:latin typeface="Calibri"/>
              </a:rPr>
              <a:t>amitriptyline 40mg sleep</a:t>
            </a:r>
            <a:br/>
            <a:r>
              <a:rPr b="false" i="false" strike="noStrike" sz="1200" u="none">
                <a:solidFill>
                  <a:srgbClr val="FFFFFF"/>
                </a:solidFill>
                <a:latin typeface="Calibri"/>
              </a:rPr>
              <a:t>amitriptyline hcl for back pain</a:t>
            </a:r>
            <a:br/>
            <a:r>
              <a:rPr b="false" i="false" strike="noStrike" sz="1200" u="none">
                <a:solidFill>
                  <a:srgbClr val="FFFFFF"/>
                </a:solidFill>
                <a:latin typeface="Calibri"/>
              </a:rPr>
              <a:t>ketamine amitriptyline gel</a:t>
            </a:r>
            <a:br/>
            <a:r>
              <a:rPr b="false" i="false" strike="noStrike" sz="1200" u="none">
                <a:solidFill>
                  <a:srgbClr val="FFFFFF"/>
                </a:solidFill>
                <a:latin typeface="Calibri"/>
              </a:rPr>
              <a:t>amitriptyline hydrochloride 25 mg(elavil)</a:t>
            </a:r>
            <a:br/>
            <a:r>
              <a:rPr b="false" i="false" strike="noStrike" sz="1200" u="none">
                <a:solidFill>
                  <a:srgbClr val="FFFFFF"/>
                </a:solidFill>
                <a:latin typeface="Calibri"/>
              </a:rPr>
              <a:t>amitriptyline gel</a:t>
            </a:r>
            <a:br/>
            <a:r>
              <a:rPr b="false" i="false" strike="noStrike" sz="1200" u="none">
                <a:solidFill>
                  <a:srgbClr val="FFFFFF"/>
                </a:solidFill>
                <a:latin typeface="Calibri"/>
              </a:rPr>
              <a:t>10 mg amitriptyline</a:t>
            </a:r>
            <a:br/>
            <a:r>
              <a:rPr b="false" i="false" strike="noStrike" sz="1200" u="none">
                <a:solidFill>
                  <a:srgbClr val="FFFFFF"/>
                </a:solidFill>
                <a:latin typeface="Calibri"/>
              </a:rPr>
              <a:t>amitriptyline hcl generic name</a:t>
            </a:r>
            <a:br/>
            <a:r>
              <a:rPr b="false" i="false" strike="noStrike" sz="1200" u="none">
                <a:solidFill>
                  <a:srgbClr val="FFFFFF"/>
                </a:solidFill>
                <a:latin typeface="Calibri"/>
              </a:rPr>
              <a:t>amitriptyline 2 baclofen 2 cream</a:t>
            </a:r>
            <a:br/>
            <a:r>
              <a:rPr b="false" i="false" strike="noStrike" sz="1200" u="none">
                <a:solidFill>
                  <a:srgbClr val="FFFFFF"/>
                </a:solidFill>
                <a:latin typeface="Calibri"/>
              </a:rPr>
              <a:t>amitriptyline oral</a:t>
            </a:r>
            <a:br/>
            <a:r>
              <a:rPr b="false" i="false" strike="noStrike" sz="1200" u="none">
                <a:solidFill>
                  <a:srgbClr val="FFFFFF"/>
                </a:solidFill>
                <a:latin typeface="Calibri"/>
              </a:rPr>
              <a:t>amitriptyline 25 mg</a:t>
            </a:r>
            <a:br/>
            <a:r>
              <a:rPr b="false" i="false" strike="noStrike" sz="1200" u="none">
                <a:solidFill>
                  <a:srgbClr val="FFFFFF"/>
                </a:solidFill>
                <a:latin typeface="Calibri"/>
              </a:rPr>
              <a:t>50 mg amitriptyline used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brand name topical retinoid gel for adapalene, Differin gel 0.3 is one of the best acne treatments available in UK, Canada, Australia, United States and other countries</a:t>
            </a:r>
            <a:br/>
            <a:r>
              <a:rPr b="false" i="false" strike="noStrike" sz="1200" u="none">
                <a:solidFill>
                  <a:srgbClr val="FFFFFF"/>
                </a:solidFill>
                <a:latin typeface="Calibri"/>
              </a:rPr>
              <a:t>generic form of amitriptyline</a:t>
            </a:r>
            <a:br/>
            <a:r>
              <a:rPr b="false" i="false" strike="noStrike" sz="1200" u="none">
                <a:solidFill>
                  <a:srgbClr val="FFFFFF"/>
                </a:solidFill>
                <a:latin typeface="Calibri"/>
              </a:rPr>
              <a:t>amitriptyline online uk</a:t>
            </a:r>
            <a:br/>
            <a:r>
              <a:rPr b="false" i="false" strike="noStrike" sz="1200" u="none">
                <a:solidFill>
                  <a:srgbClr val="FFFFFF"/>
                </a:solidFill>
                <a:latin typeface="Calibri"/>
              </a:rPr>
              <a:t>does amitriptyline cause weight loss</a:t>
            </a:r>
            <a:br/>
            <a:r>
              <a:rPr b="false" i="false" strike="noStrike" sz="1200" u="none">
                <a:solidFill>
                  <a:srgbClr val="FFFFFF"/>
                </a:solidFill>
                <a:latin typeface="Calibri"/>
              </a:rPr>
              <a:t>amitriptyline tramadol overdose</a:t>
            </a:r>
            <a:br/>
            <a:r>
              <a:rPr b="false" i="false" strike="noStrike" sz="1200" u="none">
                <a:solidFill>
                  <a:srgbClr val="FFFFFF"/>
                </a:solidFill>
                <a:latin typeface="Calibri"/>
              </a:rPr>
              <a:t>There are no adequate and well-controlled studies of CRESTOR in pregnant women</a:t>
            </a:r>
            <a:br/>
            <a:r>
              <a:rPr b="false" i="false" strike="noStrike" sz="1200" u="none">
                <a:solidFill>
                  <a:srgbClr val="FFFFFF"/>
                </a:solidFill>
                <a:latin typeface="Calibri"/>
              </a:rPr>
              <a:t>can amitriptyline hydrochloride 50 mg get you high</a:t>
            </a:r>
            <a:br/>
            <a:r>
              <a:rPr b="false" i="false" strike="noStrike" sz="1200" u="none">
                <a:solidFill>
                  <a:srgbClr val="FFFFFF"/>
                </a:solidFill>
                <a:latin typeface="Calibri"/>
              </a:rPr>
              <a:t>can i buy amitriptyline</a:t>
            </a:r>
            <a:br/>
            <a:r>
              <a:rPr b="false" i="false" strike="noStrike" sz="1200" u="none">
                <a:solidFill>
                  <a:srgbClr val="FFFFFF"/>
                </a:solidFill>
                <a:latin typeface="Calibri"/>
              </a:rPr>
              <a:t>amitriptyline effects on contraceptive pill</a:t>
            </a:r>
            <a:br/>
            <a:r>
              <a:rPr b="false" i="false" strike="noStrike" sz="1200" u="none">
                <a:solidFill>
                  <a:srgbClr val="FFFFFF"/>
                </a:solidFill>
                <a:latin typeface="Calibri"/>
              </a:rPr>
              <a:t>amitriptyline hydrochloride generic</a:t>
            </a:r>
            <a:br/>
            <a:r>
              <a:rPr b="false" i="false" strike="noStrike" sz="1200" u="none">
                <a:solidFill>
                  <a:srgbClr val="FFFFFF"/>
                </a:solidFill>
                <a:latin typeface="Calibri"/>
              </a:rPr>
              <a:t>amitriptyline 25 mg migraine</a:t>
            </a:r>
            <a:br/>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amitriptyline hcl tablets 25 mg</a:t>
            </a:r>
            <a:br/>
            <a:r>
              <a:rPr b="false" i="false" strike="noStrike" sz="1200" u="none">
                <a:solidFill>
                  <a:srgbClr val="FFFFFF"/>
                </a:solidFill>
                <a:latin typeface="Calibri"/>
              </a:rPr>
              <a:t>amitriptyline hcl 50 mg t</a:t>
            </a:r>
            <a:br/>
            <a:r>
              <a:rPr b="false" i="false" strike="noStrike" sz="1200" u="none">
                <a:solidFill>
                  <a:srgbClr val="FFFFFF"/>
                </a:solidFill>
                <a:latin typeface="Calibri"/>
              </a:rPr>
              <a:t>Doctors regularly prescribe Risperdal to children with ADHD a condition related to excessive motor activity, inattention and impulsive behavior</a:t>
            </a:r>
            <a:br/>
            <a:r>
              <a:rPr b="false" i="false" strike="noStrike" sz="1200" u="none">
                <a:solidFill>
                  <a:srgbClr val="FFFFFF"/>
                </a:solidFill>
                <a:latin typeface="Calibri"/>
              </a:rPr>
              <a:t>amitriptyline hcl used for pain</a:t>
            </a:r>
            <a:br/>
            <a:r>
              <a:rPr b="false" i="false" strike="noStrike" sz="1200" u="none">
                <a:solidFill>
                  <a:srgbClr val="FFFFFF"/>
                </a:solidFill>
                <a:latin typeface="Calibri"/>
              </a:rPr>
              <a:t>20 mg amitriptyline sleep</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50 mg high</a:t>
            </a:r>
            <a:br/>
            <a:r>
              <a:rPr b="false" i="false" strike="noStrike" sz="1200" u="none">
                <a:solidFill>
                  <a:srgbClr val="FFFFFF"/>
                </a:solidFill>
                <a:latin typeface="Calibri"/>
              </a:rPr>
              <a:t>My and my partner can even have unprotected sex and it doesn&amp;#39;t come back</a:t>
            </a:r>
            <a:br/>
            <a:r>
              <a:rPr b="false" i="false" strike="noStrike" sz="1200" u="none">
                <a:solidFill>
                  <a:srgbClr val="FFFFFF"/>
                </a:solidFill>
                <a:latin typeface="Calibri"/>
              </a:rPr>
              <a:t>is amitriptyline safe to take in pregnancy</a:t>
            </a:r>
            <a:br/>
            <a:r>
              <a:rPr b="false" i="false" strike="noStrike" sz="1200" u="none">
                <a:solidFill>
                  <a:srgbClr val="FFFFFF"/>
                </a:solidFill>
                <a:latin typeface="Calibri"/>
              </a:rPr>
              <a:t>75 mg amitriptyline for sleep</a:t>
            </a:r>
            <a:br/>
            <a:r>
              <a:rPr b="false" i="false" strike="noStrike" sz="1200" u="none">
                <a:solidFill>
                  <a:srgbClr val="FFFFFF"/>
                </a:solidFill>
                <a:latin typeface="Calibri"/>
              </a:rPr>
              <a:t>cheap amitriptyline online</a:t>
            </a:r>
            <a:br/>
            <a:r>
              <a:rPr b="false" i="false" strike="noStrike" sz="1200" u="none">
                <a:solidFill>
                  <a:srgbClr val="FFFFFF"/>
                </a:solidFill>
                <a:latin typeface="Calibri"/>
              </a:rPr>
              <a:t>non prescription amitriptyline</a:t>
            </a:r>
            <a:br/>
            <a:r>
              <a:rPr b="false" i="false" strike="noStrike" sz="1200" u="none">
                <a:solidFill>
                  <a:srgbClr val="FFFFFF"/>
                </a:solidFill>
                <a:latin typeface="Calibri"/>
              </a:rPr>
              <a:t>amitriptyline 25 mg tablet</a:t>
            </a:r>
            <a:br/>
            <a:r>
              <a:rPr b="false" i="false" strike="noStrike" sz="1200" u="none">
                <a:solidFill>
                  <a:srgbClr val="FFFFFF"/>
                </a:solidFill>
                <a:latin typeface="Calibri"/>
              </a:rPr>
              <a:t>Topical corticosteroids reduce inflammation and promote healing.</a:t>
            </a:r>
            <a:br/>
            <a:r>
              <a:rPr b="false" i="false" strike="noStrike" sz="1200" u="none">
                <a:solidFill>
                  <a:srgbClr val="FFFFFF"/>
                </a:solidFill>
                <a:latin typeface="Calibri"/>
              </a:rPr>
              <a:t>amitriptyline 25mg tablets used</a:t>
            </a:r>
            <a:br/>
            <a:r>
              <a:rPr b="false" i="false" strike="noStrike" sz="1200" u="none">
                <a:solidFill>
                  <a:srgbClr val="FFFFFF"/>
                </a:solidFill>
                <a:latin typeface="Calibri"/>
              </a:rPr>
              <a:t>amitriptyline hcl 150 mg tab</a:t>
            </a:r>
            <a:br/>
            <a:r>
              <a:rPr b="false" i="false" strike="noStrike" sz="1200" u="none">
                <a:solidFill>
                  <a:srgbClr val="FFFFFF"/>
                </a:solidFill>
                <a:latin typeface="Calibri"/>
              </a:rPr>
              <a:t>cheap amitriptyline no prescription</a:t>
            </a:r>
            <a:br/>
            <a:r>
              <a:rPr b="false" i="false" strike="noStrike" sz="1200" u="none">
                <a:solidFill>
                  <a:srgbClr val="FFFFFF"/>
                </a:solidFill>
                <a:latin typeface="Calibri"/>
              </a:rPr>
              <a:t>what is amitriptyline hydrochloride generic for</a:t>
            </a:r>
            <a:br/>
            <a:r>
              <a:rPr b="false" i="false" strike="noStrike" sz="1200" u="none">
                <a:solidFill>
                  <a:srgbClr val="FFFFFF"/>
                </a:solidFill>
                <a:latin typeface="Calibri"/>
              </a:rPr>
              <a:t>amitriptyline hydrochloride street name</a:t>
            </a:r>
            <a:br/>
            <a:r>
              <a:rPr b="false" i="false" strike="noStrike" sz="1200" u="none">
                <a:solidFill>
                  <a:srgbClr val="FFFFFF"/>
                </a:solidFill>
                <a:latin typeface="Calibri"/>
              </a:rPr>
              <a:t>10mg amitriptyline</a:t>
            </a:r>
            <a:br/>
            <a:r>
              <a:rPr b="false" i="false" strike="noStrike" sz="1200" u="none">
                <a:solidFill>
                  <a:srgbClr val="FFFFFF"/>
                </a:solidFill>
                <a:latin typeface="Calibri"/>
              </a:rPr>
              <a:t>amitriptyline hcl for pain relief</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cost of amitriptyline - 25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25 mg high</a:t>
            </a:r>
            <a:br/>
            <a:r>
              <a:rPr b="false" i="false" strike="noStrike" sz="1200" u="none">
                <a:solidFill>
                  <a:srgbClr val="FFFFFF"/>
                </a:solidFill>
                <a:latin typeface="Calibri"/>
              </a:rPr>
              <a:t>Bu nedenle bir nlem olarak, telmisartan tercihan gebeliin ilk trimesterinde kullanlmamaldr</a:t>
            </a:r>
            <a:br/>
            <a:r>
              <a:rPr b="false" i="false" strike="noStrike" sz="1200" u="none">
                <a:solidFill>
                  <a:srgbClr val="FFFFFF"/>
                </a:solidFill>
                <a:latin typeface="Calibri"/>
              </a:rPr>
              <a:t>elavil amitriptyline for headaches</a:t>
            </a:r>
            <a:br/>
            <a:r>
              <a:rPr b="false" i="false" strike="noStrike" sz="1200" u="none">
                <a:solidFill>
                  <a:srgbClr val="FFFFFF"/>
                </a:solidFill>
                <a:latin typeface="Calibri"/>
              </a:rPr>
              <a:t>20 mg amitriptyline ibs</a:t>
            </a:r>
            <a:br/>
            <a:r>
              <a:rPr b="false" i="false" strike="noStrike" sz="1200" u="none">
                <a:solidFill>
                  <a:srgbClr val="FFFFFF"/>
                </a:solidFill>
                <a:latin typeface="Calibri"/>
              </a:rPr>
              <a:t>10mg amitriptyline for pain relief</a:t>
            </a:r>
            <a:br/>
            <a:r>
              <a:rPr b="false" i="false" strike="noStrike" sz="1200" u="none">
                <a:solidFill>
                  <a:srgbClr val="FFFFFF"/>
                </a:solidFill>
                <a:latin typeface="Calibri"/>
              </a:rPr>
              <a:t>amitriptyline hcl 50 mg tablet</a:t>
            </a:r>
            <a:br/>
            <a:r>
              <a:rPr b="false" i="false" strike="noStrike" sz="1200" u="none">
                <a:solidFill>
                  <a:srgbClr val="FFFFFF"/>
                </a:solidFill>
                <a:latin typeface="Calibri"/>
              </a:rPr>
              <a:t>amitriptyline mg kg</a:t>
            </a:r>
            <a:br/>
            <a:r>
              <a:rPr b="false" i="false" strike="noStrike" sz="1200" u="none">
                <a:solidFill>
                  <a:srgbClr val="FFFFFF"/>
                </a:solidFill>
                <a:latin typeface="Calibri"/>
              </a:rPr>
              <a:t>amitriptyline dosage for neuropathic pain</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a client is ordered 50 milligrams of amitriptyline</a:t>
            </a:r>
            <a:br/>
            <a:r>
              <a:rPr b="false" i="false" strike="noStrike" sz="1200" u="none">
                <a:solidFill>
                  <a:srgbClr val="FFFFFF"/>
                </a:solidFill>
                <a:latin typeface="Calibri"/>
              </a:rPr>
              <a:t>amitriptyline street price</a:t>
            </a:r>
            <a:br/>
            <a:r>
              <a:rPr b="false" i="false" strike="noStrike" sz="1200" u="none">
                <a:solidFill>
                  <a:srgbClr val="FFFFFF"/>
                </a:solidFill>
                <a:latin typeface="Calibri"/>
              </a:rPr>
              <a:t>amitriptyline dosage mg/kg</a:t>
            </a:r>
            <a:br/>
            <a:r>
              <a:rPr b="false" i="false" strike="noStrike" sz="1200" u="none">
                <a:solidFill>
                  <a:srgbClr val="FFFFFF"/>
                </a:solidFill>
                <a:latin typeface="Calibri"/>
              </a:rPr>
              <a:t>apo-amitriptyline 75 mg</a:t>
            </a:r>
            <a:br/>
            <a:r>
              <a:rPr b="false" i="false" strike="noStrike" sz="1200" u="none">
                <a:solidFill>
                  <a:srgbClr val="FFFFFF"/>
                </a:solidFill>
                <a:latin typeface="Calibri"/>
              </a:rPr>
              <a:t>amitriptyline hcl 100mg tablet</a:t>
            </a:r>
            <a:br/>
            <a:r>
              <a:rPr b="false" i="false" strike="noStrike" sz="1200" u="none">
                <a:solidFill>
                  <a:srgbClr val="FFFFFF"/>
                </a:solidFill>
                <a:latin typeface="Calibri"/>
              </a:rPr>
              <a:t>after a few months I really noticed myself changed.</a:t>
            </a:r>
            <a:br/>
            <a:r>
              <a:rPr b="false" i="false" strike="noStrike" sz="1200" u="none">
                <a:solidFill>
                  <a:srgbClr val="FFFFFF"/>
                </a:solidFill>
                <a:latin typeface="Calibri"/>
              </a:rPr>
              <a:t>amitriptyline hcl 10 mg for back pain</a:t>
            </a:r>
            <a:br/>
            <a:r>
              <a:rPr b="false" i="false" strike="noStrike" sz="1200" u="none">
                <a:solidFill>
                  <a:srgbClr val="FFFFFF"/>
                </a:solidFill>
                <a:latin typeface="Calibri"/>
              </a:rPr>
              <a:t>And why aren&amp;rsquo;t they telling us that med schools are trying to make it by prescription only? I only know that because my brother just became a DR.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online canada</a:t>
            </a:r>
            <a:br/>
            <a:r>
              <a:rPr b="false" i="false" strike="noStrike" sz="1200" u="none">
                <a:solidFill>
                  <a:srgbClr val="FFFFFF"/>
                </a:solidFill>
                <a:latin typeface="Calibri"/>
              </a:rPr>
              <a:t>30 mg amitriptyline migraine</a:t>
            </a:r>
            <a:br/>
            <a:r>
              <a:rPr b="false" i="false" strike="noStrike" sz="1200" u="none">
                <a:solidFill>
                  <a:srgbClr val="FFFFFF"/>
                </a:solidFill>
                <a:latin typeface="Calibri"/>
              </a:rPr>
              <a:t>The medication is making me get headaches and my levels went from 8 to 32 and is now 49 even with regular medication and upgraded medication</a:t>
            </a:r>
            <a:br/>
            <a:r>
              <a:rPr b="false" i="false" strike="noStrike" sz="1200" u="none">
                <a:solidFill>
                  <a:srgbClr val="FFFFFF"/>
                </a:solidFill>
                <a:latin typeface="Calibri"/>
              </a:rPr>
              <a:t>amitriptyline dosage for neck pain</a:t>
            </a:r>
            <a:br/>
            <a:r>
              <a:rPr b="false" i="false" strike="noStrike" sz="1200" u="none">
                <a:solidFill>
                  <a:srgbClr val="FFFFFF"/>
                </a:solidFill>
                <a:latin typeface="Calibri"/>
              </a:rPr>
              <a:t>amitriptyline 25 mg used for</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amitriptyline 10mg tab 30</a:t>
            </a:r>
            <a:br/>
            <a:r>
              <a:rPr b="false" i="false" strike="noStrike" sz="1200" u="none">
                <a:solidFill>
                  <a:srgbClr val="FFFFFF"/>
                </a:solidFill>
                <a:latin typeface="Calibri"/>
              </a:rPr>
              <a:t>amitriptyline dosage for fibromyalgia pain</a:t>
            </a:r>
            <a:br/>
            <a:r>
              <a:rPr b="false" i="false" strike="noStrike" sz="1200" u="none">
                <a:solidFill>
                  <a:srgbClr val="FFFFFF"/>
                </a:solidFill>
                <a:latin typeface="Calibri"/>
              </a:rPr>
              <a:t>does 10mg amitriptyline cause weight gain</a:t>
            </a:r>
            <a:br/>
            <a:r>
              <a:rPr b="false" i="false" strike="noStrike" sz="1200" u="none">
                <a:solidFill>
                  <a:srgbClr val="FFFFFF"/>
                </a:solidFill>
                <a:latin typeface="Calibri"/>
              </a:rPr>
              <a:t>order amitriptyline online</a:t>
            </a:r>
            <a:br/>
            <a:r>
              <a:rPr b="false" i="false" strike="noStrike" sz="1200" u="none">
                <a:solidFill>
                  <a:srgbClr val="FFFFFF"/>
                </a:solidFill>
                <a:latin typeface="Calibri"/>
              </a:rPr>
              <a:t>what is amitriptyline hcl 50 mg used for</a:t>
            </a:r>
            <a:br/>
            <a:r>
              <a:rPr b="false" i="false" strike="noStrike" sz="1200" u="none">
                <a:solidFill>
                  <a:srgbClr val="FFFFFF"/>
                </a:solidFill>
                <a:latin typeface="Calibri"/>
              </a:rPr>
              <a:t>amitriptyline hcl 25 mg tabmyl</a:t>
            </a:r>
            <a:br/>
            <a:r>
              <a:rPr b="false" i="false" strike="noStrike" sz="1200" u="none">
                <a:solidFill>
                  <a:srgbClr val="FFFFFF"/>
                </a:solidFill>
                <a:latin typeface="Calibri"/>
              </a:rPr>
              <a:t>amitriptyline mg/kg</a:t>
            </a:r>
            <a:br/>
            <a:r>
              <a:rPr b="false" i="false" strike="noStrike" sz="1200" u="none">
                <a:solidFill>
                  <a:srgbClr val="FFFFFF"/>
                </a:solidFill>
                <a:latin typeface="Calibri"/>
              </a:rPr>
              <a:t>Telmisartan Teva is taken by mouth, with or without food</a:t>
            </a:r>
            <a:br/>
            <a:r>
              <a:rPr b="false" i="false" strike="noStrike" sz="1200" u="none">
                <a:solidFill>
                  <a:srgbClr val="FFFFFF"/>
                </a:solidFill>
                <a:latin typeface="Calibri"/>
              </a:rPr>
              <a:t>amitriptyline buy uk</a:t>
            </a:r>
            <a:br/>
            <a:r>
              <a:rPr b="false" i="false" strike="noStrike" sz="1200" u="none">
                <a:solidFill>
                  <a:srgbClr val="FFFFFF"/>
                </a:solidFill>
                <a:latin typeface="Calibri"/>
              </a:rPr>
              <a:t>amitriptyline hcl 25mg tab</a:t>
            </a:r>
            <a:br/>
            <a:r>
              <a:rPr b="false" i="false" strike="noStrike" sz="1200" u="none">
                <a:solidFill>
                  <a:srgbClr val="FFFFFF"/>
                </a:solidFill>
                <a:latin typeface="Calibri"/>
              </a:rPr>
              <a:t>Hair abuses - Too much treatments to hair such as coloring, perming, bleaching, corn rows, and usage of curling irons can wear out and eventually kill the hair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oral tablet 25 mg</a:t>
            </a:r>
            <a:br/>
            <a:r>
              <a:rPr b="false" i="false" strike="noStrike" sz="1200" u="none">
                <a:solidFill>
                  <a:srgbClr val="FFFFFF"/>
                </a:solidFill>
                <a:latin typeface="Calibri"/>
              </a:rPr>
              <a:t>laroxyl amitriptyline 40 mg/ml</a:t>
            </a:r>
            <a:br/>
            <a:r>
              <a:rPr b="false" i="false" strike="noStrike" sz="1200" u="none">
                <a:solidFill>
                  <a:srgbClr val="FFFFFF"/>
                </a:solidFill>
                <a:latin typeface="Calibri"/>
              </a:rPr>
              <a:t>Clomipramine may increase sensitivity to sunlight</a:t>
            </a:r>
            <a:br/>
            <a:r>
              <a:rPr b="false" i="false" strike="noStrike" sz="1200" u="none">
                <a:solidFill>
                  <a:srgbClr val="FFFFFF"/>
                </a:solidFill>
                <a:latin typeface="Calibri"/>
              </a:rPr>
              <a:t>amitriptyline 25mg tablets dosage</a:t>
            </a:r>
            <a:br/>
            <a:r>
              <a:rPr b="false" i="false" strike="noStrike" sz="1200" u="none">
                <a:solidFill>
                  <a:srgbClr val="FFFFFF"/>
                </a:solidFill>
                <a:latin typeface="Calibri"/>
              </a:rPr>
              <a:t>is amitriptyline safe in early pregnancy</a:t>
            </a:r>
            <a:br/>
            <a:r>
              <a:rPr b="false" i="false" strike="noStrike" sz="1200" u="none">
                <a:solidFill>
                  <a:srgbClr val="FFFFFF"/>
                </a:solidFill>
                <a:latin typeface="Calibri"/>
              </a:rPr>
              <a:t>I have so many symptoms of underactive thyroid, but my blood test are in the &amp;ldquo;normal range&amp;rdquo;</a:t>
            </a:r>
            <a:br/>
            <a:r>
              <a:rPr b="false" i="false" strike="noStrike" sz="1200" u="none">
                <a:solidFill>
                  <a:srgbClr val="FFFFFF"/>
                </a:solidFill>
                <a:latin typeface="Calibri"/>
              </a:rPr>
              <a:t>amitriptyline dosage 30 mg</a:t>
            </a:r>
            <a:br/>
            <a:r>
              <a:rPr b="false" i="false" strike="noStrike" sz="1200" u="none">
                <a:solidFill>
                  <a:srgbClr val="FFFFFF"/>
                </a:solidFill>
                <a:latin typeface="Calibri"/>
              </a:rPr>
              <a:t>Yes, I've been on and off it a few times since then</a:t>
            </a:r>
            <a:br/>
            <a:r>
              <a:rPr b="false" i="false" strike="noStrike" sz="1200" u="none">
                <a:solidFill>
                  <a:srgbClr val="FFFFFF"/>
                </a:solidFill>
                <a:latin typeface="Calibri"/>
              </a:rPr>
              <a:t>amitriptyline pregnancy risks</a:t>
            </a:r>
            <a:br/>
            <a:r>
              <a:rPr b="false" i="false" strike="noStrike" sz="1200" u="none">
                <a:solidFill>
                  <a:srgbClr val="FFFFFF"/>
                </a:solidFill>
                <a:latin typeface="Calibri"/>
              </a:rPr>
              <a:t>Metformin is not needed during the week, but if you like the appetite suppressing effects that it gives you, you can also use it during the week</a:t>
            </a:r>
            <a:br/>
            <a:r>
              <a:rPr b="false" i="false" strike="noStrike" sz="1200" u="none">
                <a:solidFill>
                  <a:srgbClr val="FFFFFF"/>
                </a:solidFill>
                <a:latin typeface="Calibri"/>
              </a:rPr>
              <a:t>amitriptyline 10mg for ibs</a:t>
            </a:r>
            <a:br/>
            <a:r>
              <a:rPr b="false" i="false" strike="noStrike" sz="1200" u="none">
                <a:solidFill>
                  <a:srgbClr val="FFFFFF"/>
                </a:solidFill>
                <a:latin typeface="Calibri"/>
              </a:rPr>
              <a:t>amitriptyline 25mg what are they used for</a:t>
            </a:r>
            <a:br/>
            <a:r>
              <a:rPr b="false" i="false" strike="noStrike" sz="1200" u="none">
                <a:solidFill>
                  <a:srgbClr val="FFFFFF"/>
                </a:solidFill>
                <a:latin typeface="Calibri"/>
              </a:rPr>
              <a:t>He did NOT need to see your ID, I went with a male friend once as well and actually just browsed the nail polish while he bought it</a:t>
            </a:r>
            <a:br/>
            <a:r>
              <a:rPr b="false" i="false" strike="noStrike" sz="1200" u="none">
                <a:solidFill>
                  <a:srgbClr val="FFFFFF"/>
                </a:solidFill>
                <a:latin typeface="Calibri"/>
              </a:rPr>
              <a:t>does amitriptyline cause weight loss or weight gain</a:t>
            </a:r>
            <a:br/>
            <a:r>
              <a:rPr b="false" i="false" strike="noStrike" sz="1200" u="none">
                <a:solidFill>
                  <a:srgbClr val="FFFFFF"/>
                </a:solidFill>
                <a:latin typeface="Calibri"/>
              </a:rPr>
              <a:t>laroxyl amitriptyline 40mg/ml</a:t>
            </a:r>
            <a:br/>
            <a:r>
              <a:rPr b="false" i="false" strike="noStrike" sz="1200" u="none">
                <a:solidFill>
                  <a:srgbClr val="FFFFFF"/>
                </a:solidFill>
                <a:latin typeface="Calibri"/>
              </a:rPr>
              <a:t>I have been to multiple physicians for help but they seem to lack the knowledge</a:t>
            </a:r>
            <a:br/>
            <a:r>
              <a:rPr b="false" i="false" strike="noStrike" sz="1200" u="none">
                <a:solidFill>
                  <a:srgbClr val="FFFFFF"/>
                </a:solidFill>
                <a:latin typeface="Calibri"/>
              </a:rPr>
              <a:t>endep 50 amitriptyline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then explained what &amp;#39;silent&amp;#39; reflux is and said that every day I didn&amp;#39;t take the tablets, I was damaging my throat more</a:t>
            </a:r>
            <a:br/>
            <a:r>
              <a:rPr b="false" i="false" strike="noStrike" sz="1200" u="none">
                <a:solidFill>
                  <a:srgbClr val="FFFFFF"/>
                </a:solidFill>
                <a:latin typeface="Calibri"/>
              </a:rPr>
              <a:t>amitriptyline weight loss</a:t>
            </a:r>
            <a:br/>
            <a:r>
              <a:rPr b="false" i="false" strike="noStrike" sz="1200" u="none">
                <a:solidFill>
                  <a:srgbClr val="FFFFFF"/>
                </a:solidFill>
                <a:latin typeface="Calibri"/>
              </a:rPr>
              <a:t>amitriptyline tablets 10mg information leaflet</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r>
              <a:rPr b="false" i="false" strike="noStrike" sz="1200" u="none">
                <a:solidFill>
                  <a:srgbClr val="FFFFFF"/>
                </a:solidFill>
                <a:latin typeface="Calibri"/>
              </a:rPr>
              <a:t>amitriptyline 100 mg dose</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amitriptyline false positive pregnancy test</a:t>
            </a:r>
            <a:br/>
            <a:r>
              <a:rPr b="false" i="false" strike="noStrike" sz="1200" u="none">
                <a:solidFill>
                  <a:srgbClr val="FFFFFF"/>
                </a:solidFill>
                <a:latin typeface="Calibri"/>
              </a:rPr>
              <a:t>Tisztelettel ekl, mik alakultak tneteid a topikba  megjegyzd  Abbahagytad e 6 -8 h ut kellett e mellzedned valamit?</a:t>
            </a:r>
            <a:br/>
            <a:r>
              <a:rPr b="false" i="false" strike="noStrike" sz="1200" u="none">
                <a:solidFill>
                  <a:srgbClr val="FFFFFF"/>
                </a:solidFill>
                <a:latin typeface="Calibri"/>
              </a:rPr>
              <a:t>buy amitriptyline hydrochloride</a:t>
            </a:r>
            <a:br/>
            <a:r>
              <a:rPr b="false" i="false" strike="noStrike" sz="1200" u="none">
                <a:solidFill>
                  <a:srgbClr val="FFFFFF"/>
                </a:solidFill>
                <a:latin typeface="Calibri"/>
              </a:rPr>
              <a:t>Building websites, generating backlinks, writing Qnd submitting articles Qnd Uo much more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Amitriptyline Hcl 150 Mg Tablet - Can You Get High Off Amitriptyline Hydrochloride 50 Mg</dc:title>
  <dc:description>Amitriptyline price increase, amitriptyline 10mg tablets ibs, amitriptyline 100 mg for dogs, amitriptyline hydrochloride overdose poison, generic form of amitriptyline, amitriptyline hydrochloride generic, buy amitriptyline hydrochloride</dc:description>
  <dc:subject>Amitriptyline Hcl 150 Mg Tablet - Can You Get High Off Amitriptyline Hydrochloride 50 Mg</dc:subject>
  <cp:keywords>amitriptyline hcl 25 mg for migraines, amitriptyline 25 mg for pain relief, amitriptyline small yellow pill, amitriptyline online, 50 mg amitriptyline used, can amitriptyline hydrochloride 50 mg get you high, non prescription amitriptyline, amitriptyline hcl 150 mg tab, amitriptyline hcl 10 mg for back pain, amitriptyline dosage for fibromyalgia pain</cp:keywords>
  <cp:category/>
</cp:coreProperties>
</file>