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89.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90.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91.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92.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93.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94.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9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9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9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99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Price Of Nexium 40 Mg In Canada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buy online australia</a:t>
            </a:r>
            <a:br/>
            <a:r>
              <a:rPr b="false" i="false" strike="noStrike" sz="1200" u="none">
                <a:solidFill>
                  <a:srgbClr val="FFFFFF"/>
                </a:solidFill>
                <a:latin typeface="Calibri"/>
              </a:rPr>
              <a:t>nexium capsules 20 mg</a:t>
            </a:r>
            <a:br/>
            <a:r>
              <a:rPr b="false" i="false" strike="noStrike" sz="1200" u="none">
                <a:solidFill>
                  <a:srgbClr val="FFFFFF"/>
                </a:solidFill>
                <a:latin typeface="Calibri"/>
              </a:rPr>
              <a:t>esomeprazole magnesium trihydrate usp</a:t>
            </a:r>
            <a:br/>
            <a:r>
              <a:rPr b="false" i="false" strike="noStrike" sz="1200" u="none">
                <a:solidFill>
                  <a:srgbClr val="FFFFFF"/>
                </a:solidFill>
                <a:latin typeface="Calibri"/>
              </a:rPr>
              <a:t>how much does nexium cost at walmart</a:t>
            </a:r>
            <a:br/>
            <a:r>
              <a:rPr b="false" i="false" strike="noStrike" sz="1200" u="none">
                <a:solidFill>
                  <a:srgbClr val="FFFFFF"/>
                </a:solidFill>
                <a:latin typeface="Calibri"/>
              </a:rPr>
              <a:t>This motion is inappropriate with the progressive diverseness of our aborning ball-shaped gild.</a:t>
            </a:r>
            <a:br/>
            <a:r>
              <a:rPr b="false" i="false" strike="noStrike" sz="1200" u="none">
                <a:solidFill>
                  <a:srgbClr val="FFFFFF"/>
                </a:solidFill>
                <a:latin typeface="Calibri"/>
              </a:rPr>
              <a:t>nexium mups 20 mg dosis</a:t>
            </a:r>
            <a:br/>
            <a:r>
              <a:rPr b="false" i="false" strike="noStrike" sz="1200" u="none">
                <a:solidFill>
                  <a:srgbClr val="FFFFFF"/>
                </a:solidFill>
                <a:latin typeface="Calibri"/>
              </a:rPr>
              <a:t>nexium purple card saving card</a:t>
            </a:r>
            <a:br/>
            <a:r>
              <a:rPr b="false" i="false" strike="noStrike" sz="1200" u="none">
                <a:solidFill>
                  <a:srgbClr val="FFFFFF"/>
                </a:solidFill>
                <a:latin typeface="Calibri"/>
              </a:rPr>
              <a:t>nexium discount prices</a:t>
            </a:r>
            <a:br/>
            <a:r>
              <a:rPr b="false" i="false" strike="noStrike" sz="1200" u="none">
                <a:solidFill>
                  <a:srgbClr val="FFFFFF"/>
                </a:solidFill>
                <a:latin typeface="Calibri"/>
              </a:rPr>
              <a:t>nexium from canada prices</a:t>
            </a:r>
            <a:br/>
            <a:r>
              <a:rPr b="false" i="false" strike="noStrike" sz="1200" u="none">
                <a:solidFill>
                  <a:srgbClr val="FFFFFF"/>
                </a:solidFill>
                <a:latin typeface="Calibri"/>
              </a:rPr>
              <a:t>nexium esomeprazole 40 mg astrazeneca</a:t>
            </a:r>
            <a:br/>
            <a:r>
              <a:rPr b="false" i="false" strike="noStrike" sz="1200" u="none">
                <a:solidFill>
                  <a:srgbClr val="FFFFFF"/>
                </a:solidFill>
                <a:latin typeface="Calibri"/>
              </a:rPr>
              <a:t>It kind of feels that you are doing any unique trick</a:t>
            </a:r>
            <a:br/>
            <a:r>
              <a:rPr b="false" i="false" strike="noStrike" sz="1200" u="none">
                <a:solidFill>
                  <a:srgbClr val="FFFFFF"/>
                </a:solidFill>
                <a:latin typeface="Calibri"/>
              </a:rPr>
              <a:t>nexium discount card canada</a:t>
            </a:r>
            <a:br/>
            <a:r>
              <a:rPr b="false" i="false" strike="noStrike" sz="1200" u="none">
                <a:solidFill>
                  <a:srgbClr val="FFFFFF"/>
                </a:solidFill>
                <a:latin typeface="Calibri"/>
              </a:rPr>
              <a:t>fungsi obat nexium esomeprazole 20 mg</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off label use</a:t>
            </a:r>
            <a:br/>
            <a:r>
              <a:rPr b="false" i="false" strike="noStrike" sz="1200" u="none">
                <a:solidFill>
                  <a:srgbClr val="FFFFFF"/>
                </a:solidFill>
                <a:latin typeface="Calibri"/>
              </a:rPr>
              <a:t>This medication will be pulled off the market eventually, I am confident of it.</a:t>
            </a:r>
            <a:br/>
            <a:r>
              <a:rPr b="false" i="false" strike="noStrike" sz="1200" u="none">
                <a:solidFill>
                  <a:srgbClr val="FFFFFF"/>
                </a:solidFill>
                <a:latin typeface="Calibri"/>
              </a:rPr>
              <a:t>nexium commercial dinner</a:t>
            </a:r>
            <a:br/>
            <a:r>
              <a:rPr b="false" i="false" strike="noStrike" sz="1200" u="none">
                <a:solidFill>
                  <a:srgbClr val="FFFFFF"/>
                </a:solidFill>
                <a:latin typeface="Calibri"/>
              </a:rPr>
              <a:t>(Finances) Does anyone know of anything I can do to get rid of the infection?</a:t>
            </a:r>
            <a:br/>
            <a:r>
              <a:rPr b="false" i="false" strike="noStrike" sz="1200" u="none">
                <a:solidFill>
                  <a:srgbClr val="FFFFFF"/>
                </a:solidFill>
                <a:latin typeface="Calibri"/>
              </a:rPr>
              <a:t>nexium cap 40mg generic</a:t>
            </a:r>
            <a:br/>
            <a:r>
              <a:rPr b="false" i="false" strike="noStrike" sz="1200" u="none">
                <a:solidFill>
                  <a:srgbClr val="FFFFFF"/>
                </a:solidFill>
                <a:latin typeface="Calibri"/>
              </a:rPr>
              <a:t>Here,youneedtomakesureyouaredealingwithanonlinecasinowhichisresponsive</a:t>
            </a:r>
            <a:br/>
            <a:r>
              <a:rPr b="false" i="false" strike="noStrike" sz="1200" u="none">
                <a:solidFill>
                  <a:srgbClr val="FFFFFF"/>
                </a:solidFill>
                <a:latin typeface="Calibri"/>
              </a:rPr>
              <a:t>cost of nexium at walmart pharmacy</a:t>
            </a:r>
            <a:br/>
            <a:r>
              <a:rPr b="false" i="false" strike="noStrike" sz="1200" u="none">
                <a:solidFill>
                  <a:srgbClr val="FFFFFF"/>
                </a:solidFill>
                <a:latin typeface="Calibri"/>
              </a:rPr>
              <a:t>nexium packets for infants</a:t>
            </a:r>
            <a:br/>
            <a:r>
              <a:rPr b="false" i="false" strike="noStrike" sz="1200" u="none">
                <a:solidFill>
                  <a:srgbClr val="FFFFFF"/>
                </a:solidFill>
                <a:latin typeface="Calibri"/>
              </a:rPr>
              <a:t>esomeprazole magnesium generic nexium</a:t>
            </a:r>
            <a:br/>
            <a:r>
              <a:rPr b="false" i="false" strike="noStrike" sz="1200" u="none">
                <a:solidFill>
                  <a:srgbClr val="FFFFFF"/>
                </a:solidFill>
                <a:latin typeface="Calibri"/>
              </a:rPr>
              <a:t>esomeprazole magnesium dr capsules usp monograph</a:t>
            </a:r>
            <a:br/>
            <a:r>
              <a:rPr b="false" i="false" strike="noStrike" sz="1200" u="none">
                <a:solidFill>
                  <a:srgbClr val="FFFFFF"/>
                </a:solidFill>
                <a:latin typeface="Calibri"/>
              </a:rPr>
              <a:t>generic of nexium</a:t>
            </a:r>
            <a:br/>
            <a:r>
              <a:rPr b="false" i="false" strike="noStrike" sz="1200" u="none">
                <a:solidFill>
                  <a:srgbClr val="FFFFFF"/>
                </a:solidFill>
                <a:latin typeface="Calibri"/>
              </a:rPr>
              <a:t>nexium tablet price</a:t>
            </a:r>
            <a:br/>
            <a:r>
              <a:rPr b="false" i="false" strike="noStrike" sz="1200" u="none">
                <a:solidFill>
                  <a:srgbClr val="FFFFFF"/>
                </a:solidFill>
                <a:latin typeface="Calibri"/>
              </a:rPr>
              <a:t>nexium use in dogs</a:t>
            </a:r>
            <a:br/>
            <a:r>
              <a:rPr b="false" i="false" strike="noStrike" sz="1200" u="none">
                <a:solidFill>
                  <a:srgbClr val="FFFFFF"/>
                </a:solidFill>
                <a:latin typeface="Calibri"/>
              </a:rPr>
              <a:t>Slfonamidler, Bactrim dahil, zellikle kardiyak demi olan hastalarda idrar artna neden olabilir.</a:t>
            </a:r>
            <a:br/>
            <a:r>
              <a:rPr b="false" i="false" strike="noStrike" sz="1200" u="none">
                <a:solidFill>
                  <a:srgbClr val="FFFFFF"/>
                </a:solidFill>
                <a:latin typeface="Calibri"/>
              </a:rPr>
              <a:t>dry mouth at night nexium</a:t>
            </a:r>
            <a:br/>
            <a:r>
              <a:rPr b="false" i="false" strike="noStrike" sz="1200" u="none">
                <a:solidFill>
                  <a:srgbClr val="FFFFFF"/>
                </a:solidFill>
                <a:latin typeface="Calibri"/>
              </a:rPr>
              <a:t>nexium adderall</a:t>
            </a:r>
            <a:br/>
            <a:r>
              <a:rPr b="false" i="false" strike="noStrike" sz="1200" u="none">
                <a:solidFill>
                  <a:srgbClr val="FFFFFF"/>
                </a:solidFill>
                <a:latin typeface="Calibri"/>
              </a:rPr>
              <a:t>Fluticasone has shown adverse effects when interacting with the list of drug below</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esomeprazole magnesium 40 mg</a:t>
            </a:r>
            <a:br/>
            <a:r>
              <a:rPr b="false" i="false" strike="noStrike" sz="1200" u="none">
                <a:solidFill>
                  <a:srgbClr val="FFFFFF"/>
                </a:solidFill>
                <a:latin typeface="Calibri"/>
              </a:rPr>
              <a:t>nexium information leaflet</a:t>
            </a:r>
            <a:br/>
            <a:r>
              <a:rPr b="false" i="false" strike="noStrike" sz="1200" u="none">
                <a:solidFill>
                  <a:srgbClr val="FFFFFF"/>
                </a:solidFill>
                <a:latin typeface="Calibri"/>
              </a:rPr>
              <a:t>I order mine from Nutrition Express in California</a:t>
            </a:r>
            <a:br/>
            <a:r>
              <a:rPr b="false" i="false" strike="noStrike" sz="1200" u="none">
                <a:solidFill>
                  <a:srgbClr val="FFFFFF"/>
                </a:solidFill>
                <a:latin typeface="Calibri"/>
              </a:rPr>
              <a:t>coupons for nexium 40 mg</a:t>
            </a:r>
            <a:br/>
            <a:r>
              <a:rPr b="false" i="false" strike="noStrike" sz="1200" u="none">
                <a:solidFill>
                  <a:srgbClr val="FFFFFF"/>
                </a:solidFill>
                <a:latin typeface="Calibri"/>
              </a:rPr>
              <a:t>nexium espanol</a:t>
            </a:r>
            <a:br/>
            <a:r>
              <a:rPr b="false" i="false" strike="noStrike" sz="1200" u="none">
                <a:solidFill>
                  <a:srgbClr val="FFFFFF"/>
                </a:solidFill>
                <a:latin typeface="Calibri"/>
              </a:rPr>
              <a:t>The clinical significance of these abnormalities has not been clearly established.</a:t>
            </a:r>
            <a:br/>
            <a:r>
              <a:rPr b="false" i="false" strike="noStrike" sz="1200" u="none">
                <a:solidFill>
                  <a:srgbClr val="FFFFFF"/>
                </a:solidFill>
                <a:latin typeface="Calibri"/>
              </a:rPr>
              <a:t>esomeprazole 40 mg generic</a:t>
            </a:r>
            <a:br/>
            <a:r>
              <a:rPr b="false" i="false" strike="noStrike" sz="1200" u="none">
                <a:solidFill>
                  <a:srgbClr val="FFFFFF"/>
                </a:solidFill>
                <a:latin typeface="Calibri"/>
              </a:rPr>
              <a:t>TD includes uncontrollable movements of the face, tongue, and other parts of the body</a:t>
            </a:r>
            <a:br/>
            <a:r>
              <a:rPr b="false" i="false" strike="noStrike" sz="1200" u="none">
                <a:solidFill>
                  <a:srgbClr val="FFFFFF"/>
                </a:solidFill>
                <a:latin typeface="Calibri"/>
              </a:rPr>
              <a:t>reference price for nexium</a:t>
            </a:r>
            <a:br/>
            <a:r>
              <a:rPr b="false" i="false" strike="noStrike" sz="1200" u="none">
                <a:solidFill>
                  <a:srgbClr val="FFFFFF"/>
                </a:solidFill>
                <a:latin typeface="Calibri"/>
              </a:rPr>
              <a:t>what can i buy over the counter that is like nexium</a:t>
            </a:r>
            <a:br/>
            <a:r>
              <a:rPr b="false" i="false" strike="noStrike" sz="1200" u="none">
                <a:solidFill>
                  <a:srgbClr val="FFFFFF"/>
                </a:solidFill>
                <a:latin typeface="Calibri"/>
              </a:rPr>
              <a:t>esomeprazole 40mg bd</a:t>
            </a:r>
            <a:br/>
            <a:r>
              <a:rPr b="false" i="false" strike="noStrike" sz="1200" u="none">
                <a:solidFill>
                  <a:srgbClr val="FFFFFF"/>
                </a:solidFill>
                <a:latin typeface="Calibri"/>
              </a:rPr>
              <a:t>generic nexium approved</a:t>
            </a:r>
            <a:br/>
            <a:r>
              <a:rPr b="false" i="false" strike="noStrike" sz="1200" u="none">
                <a:solidFill>
                  <a:srgbClr val="FFFFFF"/>
                </a:solidFill>
                <a:latin typeface="Calibri"/>
              </a:rPr>
              <a:t>where can i buy generic nexium</a:t>
            </a:r>
            <a:br/>
            <a:r>
              <a:rPr b="false" i="false" strike="noStrike" sz="1200" u="none">
                <a:solidFill>
                  <a:srgbClr val="FFFFFF"/>
                </a:solidFill>
                <a:latin typeface="Calibri"/>
              </a:rPr>
              <a:t>Store acyclovir at room temperature between 59 and 77 degrees Fahrenheit</a:t>
            </a:r>
            <a:br/>
            <a:r>
              <a:rPr b="false" i="false" strike="noStrike" sz="1200" u="none">
                <a:solidFill>
                  <a:srgbClr val="FFFFFF"/>
                </a:solidFill>
                <a:latin typeface="Calibri"/>
              </a:rPr>
              <a:t>informacion del medicamento nexium</a:t>
            </a:r>
            <a:br/>
            <a:r>
              <a:rPr b="false" i="false" strike="noStrike" sz="1200" u="none">
                <a:solidFill>
                  <a:srgbClr val="FFFFFF"/>
                </a:solidFill>
                <a:latin typeface="Calibri"/>
              </a:rPr>
              <a:t>Words come slower, it&amp;#39;s harder to focus, memory is very dull</a:t>
            </a:r>
            <a:br/>
            <a:r>
              <a:rPr b="false" i="false" strike="noStrike" sz="1200" u="none">
                <a:solidFill>
                  <a:srgbClr val="FFFFFF"/>
                </a:solidFill>
                <a:latin typeface="Calibri"/>
              </a:rPr>
              <a:t>generic esomeprazole strontium</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That is, wherever patients are in the guideline diagram, they can remain on their medication so long as their symptoms remain in remission</a:t>
            </a:r>
            <a:br/>
            <a:r>
              <a:rPr b="false" i="false" strike="noStrike" sz="1200" u="none">
                <a:solidFill>
                  <a:srgbClr val="FFFFFF"/>
                </a:solidFill>
                <a:latin typeface="Calibri"/>
              </a:rPr>
              <a:t>nexium powder administration</a:t>
            </a:r>
            <a:br/>
            <a:r>
              <a:rPr b="false" i="false" strike="noStrike" sz="1200" u="none">
                <a:solidFill>
                  <a:srgbClr val="FFFFFF"/>
                </a:solidFill>
                <a:latin typeface="Calibri"/>
              </a:rPr>
              <a:t>nexium canada</a:t>
            </a:r>
            <a:br/>
            <a:r>
              <a:rPr b="false" i="false" strike="noStrike" sz="1200" u="none">
                <a:solidFill>
                  <a:srgbClr val="FFFFFF"/>
                </a:solidFill>
                <a:latin typeface="Calibri"/>
              </a:rPr>
              <a:t>nexium capsule astrazeneca</a:t>
            </a:r>
            <a:br/>
            <a:r>
              <a:rPr b="false" i="false" strike="noStrike" sz="1200" u="none">
                <a:solidFill>
                  <a:srgbClr val="FFFFFF"/>
                </a:solidFill>
                <a:latin typeface="Calibri"/>
              </a:rPr>
              <a:t>nexium mups 40 mg precio mexico</a:t>
            </a:r>
            <a:br/>
            <a:r>
              <a:rPr b="false" i="false" strike="noStrike" sz="1200" u="none">
                <a:solidFill>
                  <a:srgbClr val="FFFFFF"/>
                </a:solidFill>
                <a:latin typeface="Calibri"/>
              </a:rPr>
              <a:t>I am doing my own lifestyle changes but I think we should keep pushing for alternative treatments to be available and I am reseraching this currently</a:t>
            </a:r>
            <a:br/>
            <a:r>
              <a:rPr b="false" i="false" strike="noStrike" sz="1200" u="none">
                <a:solidFill>
                  <a:srgbClr val="FFFFFF"/>
                </a:solidFill>
                <a:latin typeface="Calibri"/>
              </a:rPr>
              <a:t>thuoc tiem nexium 40 mg</a:t>
            </a:r>
            <a:br/>
            <a:r>
              <a:rPr b="false" i="false" strike="noStrike" sz="1200" u="none">
                <a:solidFill>
                  <a:srgbClr val="FFFFFF"/>
                </a:solidFill>
                <a:latin typeface="Calibri"/>
              </a:rPr>
              <a:t>nexium esomeprazole 40 mg price</a:t>
            </a:r>
            <a:br/>
            <a:r>
              <a:rPr b="false" i="false" strike="noStrike" sz="1200" u="none">
                <a:solidFill>
                  <a:srgbClr val="FFFFFF"/>
                </a:solidFill>
                <a:latin typeface="Calibri"/>
              </a:rPr>
              <a:t>can nexium cause b12 deficiency</a:t>
            </a:r>
            <a:br/>
            <a:r>
              <a:rPr b="false" i="false" strike="noStrike" sz="1200" u="none">
                <a:solidFill>
                  <a:srgbClr val="FFFFFF"/>
                </a:solidFill>
                <a:latin typeface="Calibri"/>
              </a:rPr>
              <a:t>nexium 20 mg cost</a:t>
            </a:r>
            <a:br/>
            <a:r>
              <a:rPr b="false" i="false" strike="noStrike" sz="1200" u="none">
                <a:solidFill>
                  <a:srgbClr val="FFFFFF"/>
                </a:solidFill>
                <a:latin typeface="Calibri"/>
              </a:rPr>
              <a:t>Clomid causes more acne for sure, but that's mainly because you need to use a 3-4 times higher dose</a:t>
            </a:r>
            <a:br/>
            <a:r>
              <a:rPr b="false" i="false" strike="noStrike" sz="1200" u="none">
                <a:solidFill>
                  <a:srgbClr val="FFFFFF"/>
                </a:solidFill>
                <a:latin typeface="Calibri"/>
              </a:rPr>
              <a:t>nexium oral suspension ingredients</a:t>
            </a:r>
            <a:br/>
            <a:r>
              <a:rPr b="false" i="false" strike="noStrike" sz="1200" u="none">
                <a:solidFill>
                  <a:srgbClr val="FFFFFF"/>
                </a:solidFill>
                <a:latin typeface="Calibri"/>
              </a:rPr>
              <a:t>what is nexium esomeprazole 20mg</a:t>
            </a:r>
            <a:br/>
            <a:r>
              <a:rPr b="false" i="false" strike="noStrike" sz="1200" u="none">
                <a:solidFill>
                  <a:srgbClr val="FFFFFF"/>
                </a:solidFill>
                <a:latin typeface="Calibri"/>
              </a:rPr>
              <a:t>what is the generic medicine for nexium</a:t>
            </a:r>
            <a:br/>
            <a:r>
              <a:rPr b="false" i="false" strike="noStrike" sz="1200" u="none">
                <a:solidFill>
                  <a:srgbClr val="FFFFFF"/>
                </a:solidFill>
                <a:latin typeface="Calibri"/>
              </a:rPr>
              <a:t>is nexium otc or prescription</a:t>
            </a:r>
            <a:br/>
            <a:r>
              <a:rPr b="false" i="false" strike="noStrike" sz="1200" u="none">
                <a:solidFill>
                  <a:srgbClr val="FFFFFF"/>
                </a:solidFill>
                <a:latin typeface="Calibri"/>
              </a:rPr>
              <a:t>nexium patient information leaflet</a:t>
            </a:r>
            <a:br/>
            <a:r>
              <a:rPr b="false" i="false" strike="noStrike" sz="1200" u="none">
                <a:solidFill>
                  <a:srgbClr val="FFFFFF"/>
                </a:solidFill>
                <a:latin typeface="Calibri"/>
              </a:rPr>
              <a:t>nexium hp7 price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esomeprazole magnesium delayed release tablets 20 mg</a:t>
            </a:r>
            <a:br/>
            <a:r>
              <a:rPr b="false" i="false" strike="noStrike" sz="1200" u="none">
                <a:solidFill>
                  <a:srgbClr val="FFFFFF"/>
                </a:solidFill>
                <a:latin typeface="Calibri"/>
              </a:rPr>
              <a:t>I don't like pubs eassy help 0LI0Ive always struggled with my fastball command," is the way he put it</a:t>
            </a:r>
            <a:br/>
            <a:r>
              <a:rPr b="false" i="false" strike="noStrike" sz="1200" u="none">
                <a:solidFill>
                  <a:srgbClr val="FFFFFF"/>
                </a:solidFill>
                <a:latin typeface="Calibri"/>
              </a:rPr>
              <a:t>nexium 80 mg overdose</a:t>
            </a:r>
            <a:br/>
            <a:r>
              <a:rPr b="false" i="false" strike="noStrike" sz="1200" u="none">
                <a:solidFill>
                  <a:srgbClr val="FFFFFF"/>
                </a:solidFill>
                <a:latin typeface="Calibri"/>
              </a:rPr>
              <a:t>nexium 40mg price in malaysia</a:t>
            </a:r>
            <a:br/>
            <a:r>
              <a:rPr b="false" i="false" strike="noStrike" sz="1200" u="none">
                <a:solidFill>
                  <a:srgbClr val="FFFFFF"/>
                </a:solidFill>
                <a:latin typeface="Calibri"/>
              </a:rPr>
              <a:t>can i order nexium online</a:t>
            </a:r>
            <a:br/>
            <a:r>
              <a:rPr b="false" i="false" strike="noStrike" sz="1200" u="none">
                <a:solidFill>
                  <a:srgbClr val="FFFFFF"/>
                </a:solidFill>
                <a:latin typeface="Calibri"/>
              </a:rPr>
              <a:t>The relative risk does not provide information on the actual clinical occurrence of a disease</a:t>
            </a:r>
            <a:br/>
            <a:r>
              <a:rPr b="false" i="false" strike="noStrike" sz="1200" u="none">
                <a:solidFill>
                  <a:srgbClr val="FFFFFF"/>
                </a:solidFill>
                <a:latin typeface="Calibri"/>
              </a:rPr>
              <a:t>nexium b12 tekort</a:t>
            </a:r>
            <a:br/>
            <a:r>
              <a:rPr b="false" i="false" strike="noStrike" sz="1200" u="none">
                <a:solidFill>
                  <a:srgbClr val="FFFFFF"/>
                </a:solidFill>
                <a:latin typeface="Calibri"/>
              </a:rPr>
              <a:t>nexium esomeprazole magnesium 20 mg</a:t>
            </a:r>
            <a:br/>
            <a:r>
              <a:rPr b="false" i="false" strike="noStrike" sz="1200" u="none">
                <a:solidFill>
                  <a:srgbClr val="FFFFFF"/>
                </a:solidFill>
                <a:latin typeface="Calibri"/>
              </a:rPr>
              <a:t>esomeprazole magnesium</a:t>
            </a:r>
            <a:br/>
            <a:r>
              <a:rPr b="false" i="false" strike="noStrike" sz="1200" u="none">
                <a:solidFill>
                  <a:srgbClr val="FFFFFF"/>
                </a:solidFill>
                <a:latin typeface="Calibri"/>
              </a:rPr>
              <a:t>cost of nexium otc</a:t>
            </a:r>
            <a:br/>
            <a:r>
              <a:rPr b="false" i="false" strike="noStrike" sz="1200" u="none">
                <a:solidFill>
                  <a:srgbClr val="FFFFFF"/>
                </a:solidFill>
                <a:latin typeface="Calibri"/>
              </a:rPr>
              <a:t>esomeprazole magnesium delayed release tablets</a:t>
            </a:r>
            <a:br/>
            <a:r>
              <a:rPr b="false" i="false" strike="noStrike" sz="1200" u="none">
                <a:solidFill>
                  <a:srgbClr val="FFFFFF"/>
                </a:solidFill>
                <a:latin typeface="Calibri"/>
              </a:rPr>
              <a:t>buying nexium in mexico</a:t>
            </a:r>
            <a:br/>
            <a:r>
              <a:rPr b="false" i="false" strike="noStrike" sz="1200" u="none">
                <a:solidFill>
                  <a:srgbClr val="FFFFFF"/>
                </a:solidFill>
                <a:latin typeface="Calibri"/>
              </a:rPr>
              <a:t>nexium tablete prospect</a:t>
            </a:r>
            <a:br/>
            <a:r>
              <a:rPr b="false" i="false" strike="noStrike" sz="1200" u="none">
                <a:solidFill>
                  <a:srgbClr val="FFFFFF"/>
                </a:solidFill>
                <a:latin typeface="Calibri"/>
              </a:rPr>
              <a:t>fda nexium magnesium</a:t>
            </a:r>
            <a:br/>
            <a:r>
              <a:rPr b="false" i="false" strike="noStrike" sz="1200" u="none">
                <a:solidFill>
                  <a:srgbClr val="FFFFFF"/>
                </a:solidFill>
                <a:latin typeface="Calibri"/>
              </a:rPr>
              <a:t>Today it seems worse.I have terrible headache,dizzy,feel bloated when I eat and nauseated ,when I go to speak I can&amp;rsquo;t remember what I was talking about and my eye sight is getting worse</a:t>
            </a:r>
            <a:br/>
            <a:r>
              <a:rPr b="false" i="false" strike="noStrike" sz="1200" u="none">
                <a:solidFill>
                  <a:srgbClr val="FFFFFF"/>
                </a:solidFill>
                <a:latin typeface="Calibri"/>
              </a:rPr>
              <a:t>nexium 40mg existe generico</a:t>
            </a:r>
            <a:br/>
            <a:r>
              <a:rPr b="false" i="false" strike="noStrike" sz="1200" u="none">
                <a:solidFill>
                  <a:srgbClr val="FFFFFF"/>
                </a:solidFill>
                <a:latin typeface="Calibri"/>
              </a:rPr>
              <a:t>what is esomeprazole magnesium trihydrate used for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vitamin b12 mangel durch nexium</a:t>
            </a:r>
            <a:br/>
            <a:r>
              <a:rPr b="false" i="false" strike="noStrike" sz="1200" u="none">
                <a:solidFill>
                  <a:srgbClr val="FFFFFF"/>
                </a:solidFill>
                <a:latin typeface="Calibri"/>
              </a:rPr>
              <a:t>Hello I was reading your story about your husbands addiction and the way it also affected you</a:t>
            </a:r>
            <a:br/>
            <a:r>
              <a:rPr b="false" i="false" strike="noStrike" sz="1200" u="none">
                <a:solidFill>
                  <a:srgbClr val="FFFFFF"/>
                </a:solidFill>
                <a:latin typeface="Calibri"/>
              </a:rPr>
              <a:t>nexium injection price</a:t>
            </a:r>
            <a:br/>
            <a:r>
              <a:rPr b="false" i="false" strike="noStrike" sz="1200" u="none">
                <a:solidFill>
                  <a:srgbClr val="FFFFFF"/>
                </a:solidFill>
                <a:latin typeface="Calibri"/>
              </a:rPr>
              <a:t>My neuro opthomologist told me i have thyroid disease, but my thyroid tests are never abnormal</a:t>
            </a:r>
            <a:br/>
            <a:r>
              <a:rPr b="false" i="false" strike="noStrike" sz="1200" u="none">
                <a:solidFill>
                  <a:srgbClr val="FFFFFF"/>
                </a:solidFill>
                <a:latin typeface="Calibri"/>
              </a:rPr>
              <a:t>nexium cause dry eyes</a:t>
            </a:r>
            <a:br/>
            <a:r>
              <a:rPr b="false" i="false" strike="noStrike" sz="1200" u="none">
                <a:solidFill>
                  <a:srgbClr val="FFFFFF"/>
                </a:solidFill>
                <a:latin typeface="Calibri"/>
              </a:rPr>
              <a:t>what is esomeprazole nexium</a:t>
            </a:r>
            <a:br/>
            <a:r>
              <a:rPr b="false" i="false" strike="noStrike" sz="1200" u="none">
                <a:solidFill>
                  <a:srgbClr val="FFFFFF"/>
                </a:solidFill>
                <a:latin typeface="Calibri"/>
              </a:rPr>
              <a:t>-Eating only a average number of glucose</a:t>
            </a:r>
            <a:br/>
            <a:r>
              <a:rPr b="false" i="false" strike="noStrike" sz="1200" u="none">
                <a:solidFill>
                  <a:srgbClr val="FFFFFF"/>
                </a:solidFill>
                <a:latin typeface="Calibri"/>
              </a:rPr>
              <a:t>retail cost nexium</a:t>
            </a:r>
            <a:br/>
            <a:r>
              <a:rPr b="false" i="false" strike="noStrike" sz="1200" u="none">
                <a:solidFill>
                  <a:srgbClr val="FFFFFF"/>
                </a:solidFill>
                <a:latin typeface="Calibri"/>
              </a:rPr>
              <a:t>price of nexium 40 mg in canada</a:t>
            </a:r>
            <a:br/>
            <a:r>
              <a:rPr b="false" i="false" strike="noStrike" sz="1200" u="none">
                <a:solidFill>
                  <a:srgbClr val="FFFFFF"/>
                </a:solidFill>
                <a:latin typeface="Calibri"/>
              </a:rPr>
              <a:t>nexium online australia</a:t>
            </a:r>
            <a:br/>
            <a:r>
              <a:rPr b="false" i="false" strike="noStrike" sz="1200" u="none">
                <a:solidFill>
                  <a:srgbClr val="FFFFFF"/>
                </a:solidFill>
                <a:latin typeface="Calibri"/>
              </a:rPr>
              <a:t>is nexium generic</a:t>
            </a:r>
            <a:br/>
            <a:r>
              <a:rPr b="false" i="false" strike="noStrike" sz="1200" u="none">
                <a:solidFill>
                  <a:srgbClr val="FFFFFF"/>
                </a:solidFill>
                <a:latin typeface="Calibri"/>
              </a:rPr>
              <a:t>Surgery to remove the uterus (hysterectomy) may also be advised, particularly for women who no longer want to have babies</a:t>
            </a:r>
            <a:br/>
            <a:r>
              <a:rPr b="false" i="false" strike="noStrike" sz="1200" u="none">
                <a:solidFill>
                  <a:srgbClr val="FFFFFF"/>
                </a:solidFill>
                <a:latin typeface="Calibri"/>
              </a:rPr>
              <a:t>can you take 60 mg of nexium</a:t>
            </a:r>
            <a:br/>
            <a:r>
              <a:rPr b="false" i="false" strike="noStrike" sz="1200" u="none">
                <a:solidFill>
                  <a:srgbClr val="FFFFFF"/>
                </a:solidFill>
                <a:latin typeface="Calibri"/>
              </a:rPr>
              <a:t>Common side effects to Fosamax usage include skin rash, abdominal discomfort, obstipation, diarrhea, nausea, ulceration, generalized muscle or joint pain, and, of course, ONJ.</a:t>
            </a:r>
            <a:br/>
            <a:r>
              <a:rPr b="false" i="false" strike="noStrike" sz="1200" u="none">
                <a:solidFill>
                  <a:srgbClr val="FFFFFF"/>
                </a:solidFill>
                <a:latin typeface="Calibri"/>
              </a:rPr>
              <a:t>nexium 20 mg oral suspension</a:t>
            </a:r>
            <a:br/>
            <a:r>
              <a:rPr b="false" i="false" strike="noStrike" sz="1200" u="none">
                <a:solidFill>
                  <a:srgbClr val="FFFFFF"/>
                </a:solidFill>
                <a:latin typeface="Calibri"/>
              </a:rPr>
              <a:t>buy cheap nexium</a:t>
            </a:r>
            <a:br/>
            <a:r>
              <a:rPr b="false" i="false" strike="noStrike" sz="1200" u="none">
                <a:solidFill>
                  <a:srgbClr val="FFFFFF"/>
                </a:solidFill>
                <a:latin typeface="Calibri"/>
              </a:rPr>
              <a:t>order nexium samples online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drug interactions</a:t>
            </a:r>
            <a:br/>
            <a:r>
              <a:rPr b="false" i="false" strike="noStrike" sz="1200" u="none">
                <a:solidFill>
                  <a:srgbClr val="FFFFFF"/>
                </a:solidFill>
                <a:latin typeface="Calibri"/>
              </a:rPr>
              <a:t>nexium coupons</a:t>
            </a:r>
            <a:br/>
            <a:r>
              <a:rPr b="false" i="false" strike="noStrike" sz="1200" u="none">
                <a:solidFill>
                  <a:srgbClr val="FFFFFF"/>
                </a:solidFill>
                <a:latin typeface="Calibri"/>
              </a:rPr>
              <a:t>is nexium better than prilosec otc</a:t>
            </a:r>
            <a:br/>
            <a:r>
              <a:rPr b="false" i="false" strike="noStrike" sz="1200" u="none">
                <a:solidFill>
                  <a:srgbClr val="FFFFFF"/>
                </a:solidFill>
                <a:latin typeface="Calibri"/>
              </a:rPr>
              <a:t>what is esomeprazole 40 mg</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nexium drip indication</a:t>
            </a:r>
            <a:br/>
            <a:r>
              <a:rPr b="false" i="false" strike="noStrike" sz="1200" u="none">
                <a:solidFill>
                  <a:srgbClr val="FFFFFF"/>
                </a:solidFill>
                <a:latin typeface="Calibri"/>
              </a:rPr>
              <a:t>nexium 40 mg delayed release dosage</a:t>
            </a:r>
            <a:br/>
            <a:r>
              <a:rPr b="false" i="false" strike="noStrike" sz="1200" u="none">
                <a:solidFill>
                  <a:srgbClr val="FFFFFF"/>
                </a:solidFill>
                <a:latin typeface="Calibri"/>
              </a:rPr>
              <a:t>is nexium otc safe</a:t>
            </a:r>
            <a:br/>
            <a:r>
              <a:rPr b="false" i="false" strike="noStrike" sz="1200" u="none">
                <a:solidFill>
                  <a:srgbClr val="FFFFFF"/>
                </a:solidFill>
                <a:latin typeface="Calibri"/>
              </a:rPr>
              <a:t>generic nexium launch</a:t>
            </a:r>
            <a:br/>
            <a:r>
              <a:rPr b="false" i="false" strike="noStrike" sz="1200" u="none">
                <a:solidFill>
                  <a:srgbClr val="FFFFFF"/>
                </a:solidFill>
                <a:latin typeface="Calibri"/>
              </a:rPr>
              <a:t>cheaper alternative for nexium</a:t>
            </a:r>
            <a:br/>
            <a:r>
              <a:rPr b="false" i="false" strike="noStrike" sz="1200" u="none">
                <a:solidFill>
                  <a:srgbClr val="FFFFFF"/>
                </a:solidFill>
                <a:latin typeface="Calibri"/>
              </a:rPr>
              <a:t>nexium package insert south africa</a:t>
            </a:r>
            <a:br/>
            <a:r>
              <a:rPr b="false" i="false" strike="noStrike" sz="1200" u="none">
                <a:solidFill>
                  <a:srgbClr val="FFFFFF"/>
                </a:solidFill>
                <a:latin typeface="Calibri"/>
              </a:rPr>
              <a:t>what works better prilosec or nexium</a:t>
            </a:r>
            <a:br/>
            <a:r>
              <a:rPr b="false" i="false" strike="noStrike" sz="1200" u="none">
                <a:solidFill>
                  <a:srgbClr val="FFFFFF"/>
                </a:solidFill>
                <a:latin typeface="Calibri"/>
              </a:rPr>
              <a:t>They are out there in the refrigerator section</a:t>
            </a:r>
            <a:br/>
            <a:r>
              <a:rPr b="false" i="false" strike="noStrike" sz="1200" u="none">
                <a:solidFill>
                  <a:srgbClr val="FFFFFF"/>
                </a:solidFill>
                <a:latin typeface="Calibri"/>
              </a:rPr>
              <a:t>does nexium have a generic equivalent</a:t>
            </a:r>
            <a:br/>
            <a:r>
              <a:rPr b="false" i="false" strike="noStrike" sz="1200" u="none">
                <a:solidFill>
                  <a:srgbClr val="FFFFFF"/>
                </a:solidFill>
                <a:latin typeface="Calibri"/>
              </a:rPr>
              <a:t>nexium coupons walgreens</a:t>
            </a:r>
            <a:br/>
            <a:r>
              <a:rPr b="false" i="false" strike="noStrike" sz="1200" u="none">
                <a:solidFill>
                  <a:srgbClr val="FFFFFF"/>
                </a:solidFill>
                <a:latin typeface="Calibri"/>
              </a:rPr>
              <a:t>how much does nexium cost</a:t>
            </a:r>
            <a:br/>
            <a:r>
              <a:rPr b="false" i="false" strike="noStrike" sz="1200" u="none">
                <a:solidFill>
                  <a:srgbClr val="FFFFFF"/>
                </a:solidFill>
                <a:latin typeface="Calibri"/>
              </a:rPr>
              <a:t>Die ertragung erfolgt kurz vor, wend oder nach der Geburt</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manfaat obat nexium esomeprazole 20 mg</a:t>
            </a:r>
            <a:br/>
            <a:r>
              <a:rPr b="false" i="false" strike="noStrike" sz="1200" u="none">
                <a:solidFill>
                  <a:srgbClr val="FFFFFF"/>
                </a:solidFill>
                <a:latin typeface="Calibri"/>
              </a:rPr>
              <a:t>This last year, I have become nearly desperate</a:t>
            </a:r>
            <a:br/>
            <a:r>
              <a:rPr b="false" i="false" strike="noStrike" sz="1200" u="none">
                <a:solidFill>
                  <a:srgbClr val="FFFFFF"/>
                </a:solidFill>
                <a:latin typeface="Calibri"/>
              </a:rPr>
              <a:t>alternatives to nexium tablets</a:t>
            </a:r>
            <a:br/>
            <a:r>
              <a:rPr b="false" i="false" strike="noStrike" sz="1200" u="none">
                <a:solidFill>
                  <a:srgbClr val="FFFFFF"/>
                </a:solidFill>
                <a:latin typeface="Calibri"/>
              </a:rPr>
              <a:t>Hi, My mom 81 years old is on .25 mg when needed</a:t>
            </a:r>
            <a:br/>
            <a:r>
              <a:rPr b="false" i="false" strike="noStrike" sz="1200" u="none">
                <a:solidFill>
                  <a:srgbClr val="FFFFFF"/>
                </a:solidFill>
                <a:latin typeface="Calibri"/>
              </a:rPr>
              <a:t>esomeprazole magnesium generic name</a:t>
            </a:r>
            <a:br/>
            <a:r>
              <a:rPr b="false" i="false" strike="noStrike" sz="1200" u="none">
                <a:solidFill>
                  <a:srgbClr val="FFFFFF"/>
                </a:solidFill>
                <a:latin typeface="Calibri"/>
              </a:rPr>
              <a:t>esomeprazole 20 mg teva</a:t>
            </a:r>
            <a:br/>
            <a:r>
              <a:rPr b="false" i="false" strike="noStrike" sz="1200" u="none">
                <a:solidFill>
                  <a:srgbClr val="FFFFFF"/>
                </a:solidFill>
                <a:latin typeface="Calibri"/>
              </a:rPr>
              <a:t>nexium esomeprazole 10mg</a:t>
            </a:r>
            <a:br/>
            <a:r>
              <a:rPr b="false" i="false" strike="noStrike" sz="1200" u="none">
                <a:solidFill>
                  <a:srgbClr val="FFFFFF"/>
                </a:solidFill>
                <a:latin typeface="Calibri"/>
              </a:rPr>
              <a:t>otc nexium 40 mg</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when is nexium going otc</a:t>
            </a:r>
            <a:br/>
            <a:r>
              <a:rPr b="false" i="false" strike="noStrike" sz="1200" u="none">
                <a:solidFill>
                  <a:srgbClr val="FFFFFF"/>
                </a:solidFill>
                <a:latin typeface="Calibri"/>
              </a:rPr>
              <a:t>My pain dr in UK tells me it could me months before I find out if my memory etc improves, I hope it does, but I am certainly no worse off re pain and am willing to give it a try</a:t>
            </a:r>
            <a:br/>
            <a:r>
              <a:rPr b="false" i="false" strike="noStrike" sz="1200" u="none">
                <a:solidFill>
                  <a:srgbClr val="FFFFFF"/>
                </a:solidFill>
                <a:latin typeface="Calibri"/>
              </a:rPr>
              <a:t>purchase nexium online</a:t>
            </a:r>
            <a:br/>
            <a:r>
              <a:rPr b="false" i="false" strike="noStrike" sz="1200" u="none">
                <a:solidFill>
                  <a:srgbClr val="FFFFFF"/>
                </a:solidFill>
                <a:latin typeface="Calibri"/>
              </a:rPr>
              <a:t>buy nexium esomeprazole online</a:t>
            </a:r>
            <a:br/>
            <a:r>
              <a:rPr b="false" i="false" strike="noStrike" sz="1200" u="none">
                <a:solidFill>
                  <a:srgbClr val="FFFFFF"/>
                </a:solidFill>
                <a:latin typeface="Calibri"/>
              </a:rPr>
              <a:t>80 mg nexium per day</a:t>
            </a:r>
            <a:br/>
            <a:r>
              <a:rPr b="false" i="false" strike="noStrike" sz="1200" u="none">
                <a:solidFill>
                  <a:srgbClr val="FFFFFF"/>
                </a:solidFill>
                <a:latin typeface="Calibri"/>
              </a:rPr>
              <a:t>nexium prescription discounts</a:t>
            </a:r>
            <a:br/>
            <a:r>
              <a:rPr b="false" i="false" strike="noStrike" sz="1200" u="none">
                <a:solidFill>
                  <a:srgbClr val="FFFFFF"/>
                </a:solidFill>
                <a:latin typeface="Calibri"/>
              </a:rPr>
              <a:t>I am 32 and evry time I turn around another one of my friends is pregnant and I just get so jealous that it is so easy for them</a:t>
            </a:r>
            <a:br/>
            <a:r>
              <a:rPr b="false" i="false" strike="noStrike" sz="1200" u="none">
                <a:solidFill>
                  <a:srgbClr val="FFFFFF"/>
                </a:solidFill>
                <a:latin typeface="Calibri"/>
              </a:rPr>
              <a:t>nexium news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birth risk seats and emergency, and an life majority during in excess boorishness of</a:t>
            </a:r>
            <a:br/>
            <a:r>
              <a:rPr b="false" i="false" strike="noStrike" sz="1200" u="none">
                <a:solidFill>
                  <a:srgbClr val="FFFFFF"/>
                </a:solidFill>
                <a:latin typeface="Calibri"/>
              </a:rPr>
              <a:t>price for nexium 20mg</a:t>
            </a:r>
            <a:br/>
            <a:r>
              <a:rPr b="false" i="false" strike="noStrike" sz="1200" u="none">
                <a:solidFill>
                  <a:srgbClr val="FFFFFF"/>
                </a:solidFill>
                <a:latin typeface="Calibri"/>
              </a:rPr>
              <a:t>alternative to nexium natural</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are there generics for nexium</a:t>
            </a:r>
            <a:br/>
            <a:r>
              <a:rPr b="false" i="false" strike="noStrike" sz="1200" u="none">
                <a:solidFill>
                  <a:srgbClr val="FFFFFF"/>
                </a:solidFill>
                <a:latin typeface="Calibri"/>
              </a:rPr>
              <a:t>nexium b12 supplement</a:t>
            </a:r>
            <a:br/>
            <a:r>
              <a:rPr b="false" i="false" strike="noStrike" sz="1200" u="none">
                <a:solidFill>
                  <a:srgbClr val="FFFFFF"/>
                </a:solidFill>
                <a:latin typeface="Calibri"/>
              </a:rPr>
              <a:t>That is why it is recommended that you use Noritate Cream during pregnancy only if it is considered safe by your doctor.</a:t>
            </a:r>
            <a:br/>
            <a:r>
              <a:rPr b="false" i="false" strike="noStrike" sz="1200" u="none">
                <a:solidFill>
                  <a:srgbClr val="FFFFFF"/>
                </a:solidFill>
                <a:latin typeface="Calibri"/>
              </a:rPr>
              <a:t>nexium sales 2007</a:t>
            </a:r>
            <a:br/>
            <a:r>
              <a:rPr b="false" i="false" strike="noStrike" sz="1200" u="none">
                <a:solidFill>
                  <a:srgbClr val="FFFFFF"/>
                </a:solidFill>
                <a:latin typeface="Calibri"/>
              </a:rPr>
              <a:t>Clomid causes more acne for sure, but that's mainly because you need to use a 3-4 times higher dose</a:t>
            </a:r>
            <a:br/>
            <a:r>
              <a:rPr b="false" i="false" strike="noStrike" sz="1200" u="none">
                <a:solidFill>
                  <a:srgbClr val="FFFFFF"/>
                </a:solidFill>
                <a:latin typeface="Calibri"/>
              </a:rPr>
              <a:t>esomeprazole 40 mg bid</a:t>
            </a:r>
            <a:br/>
            <a:r>
              <a:rPr b="false" i="false" strike="noStrike" sz="1200" u="none">
                <a:solidFill>
                  <a:srgbClr val="FFFFFF"/>
                </a:solidFill>
                <a:latin typeface="Calibri"/>
              </a:rPr>
              <a:t>And that seemed to make Wheeler tentative, which may or may not explain why his fastball velocity was more 93-94 than 96-97.</a:t>
            </a:r>
            <a:br/>
            <a:r>
              <a:rPr b="false" i="false" strike="noStrike" sz="1200" u="none">
                <a:solidFill>
                  <a:srgbClr val="FFFFFF"/>
                </a:solidFill>
                <a:latin typeface="Calibri"/>
              </a:rPr>
              <a:t>nexium warnings news</a:t>
            </a:r>
            <a:br/>
            <a:r>
              <a:rPr b="false" i="false" strike="noStrike" sz="1200" u="none">
                <a:solidFill>
                  <a:srgbClr val="FFFFFF"/>
                </a:solidFill>
                <a:latin typeface="Calibri"/>
              </a:rPr>
              <a:t>nexium dosage 40 mg twice daily</a:t>
            </a:r>
            <a:br/>
            <a:r>
              <a:rPr b="false" i="false" strike="noStrike" sz="1200" u="none">
                <a:solidFill>
                  <a:srgbClr val="FFFFFF"/>
                </a:solidFill>
                <a:latin typeface="Calibri"/>
              </a:rPr>
              <a:t>nexium granules package insert</a:t>
            </a:r>
            <a:br/>
            <a:r>
              <a:rPr b="false" i="false" strike="noStrike" sz="1200" u="none">
                <a:solidFill>
                  <a:srgbClr val="FFFFFF"/>
                </a:solidFill>
                <a:latin typeface="Calibri"/>
              </a:rPr>
              <a:t>nexium 40mg price in philippines</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nexium mups mexico</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nexium 40 mg precio en mexico</a:t>
            </a:r>
            <a:br/>
            <a:r>
              <a:rPr b="false" i="false" strike="noStrike" sz="1200" u="none">
                <a:solidFill>
                  <a:srgbClr val="FFFFFF"/>
                </a:solidFill>
                <a:latin typeface="Calibri"/>
              </a:rPr>
              <a:t>natural alternatives to nexium prilosec</a:t>
            </a:r>
            <a:br/>
            <a:r>
              <a:rPr b="false" i="false" strike="noStrike" sz="1200" u="none">
                <a:solidFill>
                  <a:srgbClr val="FFFFFF"/>
                </a:solidFill>
                <a:latin typeface="Calibri"/>
              </a:rPr>
              <a:t>what is a generic substitute for nexium</a:t>
            </a:r>
            <a:br/>
            <a:r>
              <a:rPr b="false" i="false" strike="noStrike" sz="1200" u="none">
                <a:solidFill>
                  <a:srgbClr val="FFFFFF"/>
                </a:solidFill>
                <a:latin typeface="Calibri"/>
              </a:rPr>
              <a:t>nexium used for ibs</a:t>
            </a:r>
            <a:br/>
            <a:r>
              <a:rPr b="false" i="false" strike="noStrike" sz="1200" u="none">
                <a:solidFill>
                  <a:srgbClr val="FFFFFF"/>
                </a:solidFill>
                <a:latin typeface="Calibri"/>
              </a:rPr>
              <a:t>nexium discount program</a:t>
            </a:r>
            <a:br/>
            <a:r>
              <a:rPr b="false" i="false" strike="noStrike" sz="1200" u="none">
                <a:solidFill>
                  <a:srgbClr val="FFFFFF"/>
                </a:solidFill>
                <a:latin typeface="Calibri"/>
              </a:rPr>
              <a:t>nexium drug information sheet</a:t>
            </a:r>
            <a:br/>
            <a:r>
              <a:rPr b="false" i="false" strike="noStrike" sz="1200" u="none">
                <a:solidFill>
                  <a:srgbClr val="FFFFFF"/>
                </a:solidFill>
                <a:latin typeface="Calibri"/>
              </a:rPr>
              <a:t>At best my level got to a 14 I think it was so I just quit taking it I felt very sick and strange in the week after but then it seemed like I felt the same as when I was on it</a:t>
            </a:r>
            <a:br/>
            <a:r>
              <a:rPr b="false" i="false" strike="noStrike" sz="1200" u="none">
                <a:solidFill>
                  <a:srgbClr val="FFFFFF"/>
                </a:solidFill>
                <a:latin typeface="Calibri"/>
              </a:rPr>
              <a:t>generic nexium omeprazole</a:t>
            </a:r>
            <a:br/>
            <a:r>
              <a:rPr b="false" i="false" strike="noStrike" sz="1200" u="none">
                <a:solidFill>
                  <a:srgbClr val="FFFFFF"/>
                </a:solidFill>
                <a:latin typeface="Calibri"/>
              </a:rPr>
              <a:t>canadian nexium</a:t>
            </a:r>
            <a:br/>
            <a:r>
              <a:rPr b="false" i="false" strike="noStrike" sz="1200" u="none">
                <a:solidFill>
                  <a:srgbClr val="FFFFFF"/>
                </a:solidFill>
                <a:latin typeface="Calibri"/>
              </a:rPr>
              <a:t>Svaka ast Ovo mi je vrlo korisno</a:t>
            </a:r>
            <a:br/>
            <a:r>
              <a:rPr b="false" i="false" strike="noStrike" sz="1200" u="none">
                <a:solidFill>
                  <a:srgbClr val="FFFFFF"/>
                </a:solidFill>
                <a:latin typeface="Calibri"/>
              </a:rPr>
              <a:t>obat nexium esomeprazole 40 mg</a:t>
            </a:r>
            <a:br/>
            <a:r>
              <a:rPr b="false" i="false" strike="noStrike" sz="1200" u="none">
                <a:solidFill>
                  <a:srgbClr val="FFFFFF"/>
                </a:solidFill>
                <a:latin typeface="Calibri"/>
              </a:rPr>
              <a:t>astrazeneca nexium sales force</a:t>
            </a:r>
            <a:br/>
            <a:r>
              <a:rPr b="false" i="false" strike="noStrike" sz="1200" u="none">
                <a:solidFill>
                  <a:srgbClr val="FFFFFF"/>
                </a:solidFill>
                <a:latin typeface="Calibri"/>
              </a:rPr>
              <a:t>buying nexium online</a:t>
            </a:r>
            <a:br/>
            <a:r>
              <a:rPr b="false" i="false" strike="noStrike" sz="1200" u="none">
                <a:solidFill>
                  <a:srgbClr val="FFFFFF"/>
                </a:solidFill>
                <a:latin typeface="Calibri"/>
              </a:rPr>
              <a:t>esomeprazole 40 mg price in india</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2015-12-20T01:16:59+04:00</dcterms:created>
  <dcterms:modified xsi:type="dcterms:W3CDTF">2015-12-20T01:16:59+04:00</dcterms:modified>
  <dc:title>Generic Esomeprazole Strontium - Retail Cost Nexium</dc:title>
  <dc:description>What can i buy over the counter that is like nexium, nexium powder administration, nexium esomeprazole 40 mg price, nexium 80 mg overdose, cost of nexium otc, is nexium generic, nexium news</dc:description>
  <dc:subject>Generic Esomeprazole Strontium - Retail Cost Nexium</dc:subject>
  <cp:keywords>how much does nexium cost at walmart, nexium mups 20 mg dosis, nexium espanol, generic nexium approved, nexium patient information leaflet, generic nexium launch, nexium coupons walgreens, nexium news, nexium sales 2007, astrazeneca nexium sales force</cp:keywords>
  <cp:category/>
</cp:coreProperties>
</file>