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2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3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64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Does Methotrexate Cause Chest Infections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cancer drug</a:t>
            </a:r>
            <a:br/>
            <a:r>
              <a:rPr b="false" i="false" strike="noStrike" sz="1200" u="none">
                <a:solidFill>
                  <a:srgbClr val="FFFFFF"/>
                </a:solidFill>
                <a:latin typeface="Calibri"/>
              </a:rPr>
              <a:t>Brand or generic Maxalt MLT is a tablet, which disintegrates in the mouth, and saliva helps in the process</a:t>
            </a:r>
            <a:br/>
            <a:r>
              <a:rPr b="false" i="false" strike="noStrike" sz="1200" u="none">
                <a:solidFill>
                  <a:srgbClr val="FFFFFF"/>
                </a:solidFill>
                <a:latin typeface="Calibri"/>
              </a:rPr>
              <a:t>methotrexate injection by mouth</a:t>
            </a:r>
            <a:br/>
            <a:r>
              <a:rPr b="false" i="false" strike="noStrike" sz="1200" u="none">
                <a:solidFill>
                  <a:srgbClr val="FFFFFF"/>
                </a:solidFill>
                <a:latin typeface="Calibri"/>
              </a:rPr>
              <a:t>HCl may also be indicated if rapid correction of severe metabolic alkalosis is warranted (eg, cardiac arrhythmias, hepatic encephalopathy, digoxin cardiotoxicity)</a:t>
            </a:r>
            <a:br/>
            <a:r>
              <a:rPr b="false" i="false" strike="noStrike" sz="1200" u="none">
                <a:solidFill>
                  <a:srgbClr val="FFFFFF"/>
                </a:solidFill>
                <a:latin typeface="Calibri"/>
              </a:rPr>
              <a:t>methotrexate 2.5 mg</a:t>
            </a:r>
            <a:br/>
            <a:r>
              <a:rPr b="false" i="false" strike="noStrike" sz="1200" u="none">
                <a:solidFill>
                  <a:srgbClr val="FFFFFF"/>
                </a:solidFill>
                <a:latin typeface="Calibri"/>
              </a:rPr>
              <a:t>He had shot a pilot for the network with Steven Zaillian ("A Civil Action") for "Criminal Justice," an adaption of the 2008 BBC series in which he plays a low-rent New York City attorney.</a:t>
            </a:r>
            <a:br/>
            <a:r>
              <a:rPr b="false" i="false" strike="noStrike" sz="1200" u="none">
                <a:solidFill>
                  <a:srgbClr val="FFFFFF"/>
                </a:solidFill>
                <a:latin typeface="Calibri"/>
              </a:rPr>
              <a:t>methotrexate b12</a:t>
            </a:r>
            <a:br/>
            <a:r>
              <a:rPr b="false" i="false" strike="noStrike" sz="1200" u="none">
                <a:solidFill>
                  <a:srgbClr val="FFFFFF"/>
                </a:solidFill>
                <a:latin typeface="Calibri"/>
              </a:rPr>
              <a:t>methotrexate 7.5 mg dose</a:t>
            </a:r>
            <a:br/>
            <a:r>
              <a:rPr b="false" i="false" strike="noStrike" sz="1200" u="none">
                <a:solidFill>
                  <a:srgbClr val="FFFFFF"/>
                </a:solidFill>
                <a:latin typeface="Calibri"/>
              </a:rPr>
              <a:t>it methotrexate toxicity</a:t>
            </a:r>
            <a:br/>
            <a:r>
              <a:rPr b="false" i="false" strike="noStrike" sz="1200" u="none">
                <a:solidFill>
                  <a:srgbClr val="FFFFFF"/>
                </a:solidFill>
                <a:latin typeface="Calibri"/>
              </a:rPr>
              <a:t>adverse effects of low dose methotrexate in rheumatoid arthritis patients</a:t>
            </a:r>
            <a:br/>
            <a:r>
              <a:rPr b="false" i="false" strike="noStrike" sz="1200" u="none">
                <a:solidFill>
                  <a:srgbClr val="FFFFFF"/>
                </a:solidFill>
                <a:latin typeface="Calibri"/>
              </a:rPr>
              <a:t>Unfortunately, there is no easy road to weight loss, which is why so many diet plans and pills that promise a quick weight loss.</a:t>
            </a:r>
            <a:br/>
            <a:r>
              <a:rPr b="false" i="false" strike="noStrike" sz="1200" u="none">
                <a:solidFill>
                  <a:srgbClr val="FFFFFF"/>
                </a:solidFill>
                <a:latin typeface="Calibri"/>
              </a:rPr>
              <a:t>what is methotrexate made out of</a:t>
            </a:r>
            <a:br/>
            <a:r>
              <a:rPr b="false" i="false" strike="noStrike" sz="1200" u="none">
                <a:solidFill>
                  <a:srgbClr val="FFFFFF"/>
                </a:solidFill>
                <a:latin typeface="Calibri"/>
              </a:rPr>
              <a:t>what is considered a high dose of methotrexate for ra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second dose of methotrexate for ectopic pregnancy</a:t>
            </a:r>
            <a:br/>
            <a:r>
              <a:rPr b="false" i="false" strike="noStrike" sz="1200" u="none">
                <a:solidFill>
                  <a:srgbClr val="FFFFFF"/>
                </a:solidFill>
                <a:latin typeface="Calibri"/>
              </a:rPr>
              <a:t>methotrexate rash on skin</a:t>
            </a:r>
            <a:br/>
            <a:r>
              <a:rPr b="false" i="false" strike="noStrike" sz="1200" u="none">
                <a:solidFill>
                  <a:srgbClr val="FFFFFF"/>
                </a:solidFill>
                <a:latin typeface="Calibri"/>
              </a:rPr>
              <a:t>methotrexate used for cancer</a:t>
            </a:r>
            <a:br/>
            <a:r>
              <a:rPr b="false" i="false" strike="noStrike" sz="1200" u="none">
                <a:solidFill>
                  <a:srgbClr val="FFFFFF"/>
                </a:solidFill>
                <a:latin typeface="Calibri"/>
              </a:rPr>
              <a:t>methotrexate rasuvo</a:t>
            </a:r>
            <a:br/>
            <a:r>
              <a:rPr b="false" i="false" strike="noStrike" sz="1200" u="none">
                <a:solidFill>
                  <a:srgbClr val="FFFFFF"/>
                </a:solidFill>
                <a:latin typeface="Calibri"/>
              </a:rPr>
              <a:t>methotrexate injection storage temperature</a:t>
            </a:r>
            <a:br/>
            <a:r>
              <a:rPr b="false" i="false" strike="noStrike" sz="1200" u="none">
                <a:solidFill>
                  <a:srgbClr val="FFFFFF"/>
                </a:solidFill>
                <a:latin typeface="Calibri"/>
              </a:rPr>
              <a:t>methotrexate cancer therapy</a:t>
            </a:r>
            <a:br/>
            <a:r>
              <a:rPr b="false" i="false" strike="noStrike" sz="1200" u="none">
                <a:solidFill>
                  <a:srgbClr val="FFFFFF"/>
                </a:solidFill>
                <a:latin typeface="Calibri"/>
              </a:rPr>
              <a:t>methotrexate injection usp package insert</a:t>
            </a:r>
            <a:br/>
            <a:r>
              <a:rPr b="false" i="false" strike="noStrike" sz="1200" u="none">
                <a:solidFill>
                  <a:srgbClr val="FFFFFF"/>
                </a:solidFill>
                <a:latin typeface="Calibri"/>
              </a:rPr>
              <a:t>methotrexate dosage for severe psoriasis</a:t>
            </a:r>
            <a:br/>
            <a:r>
              <a:rPr b="false" i="false" strike="noStrike" sz="1200" u="none">
                <a:solidFill>
                  <a:srgbClr val="FFFFFF"/>
                </a:solidFill>
                <a:latin typeface="Calibri"/>
              </a:rPr>
              <a:t>dose of methotrexate in psoriatic arthritis</a:t>
            </a:r>
            <a:br/>
            <a:r>
              <a:rPr b="false" i="false" strike="noStrike" sz="1200" u="none">
                <a:solidFill>
                  <a:srgbClr val="FFFFFF"/>
                </a:solidFill>
                <a:latin typeface="Calibri"/>
              </a:rPr>
              <a:t>can methotrexate cause vitamin b12 deficiency</a:t>
            </a:r>
            <a:br/>
            <a:r>
              <a:rPr b="false" i="false" strike="noStrike" sz="1200" u="none">
                <a:solidFill>
                  <a:srgbClr val="FFFFFF"/>
                </a:solidFill>
                <a:latin typeface="Calibri"/>
              </a:rPr>
              <a:t>methotrexate 10 mg patient information leaflet</a:t>
            </a:r>
            <a:br/>
            <a:r>
              <a:rPr b="false" i="false" strike="noStrike" sz="1200" u="none">
                <a:solidFill>
                  <a:srgbClr val="FFFFFF"/>
                </a:solidFill>
                <a:latin typeface="Calibri"/>
              </a:rPr>
              <a:t>cost of methotrexate for rheumatoid arthritis</a:t>
            </a:r>
            <a:br/>
            <a:r>
              <a:rPr b="false" i="false" strike="noStrike" sz="1200" u="none">
                <a:solidFill>
                  <a:srgbClr val="FFFFFF"/>
                </a:solidFill>
                <a:latin typeface="Calibri"/>
              </a:rPr>
              <a:t>I feel frustrated because we have people who publish articles in fancy journals about elaborate techniques, ventilation and everything but basic respiratory care</a:t>
            </a:r>
            <a:br/>
            <a:r>
              <a:rPr b="false" i="false" strike="noStrike" sz="1200" u="none">
                <a:solidFill>
                  <a:srgbClr val="FFFFFF"/>
                </a:solidFill>
                <a:latin typeface="Calibri"/>
              </a:rPr>
              <a:t>methotrexate injection cpt code</a:t>
            </a:r>
            <a:br/>
            <a:r>
              <a:rPr b="false" i="false" strike="noStrike" sz="1200" u="none">
                <a:solidFill>
                  <a:srgbClr val="FFFFFF"/>
                </a:solidFill>
                <a:latin typeface="Calibri"/>
              </a:rPr>
              <a:t>methotrexate mechanism of action in psoriatic arthritis</a:t>
            </a:r>
            <a:br/>
            <a:r>
              <a:rPr b="false" i="false" strike="noStrike" sz="1200" u="none">
                <a:solidFill>
                  <a:srgbClr val="FFFFFF"/>
                </a:solidFill>
                <a:latin typeface="Calibri"/>
              </a:rPr>
              <a:t>methotrexate rash treatment</a:t>
            </a:r>
            <a:br/>
            <a:r>
              <a:rPr b="false" i="false" strike="noStrike" sz="1200" u="none">
                <a:solidFill>
                  <a:srgbClr val="FFFFFF"/>
                </a:solidFill>
                <a:latin typeface="Calibri"/>
              </a:rPr>
              <a:t>methotrexate folic acid 5mg daily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methotrexate cause chest infections</a:t>
            </a:r>
            <a:br/>
            <a:r>
              <a:rPr b="false" i="false" strike="noStrike" sz="1200" u="none">
                <a:solidFill>
                  <a:srgbClr val="FFFFFF"/>
                </a:solidFill>
                <a:latin typeface="Calibri"/>
              </a:rPr>
              <a:t>methotrexate online pharmacy</a:t>
            </a:r>
            <a:br/>
            <a:r>
              <a:rPr b="false" i="false" strike="noStrike" sz="1200" u="none">
                <a:solidFill>
                  <a:srgbClr val="FFFFFF"/>
                </a:solidFill>
                <a:latin typeface="Calibri"/>
              </a:rPr>
              <a:t>Women need 2 negative pregnancy tests before isotretinoin can be prescribed.</a:t>
            </a:r>
            <a:br/>
            <a:r>
              <a:rPr b="false" i="false" strike="noStrike" sz="1200" u="none">
                <a:solidFill>
                  <a:srgbClr val="FFFFFF"/>
                </a:solidFill>
                <a:latin typeface="Calibri"/>
              </a:rPr>
              <a:t>methotrexate yeast infection</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cost of methotrexate tablets in uk</a:t>
            </a:r>
            <a:br/>
            <a:r>
              <a:rPr b="false" i="false" strike="noStrike" sz="1200" u="none">
                <a:solidFill>
                  <a:srgbClr val="FFFFFF"/>
                </a:solidFill>
                <a:latin typeface="Calibri"/>
              </a:rPr>
              <a:t>Sie sollten Avana / Avanafil nicht einnehmen, wenn Sie allergisch gegen einen der Inhaltsstoffe sind</a:t>
            </a:r>
            <a:br/>
            <a:r>
              <a:rPr b="false" i="false" strike="noStrike" sz="1200" u="none">
                <a:solidFill>
                  <a:srgbClr val="FFFFFF"/>
                </a:solidFill>
                <a:latin typeface="Calibri"/>
              </a:rPr>
              <a:t>how much does methotrexate cost uk</a:t>
            </a:r>
            <a:br/>
            <a:r>
              <a:rPr b="false" i="false" strike="noStrike" sz="1200" u="none">
                <a:solidFill>
                  <a:srgbClr val="FFFFFF"/>
                </a:solidFill>
                <a:latin typeface="Calibri"/>
              </a:rPr>
              <a:t>methotrexate calculator ectopic</a:t>
            </a:r>
            <a:br/>
            <a:r>
              <a:rPr b="false" i="false" strike="noStrike" sz="1200" u="none">
                <a:solidFill>
                  <a:srgbClr val="FFFFFF"/>
                </a:solidFill>
                <a:latin typeface="Calibri"/>
              </a:rPr>
              <a:t>The most common Ringworm symptoms in dogs are scaly patches with broken hairs, and sometimes the patches will become hairless</a:t>
            </a:r>
            <a:br/>
            <a:r>
              <a:rPr b="false" i="false" strike="noStrike" sz="1200" u="none">
                <a:solidFill>
                  <a:srgbClr val="FFFFFF"/>
                </a:solidFill>
                <a:latin typeface="Calibri"/>
              </a:rPr>
              <a:t>methotrexate dosage for cancer treatment</a:t>
            </a:r>
            <a:br/>
            <a:r>
              <a:rPr b="false" i="false" strike="noStrike" sz="1200" u="none">
                <a:solidFill>
                  <a:srgbClr val="FFFFFF"/>
                </a:solidFill>
                <a:latin typeface="Calibri"/>
              </a:rPr>
              <a:t>Gezien de mogelijke bijwerkingen/risico&amp;#146;s van deze pil zijn huisartsen echter vaak een beetje terughoudend met voorschrijven</a:t>
            </a:r>
            <a:br/>
            <a:r>
              <a:rPr b="false" i="false" strike="noStrike" sz="1200" u="none">
                <a:solidFill>
                  <a:srgbClr val="FFFFFF"/>
                </a:solidFill>
                <a:latin typeface="Calibri"/>
              </a:rPr>
              <a:t>methotrexate sodium injection uses</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can methotrexate cause yeast infections</a:t>
            </a:r>
            <a:br/>
            <a:r>
              <a:rPr b="false" i="false" strike="noStrike" sz="1200" u="none">
                <a:solidFill>
                  <a:srgbClr val="FFFFFF"/>
                </a:solidFill>
                <a:latin typeface="Calibri"/>
              </a:rPr>
              <a:t>methotrexate 50 mg/m2</a:t>
            </a:r>
            <a:br/>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buy</a:t>
            </a:r>
            <a:br/>
            <a:r>
              <a:rPr b="false" i="false" strike="noStrike" sz="1200" u="none">
                <a:solidFill>
                  <a:srgbClr val="FFFFFF"/>
                </a:solidFill>
                <a:latin typeface="Calibri"/>
              </a:rPr>
              <a:t>the cellular pharmacology of methotrexate</a:t>
            </a:r>
            <a:br/>
            <a:r>
              <a:rPr b="false" i="false" strike="noStrike" sz="1200" u="none">
                <a:solidFill>
                  <a:srgbClr val="FFFFFF"/>
                </a:solidFill>
                <a:latin typeface="Calibri"/>
              </a:rPr>
              <a:t>cpt code for intrathecal methotrexate injection</a:t>
            </a:r>
            <a:br/>
            <a:r>
              <a:rPr b="false" i="false" strike="noStrike" sz="1200" u="none">
                <a:solidFill>
                  <a:srgbClr val="FFFFFF"/>
                </a:solidFill>
                <a:latin typeface="Calibri"/>
              </a:rPr>
              <a:t>methotrexate injection usp</a:t>
            </a:r>
            <a:br/>
            <a:r>
              <a:rPr b="false" i="false" strike="noStrike" sz="1200" u="none">
                <a:solidFill>
                  <a:srgbClr val="FFFFFF"/>
                </a:solidFill>
                <a:latin typeface="Calibri"/>
              </a:rPr>
              <a:t>methotrexate costs</a:t>
            </a:r>
            <a:br/>
            <a:r>
              <a:rPr b="false" i="false" strike="noStrike" sz="1200" u="none">
                <a:solidFill>
                  <a:srgbClr val="FFFFFF"/>
                </a:solidFill>
                <a:latin typeface="Calibri"/>
              </a:rPr>
              <a:t>methotrexate how does it work</a:t>
            </a:r>
            <a:br/>
            <a:r>
              <a:rPr b="false" i="false" strike="noStrike" sz="1200" u="none">
                <a:solidFill>
                  <a:srgbClr val="FFFFFF"/>
                </a:solidFill>
                <a:latin typeface="Calibri"/>
              </a:rPr>
              <a:t>folic acid dose methotrexate rheumatoid arthritis</a:t>
            </a:r>
            <a:br/>
            <a:r>
              <a:rPr b="false" i="false" strike="noStrike" sz="1200" u="none">
                <a:solidFill>
                  <a:srgbClr val="FFFFFF"/>
                </a:solidFill>
                <a:latin typeface="Calibri"/>
              </a:rPr>
              <a:t>how long does it take methotrexate to work for psoriasis</a:t>
            </a:r>
            <a:br/>
            <a:r>
              <a:rPr b="false" i="false" strike="noStrike" sz="1200" u="none">
                <a:solidFill>
                  <a:srgbClr val="FFFFFF"/>
                </a:solidFill>
                <a:latin typeface="Calibri"/>
              </a:rPr>
              <a:t>methotrexate price australia</a:t>
            </a:r>
            <a:br/>
            <a:r>
              <a:rPr b="false" i="false" strike="noStrike" sz="1200" u="none">
                <a:solidFill>
                  <a:srgbClr val="FFFFFF"/>
                </a:solidFill>
                <a:latin typeface="Calibri"/>
              </a:rPr>
              <a:t>After getting pounded by the Nationals Sunday afternoon, they head to Miami, where they were swept in their last visit, on a three-game losing streak.</a:t>
            </a:r>
            <a:br/>
            <a:r>
              <a:rPr b="false" i="false" strike="noStrike" sz="1200" u="none">
                <a:solidFill>
                  <a:srgbClr val="FFFFFF"/>
                </a:solidFill>
                <a:latin typeface="Calibri"/>
              </a:rPr>
              <a:t>methotrexate tablets</a:t>
            </a:r>
            <a:br/>
            <a:r>
              <a:rPr b="false" i="false" strike="noStrike" sz="1200" u="none">
                <a:solidFill>
                  <a:srgbClr val="FFFFFF"/>
                </a:solidFill>
                <a:latin typeface="Calibri"/>
              </a:rPr>
              <a:t>methotrexate for ra</a:t>
            </a:r>
            <a:br/>
            <a:r>
              <a:rPr b="false" i="false" strike="noStrike" sz="1200" u="none">
                <a:solidFill>
                  <a:srgbClr val="FFFFFF"/>
                </a:solidFill>
                <a:latin typeface="Calibri"/>
              </a:rPr>
              <a:t>Price of Differin can be reduced with rebate, discount, manufacturer coupon but remember Differin 0.1 gel, 0.3 gel, 0.1 cream and 0.3 cream have different prices.</a:t>
            </a:r>
            <a:br/>
            <a:r>
              <a:rPr b="false" i="false" strike="noStrike" sz="1200" u="none">
                <a:solidFill>
                  <a:srgbClr val="FFFFFF"/>
                </a:solidFill>
                <a:latin typeface="Calibri"/>
              </a:rPr>
              <a:t>methotrexate injection dosage for ectopic pregnancy</a:t>
            </a:r>
            <a:br/>
            <a:r>
              <a:rPr b="false" i="false" strike="noStrike" sz="1200" u="none">
                <a:solidFill>
                  <a:srgbClr val="FFFFFF"/>
                </a:solidFill>
                <a:latin typeface="Calibri"/>
              </a:rPr>
              <a:t>dose of methotrexate in molar pregnancy</a:t>
            </a:r>
            <a:br/>
            <a:r>
              <a:rPr b="false" i="false" strike="noStrike" sz="1200" u="none">
                <a:solidFill>
                  <a:srgbClr val="FFFFFF"/>
                </a:solidFill>
                <a:latin typeface="Calibri"/>
              </a:rPr>
              <a:t>what is the average dose of methotrexate for psoriatic arthritis</a:t>
            </a:r>
            <a:br/>
            <a:r>
              <a:rPr b="false" i="false" strike="noStrike" sz="1200" u="none">
                <a:solidFill>
                  <a:srgbClr val="FFFFFF"/>
                </a:solidFill>
                <a:latin typeface="Calibri"/>
              </a:rPr>
              <a:t>methotrexate tablets 2.5mg spc</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subcutaneous methotrexate to cut costs</a:t>
            </a:r>
            <a:br/>
            <a:r>
              <a:rPr b="false" i="false" strike="noStrike" sz="1200" u="none">
                <a:solidFill>
                  <a:srgbClr val="FFFFFF"/>
                </a:solidFill>
                <a:latin typeface="Calibri"/>
              </a:rPr>
              <a:t>methotrexate injection dosage for rheumatoid arthritis</a:t>
            </a:r>
            <a:br/>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the mode of action of the anticancer drug methotrexate is through its strong competitive</a:t>
            </a:r>
            <a:br/>
            <a:r>
              <a:rPr b="false" i="false" strike="noStrike" sz="1200" u="none">
                <a:solidFill>
                  <a:srgbClr val="FFFFFF"/>
                </a:solidFill>
                <a:latin typeface="Calibri"/>
              </a:rPr>
              <a:t>Synthroid wasn&amp;rsquo;t working well for me, so after 10 years I decided to stop taking it, cold turkey</a:t>
            </a:r>
            <a:br/>
            <a:r>
              <a:rPr b="false" i="false" strike="noStrike" sz="1200" u="none">
                <a:solidFill>
                  <a:srgbClr val="FFFFFF"/>
                </a:solidFill>
                <a:latin typeface="Calibri"/>
              </a:rPr>
              <a:t>buy methotrexate canada</a:t>
            </a:r>
            <a:br/>
            <a:r>
              <a:rPr b="false" i="false" strike="noStrike" sz="1200" u="none">
                <a:solidFill>
                  <a:srgbClr val="FFFFFF"/>
                </a:solidFill>
                <a:latin typeface="Calibri"/>
              </a:rPr>
              <a:t>low dose methotrexate infection</a:t>
            </a:r>
            <a:br/>
            <a:r>
              <a:rPr b="false" i="false" strike="noStrike" sz="1200" u="none">
                <a:solidFill>
                  <a:srgbClr val="FFFFFF"/>
                </a:solidFill>
                <a:latin typeface="Calibri"/>
              </a:rPr>
              <a:t>If you are thinking about Aapsules fr gr5en Pure Green Coffee Extr0ct, c0ffeine, and you choose to eat iU not alaCs sufficient to provide optimum weVght loss</a:t>
            </a:r>
            <a:br/>
            <a:r>
              <a:rPr b="false" i="false" strike="noStrike" sz="1200" u="none">
                <a:solidFill>
                  <a:srgbClr val="FFFFFF"/>
                </a:solidFill>
                <a:latin typeface="Calibri"/>
              </a:rPr>
              <a:t>methotrexate im injection for ectopic pregnancy</a:t>
            </a:r>
            <a:br/>
            <a:r>
              <a:rPr b="false" i="false" strike="noStrike" sz="1200" u="none">
                <a:solidFill>
                  <a:srgbClr val="FFFFFF"/>
                </a:solidFill>
                <a:latin typeface="Calibri"/>
              </a:rPr>
              <a:t>methotrexate generic drug</a:t>
            </a:r>
            <a:br/>
            <a:r>
              <a:rPr b="false" i="false" strike="noStrike" sz="1200" u="none">
                <a:solidFill>
                  <a:srgbClr val="FFFFFF"/>
                </a:solidFill>
                <a:latin typeface="Calibri"/>
              </a:rPr>
              <a:t>For information on sulfite sensitivity, see the WARNINGS section of this labeling.</a:t>
            </a:r>
            <a:br/>
            <a:r>
              <a:rPr b="false" i="false" strike="noStrike" sz="1200" u="none">
                <a:solidFill>
                  <a:srgbClr val="FFFFFF"/>
                </a:solidFill>
                <a:latin typeface="Calibri"/>
              </a:rPr>
              <a:t>what types of cancer is methotrexate used for</a:t>
            </a:r>
            <a:br/>
            <a:r>
              <a:rPr b="false" i="false" strike="noStrike" sz="1200" u="none">
                <a:solidFill>
                  <a:srgbClr val="FFFFFF"/>
                </a:solidFill>
                <a:latin typeface="Calibri"/>
              </a:rPr>
              <a:t>increase in price of methotrexate</a:t>
            </a:r>
            <a:br/>
            <a:r>
              <a:rPr b="false" i="false" strike="noStrike" sz="1200" u="none">
                <a:solidFill>
                  <a:srgbClr val="FFFFFF"/>
                </a:solidFill>
                <a:latin typeface="Calibri"/>
              </a:rPr>
              <a:t>Inanother case, an infant nursed by a mother on PROZAC developed crying, sleepdisturbance, vomiting, and watery stools</a:t>
            </a:r>
            <a:br/>
            <a:r>
              <a:rPr b="false" i="false" strike="noStrike" sz="1200" u="none">
                <a:solidFill>
                  <a:srgbClr val="FFFFFF"/>
                </a:solidFill>
                <a:latin typeface="Calibri"/>
              </a:rPr>
              <a:t>methotrexate cancer dose</a:t>
            </a:r>
            <a:br/>
            <a:r>
              <a:rPr b="false" i="false" strike="noStrike" sz="1200" u="none">
                <a:solidFill>
                  <a:srgbClr val="FFFFFF"/>
                </a:solidFill>
                <a:latin typeface="Calibri"/>
              </a:rPr>
              <a:t>methotrexate alternatives for psoriasis</a:t>
            </a:r>
            <a:br/>
            <a:r>
              <a:rPr b="false" i="false" strike="noStrike" sz="1200" u="none">
                <a:solidFill>
                  <a:srgbClr val="FFFFFF"/>
                </a:solidFill>
                <a:latin typeface="Calibri"/>
              </a:rPr>
              <a:t>Methotrexate (MTX) is a cornerstone in the treatment of juvenile idiopathic arthritis (JIA)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for ra reviews</a:t>
            </a:r>
            <a:br/>
            <a:r>
              <a:rPr b="false" i="false" strike="noStrike" sz="1200" u="none">
                <a:solidFill>
                  <a:srgbClr val="FFFFFF"/>
                </a:solidFill>
                <a:latin typeface="Calibri"/>
              </a:rPr>
              <a:t>methotrexate for ms</a:t>
            </a:r>
            <a:br/>
            <a:r>
              <a:rPr b="false" i="false" strike="noStrike" sz="1200" u="none">
                <a:solidFill>
                  <a:srgbClr val="FFFFFF"/>
                </a:solidFill>
                <a:latin typeface="Calibri"/>
              </a:rPr>
              <a:t>Tamsulosin kann bei Operationen von grauem Star (Katarakt) zu Komplikationen fhren, weil die Pupille nicht dauerhaft geweitet bleibt</a:t>
            </a:r>
            <a:br/>
            <a:r>
              <a:rPr b="false" i="false" strike="noStrike" sz="1200" u="none">
                <a:solidFill>
                  <a:srgbClr val="FFFFFF"/>
                </a:solidFill>
                <a:latin typeface="Calibri"/>
              </a:rPr>
              <a:t>methotrexate for arthritis hair loss</a:t>
            </a:r>
            <a:br/>
            <a:r>
              <a:rPr b="false" i="false" strike="noStrike" sz="1200" u="none">
                <a:solidFill>
                  <a:srgbClr val="FFFFFF"/>
                </a:solidFill>
                <a:latin typeface="Calibri"/>
              </a:rPr>
              <a:t>oral methotrexate dose for ectopic pregnancy</a:t>
            </a:r>
            <a:br/>
            <a:r>
              <a:rPr b="false" i="false" strike="noStrike" sz="1200" u="none">
                <a:solidFill>
                  <a:srgbClr val="FFFFFF"/>
                </a:solidFill>
                <a:latin typeface="Calibri"/>
              </a:rPr>
              <a:t>What really matters is that it be evenly distributed and that your method be repeatable and consistent.</a:t>
            </a:r>
            <a:br/>
            <a:r>
              <a:rPr b="false" i="false" strike="noStrike" sz="1200" u="none">
                <a:solidFill>
                  <a:srgbClr val="FFFFFF"/>
                </a:solidFill>
                <a:latin typeface="Calibri"/>
              </a:rPr>
              <a:t>is methotrexate the same as methotrexate sodium</a:t>
            </a:r>
            <a:br/>
            <a:r>
              <a:rPr b="false" i="false" strike="noStrike" sz="1200" u="none">
                <a:solidFill>
                  <a:srgbClr val="FFFFFF"/>
                </a:solidFill>
                <a:latin typeface="Calibri"/>
              </a:rPr>
              <a:t>methotrexate dose pack 2.5 mg</a:t>
            </a:r>
            <a:br/>
            <a:r>
              <a:rPr b="false" i="false" strike="noStrike" sz="1200" u="none">
                <a:solidFill>
                  <a:srgbClr val="FFFFFF"/>
                </a:solidFill>
                <a:latin typeface="Calibri"/>
              </a:rPr>
              <a:t>inappropriate administration of daily oral methotrexate</a:t>
            </a:r>
            <a:br/>
            <a:r>
              <a:rPr b="false" i="false" strike="noStrike" sz="1200" u="none">
                <a:solidFill>
                  <a:srgbClr val="FFFFFF"/>
                </a:solidFill>
                <a:latin typeface="Calibri"/>
              </a:rPr>
              <a:t>stopping methotrexate infection</a:t>
            </a:r>
            <a:br/>
            <a:r>
              <a:rPr b="false" i="false" strike="noStrike" sz="1200" u="none">
                <a:solidFill>
                  <a:srgbClr val="FFFFFF"/>
                </a:solidFill>
                <a:latin typeface="Calibri"/>
              </a:rPr>
              <a:t>methotrexate what does it do</a:t>
            </a:r>
            <a:br/>
            <a:r>
              <a:rPr b="false" i="false" strike="noStrike" sz="1200" u="none">
                <a:solidFill>
                  <a:srgbClr val="FFFFFF"/>
                </a:solidFill>
                <a:latin typeface="Calibri"/>
              </a:rPr>
              <a:t>And Georgina being GG? What is that? No And Charlie is dull</a:t>
            </a:r>
            <a:br/>
            <a:r>
              <a:rPr b="false" i="false" strike="noStrike" sz="1200" u="none">
                <a:solidFill>
                  <a:srgbClr val="FFFFFF"/>
                </a:solidFill>
                <a:latin typeface="Calibri"/>
              </a:rPr>
              <a:t>methotrexate in resistant juvenile rheumatoid arthritis</a:t>
            </a:r>
            <a:br/>
            <a:r>
              <a:rPr b="false" i="false" strike="noStrike" sz="1200" u="none">
                <a:solidFill>
                  <a:srgbClr val="FFFFFF"/>
                </a:solidFill>
                <a:latin typeface="Calibri"/>
              </a:rPr>
              <a:t>Remember to use it at the same times each day.</a:t>
            </a:r>
            <a:br/>
            <a:r>
              <a:rPr b="false" i="false" strike="noStrike" sz="1200" u="none">
                <a:solidFill>
                  <a:srgbClr val="FFFFFF"/>
                </a:solidFill>
                <a:latin typeface="Calibri"/>
              </a:rPr>
              <a:t>methotrexate injections for crohn's disease</a:t>
            </a:r>
            <a:br/>
            <a:r>
              <a:rPr b="false" i="false" strike="noStrike" sz="1200" u="none">
                <a:solidFill>
                  <a:srgbClr val="FFFFFF"/>
                </a:solidFill>
                <a:latin typeface="Calibri"/>
              </a:rPr>
              <a:t>what is the usual dosage of methotrexate for ra</a:t>
            </a:r>
            <a:br/>
            <a:r>
              <a:rPr b="false" i="false" strike="noStrike" sz="1200" u="none">
                <a:solidFill>
                  <a:srgbClr val="FFFFFF"/>
                </a:solidFill>
                <a:latin typeface="Calibri"/>
              </a:rPr>
              <a:t>methotrexate cancer mechanism</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inquirer is that by mumbling all combinations who have cared into helium with an eked person you referred a rearguard 'dilating' and financed the licenceaventis from listing pewresearchcenter</a:t>
            </a:r>
            <a:br/>
            <a:r>
              <a:rPr b="false" i="false" strike="noStrike" sz="1200" u="none">
                <a:solidFill>
                  <a:srgbClr val="FFFFFF"/>
                </a:solidFill>
                <a:latin typeface="Calibri"/>
              </a:rPr>
              <a:t>methotrexate topical formulation</a:t>
            </a:r>
            <a:br/>
            <a:r>
              <a:rPr b="false" i="false" strike="noStrike" sz="1200" u="none">
                <a:solidFill>
                  <a:srgbClr val="FFFFFF"/>
                </a:solidFill>
                <a:latin typeface="Calibri"/>
              </a:rPr>
              <a:t>methotrexate dosage calculator for ectopic</a:t>
            </a:r>
            <a:br/>
            <a:r>
              <a:rPr b="false" i="false" strike="noStrike" sz="1200" u="none">
                <a:solidFill>
                  <a:srgbClr val="FFFFFF"/>
                </a:solidFill>
                <a:latin typeface="Calibri"/>
              </a:rPr>
              <a:t>methotrexate dose for cancer treatment</a:t>
            </a:r>
            <a:br/>
            <a:r>
              <a:rPr b="false" i="false" strike="noStrike" sz="1200" u="none">
                <a:solidFill>
                  <a:srgbClr val="FFFFFF"/>
                </a:solidFill>
                <a:latin typeface="Calibri"/>
              </a:rPr>
              <a:t>methotrexate in rats</a:t>
            </a:r>
            <a:br/>
            <a:r>
              <a:rPr b="false" i="false" strike="noStrike" sz="1200" u="none">
                <a:solidFill>
                  <a:srgbClr val="FFFFFF"/>
                </a:solidFill>
                <a:latin typeface="Calibri"/>
              </a:rPr>
              <a:t>methotrexate price list</a:t>
            </a:r>
            <a:br/>
            <a:r>
              <a:rPr b="false" i="false" strike="noStrike" sz="1200" u="none">
                <a:solidFill>
                  <a:srgbClr val="FFFFFF"/>
                </a:solidFill>
                <a:latin typeface="Calibri"/>
              </a:rPr>
              <a:t>methotrexate prices canada</a:t>
            </a:r>
            <a:br/>
            <a:r>
              <a:rPr b="false" i="false" strike="noStrike" sz="1200" u="none">
                <a:solidFill>
                  <a:srgbClr val="FFFFFF"/>
                </a:solidFill>
                <a:latin typeface="Calibri"/>
              </a:rPr>
              <a:t>fda approval of methotrexate for rheumatoid arthritis</a:t>
            </a:r>
            <a:br/>
            <a:r>
              <a:rPr b="false" i="false" strike="noStrike" sz="1200" u="none">
                <a:solidFill>
                  <a:srgbClr val="FFFFFF"/>
                </a:solidFill>
                <a:latin typeface="Calibri"/>
              </a:rPr>
              <a:t>methotrexate intrathecal dose</a:t>
            </a:r>
            <a:br/>
            <a:r>
              <a:rPr b="false" i="false" strike="noStrike" sz="1200" u="none">
                <a:solidFill>
                  <a:srgbClr val="FFFFFF"/>
                </a:solidFill>
                <a:latin typeface="Calibri"/>
              </a:rPr>
              <a:t>Any doctors advice about bouncing the drug up and down depending on how you are feeling is just plain wrong</a:t>
            </a:r>
            <a:br/>
            <a:r>
              <a:rPr b="false" i="false" strike="noStrike" sz="1200" u="none">
                <a:solidFill>
                  <a:srgbClr val="FFFFFF"/>
                </a:solidFill>
                <a:latin typeface="Calibri"/>
              </a:rPr>
              <a:t>chest infection while taking methotrexate</a:t>
            </a:r>
            <a:br/>
            <a:r>
              <a:rPr b="false" i="false" strike="noStrike" sz="1200" u="none">
                <a:solidFill>
                  <a:srgbClr val="FFFFFF"/>
                </a:solidFill>
                <a:latin typeface="Calibri"/>
              </a:rPr>
              <a:t>6 mp methotrexate</a:t>
            </a:r>
            <a:br/>
            <a:r>
              <a:rPr b="false" i="false" strike="noStrike" sz="1200" u="none">
                <a:solidFill>
                  <a:srgbClr val="FFFFFF"/>
                </a:solidFill>
                <a:latin typeface="Calibri"/>
              </a:rPr>
              <a:t>methotrexate dosage calculator for ectopic pregnancy</a:t>
            </a:r>
            <a:br/>
            <a:r>
              <a:rPr b="false" i="false" strike="noStrike" sz="1200" u="none">
                <a:solidFill>
                  <a:srgbClr val="FFFFFF"/>
                </a:solidFill>
                <a:latin typeface="Calibri"/>
              </a:rPr>
              <a:t>However, when hair loss occurs, there are more hairs being lost than new ones replacing them.</a:t>
            </a:r>
            <a:br/>
            <a:r>
              <a:rPr b="false" i="false" strike="noStrike" sz="1200" u="none">
                <a:solidFill>
                  <a:srgbClr val="FFFFFF"/>
                </a:solidFill>
                <a:latin typeface="Calibri"/>
              </a:rPr>
              <a:t>methotrexate wp inj 25mg/ml</a:t>
            </a:r>
            <a:br/>
            <a:r>
              <a:rPr b="false" i="false" strike="noStrike" sz="1200" u="none">
                <a:solidFill>
                  <a:srgbClr val="FFFFFF"/>
                </a:solidFill>
                <a:latin typeface="Calibri"/>
              </a:rPr>
              <a:t>Antidepressants have two roles in managing chronic pain</a:t>
            </a:r>
            <a:br/>
            <a:r>
              <a:rPr b="false" i="false" strike="noStrike" sz="1200" u="none">
                <a:solidFill>
                  <a:srgbClr val="FFFFFF"/>
                </a:solidFill>
                <a:latin typeface="Calibri"/>
              </a:rPr>
              <a:t>methotrexate drug costs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high dose methotrexate for cancer</a:t>
            </a:r>
            <a:br/>
            <a:r>
              <a:rPr b="false" i="false" strike="noStrike" sz="1200" u="none">
                <a:solidFill>
                  <a:srgbClr val="FFFFFF"/>
                </a:solidFill>
                <a:latin typeface="Calibri"/>
              </a:rPr>
              <a:t>methotrexate natural alternatives</a:t>
            </a:r>
            <a:br/>
            <a:r>
              <a:rPr b="false" i="false" strike="noStrike" sz="1200" u="none">
                <a:solidFill>
                  <a:srgbClr val="FFFFFF"/>
                </a:solidFill>
                <a:latin typeface="Calibri"/>
              </a:rPr>
              <a:t>methotrexate clinical pharmacology</a:t>
            </a:r>
            <a:br/>
            <a:r>
              <a:rPr b="false" i="false" strike="noStrike" sz="1200" u="none">
                <a:solidFill>
                  <a:srgbClr val="FFFFFF"/>
                </a:solidFill>
                <a:latin typeface="Calibri"/>
              </a:rPr>
              <a:t>how is methotrexate administered by injection</a:t>
            </a:r>
            <a:br/>
            <a:r>
              <a:rPr b="false" i="false" strike="noStrike" sz="1200" u="none">
                <a:solidFill>
                  <a:srgbClr val="FFFFFF"/>
                </a:solidFill>
                <a:latin typeface="Calibri"/>
              </a:rPr>
              <a:t>methotrexate biodim 5mg</a:t>
            </a:r>
            <a:br/>
            <a:r>
              <a:rPr b="false" i="false" strike="noStrike" sz="1200" u="none">
                <a:solidFill>
                  <a:srgbClr val="FFFFFF"/>
                </a:solidFill>
                <a:latin typeface="Calibri"/>
              </a:rPr>
              <a:t>methotrexate topical cream</a:t>
            </a:r>
            <a:br/>
            <a:r>
              <a:rPr b="false" i="false" strike="noStrike" sz="1200" u="none">
                <a:solidFill>
                  <a:srgbClr val="FFFFFF"/>
                </a:solidFill>
                <a:latin typeface="Calibri"/>
              </a:rPr>
              <a:t>dosage of methotrexate for chemotherapy</a:t>
            </a:r>
            <a:br/>
            <a:r>
              <a:rPr b="false" i="false" strike="noStrike" sz="1200" u="none">
                <a:solidFill>
                  <a:srgbClr val="FFFFFF"/>
                </a:solidFill>
                <a:latin typeface="Calibri"/>
              </a:rPr>
              <a:t>alternatives to methotrexate for arthritis</a:t>
            </a:r>
            <a:br/>
            <a:r>
              <a:rPr b="false" i="false" strike="noStrike" sz="1200" u="none">
                <a:solidFill>
                  <a:srgbClr val="FFFFFF"/>
                </a:solidFill>
                <a:latin typeface="Calibri"/>
              </a:rPr>
              <a:t>This &amp;ldquo;real&amp;rdquo; picture, did unsettle me again but only because of how it is it makes the dog face look like it&amp;rsquo;s going to jump out at you like a holographic image</a:t>
            </a:r>
            <a:br/>
            <a:r>
              <a:rPr b="false" i="false" strike="noStrike" sz="1200" u="none">
                <a:solidFill>
                  <a:srgbClr val="FFFFFF"/>
                </a:solidFill>
                <a:latin typeface="Calibri"/>
              </a:rPr>
              <a:t>buying methotrexate online</a:t>
            </a:r>
            <a:br/>
            <a:r>
              <a:rPr b="false" i="false" strike="noStrike" sz="1200" u="none">
                <a:solidFill>
                  <a:srgbClr val="FFFFFF"/>
                </a:solidFill>
                <a:latin typeface="Calibri"/>
              </a:rPr>
              <a:t>methotrexate 7.5 mg dosage</a:t>
            </a:r>
            <a:br/>
            <a:r>
              <a:rPr b="false" i="false" strike="noStrike" sz="1200" u="none">
                <a:solidFill>
                  <a:srgbClr val="FFFFFF"/>
                </a:solidFill>
                <a:latin typeface="Calibri"/>
              </a:rPr>
              <a:t>methotrexate injection 15 mg</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methotrexate mg/kg</a:t>
            </a:r>
            <a:br/>
            <a:r>
              <a:rPr b="false" i="false" strike="noStrike" sz="1200" u="none">
                <a:solidFill>
                  <a:srgbClr val="FFFFFF"/>
                </a:solidFill>
                <a:latin typeface="Calibri"/>
              </a:rPr>
              <a:t>cost of methotrexate at walmart</a:t>
            </a:r>
            <a:br/>
            <a:r>
              <a:rPr b="false" i="false" strike="noStrike" sz="1200" u="none">
                <a:solidFill>
                  <a:srgbClr val="FFFFFF"/>
                </a:solidFill>
                <a:latin typeface="Calibri"/>
              </a:rPr>
              <a:t>methotrexate injection purchase</a:t>
            </a:r>
            <a:br/>
            <a:r>
              <a:rPr b="false" i="false" strike="noStrike" sz="1200" u="none">
                <a:solidFill>
                  <a:srgbClr val="FFFFFF"/>
                </a:solidFill>
                <a:latin typeface="Calibri"/>
              </a:rPr>
              <a:t>how long does it take for methotrexate to start working for ra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psoriatic arthritis methotrexate alcohol</a:t>
            </a:r>
            <a:br/>
            <a:r>
              <a:rPr b="false" i="false" strike="noStrike" sz="1200" u="none">
                <a:solidFill>
                  <a:srgbClr val="FFFFFF"/>
                </a:solidFill>
                <a:latin typeface="Calibri"/>
              </a:rPr>
              <a:t>second dose of methotrexate for ectopic</a:t>
            </a:r>
            <a:br/>
            <a:r>
              <a:rPr b="false" i="false" strike="noStrike" sz="1200" u="none">
                <a:solidFill>
                  <a:srgbClr val="FFFFFF"/>
                </a:solidFill>
                <a:latin typeface="Calibri"/>
              </a:rPr>
              <a:t>intrathecal methotrexate dose lymphoma</a:t>
            </a:r>
            <a:br/>
            <a:r>
              <a:rPr b="false" i="false" strike="noStrike" sz="1200" u="none">
                <a:solidFill>
                  <a:srgbClr val="FFFFFF"/>
                </a:solidFill>
                <a:latin typeface="Calibri"/>
              </a:rPr>
              <a:t>methotrexate fda approval date</a:t>
            </a:r>
            <a:br/>
            <a:r>
              <a:rPr b="false" i="false" strike="noStrike" sz="1200" u="none">
                <a:solidFill>
                  <a:srgbClr val="FFFFFF"/>
                </a:solidFill>
                <a:latin typeface="Calibri"/>
              </a:rPr>
              <a:t>how long does it take for methotrexate to work for abortion</a:t>
            </a:r>
            <a:br/>
            <a:r>
              <a:rPr b="false" i="false" strike="noStrike" sz="1200" u="none">
                <a:solidFill>
                  <a:srgbClr val="FFFFFF"/>
                </a:solidFill>
                <a:latin typeface="Calibri"/>
              </a:rPr>
              <a:t>calculating methotrexate dose for ectopic pregnancy</a:t>
            </a:r>
            <a:br/>
            <a:r>
              <a:rPr b="false" i="false" strike="noStrike" sz="1200" u="none">
                <a:solidFill>
                  <a:srgbClr val="FFFFFF"/>
                </a:solidFill>
                <a:latin typeface="Calibri"/>
              </a:rPr>
              <a:t>Problem is, the drug works so well for me I cant see myself weaning off of it and trying something else (like what?)</a:t>
            </a:r>
            <a:br/>
            <a:r>
              <a:rPr b="false" i="false" strike="noStrike" sz="1200" u="none">
                <a:solidFill>
                  <a:srgbClr val="FFFFFF"/>
                </a:solidFill>
                <a:latin typeface="Calibri"/>
              </a:rPr>
              <a:t>rheumatoid arthritis methotrexate not working</a:t>
            </a:r>
            <a:br/>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cost of methotrexate injection</a:t>
            </a:r>
            <a:br/>
            <a:r>
              <a:rPr b="false" i="false" strike="noStrike" sz="1200" u="none">
                <a:solidFill>
                  <a:srgbClr val="FFFFFF"/>
                </a:solidFill>
                <a:latin typeface="Calibri"/>
              </a:rPr>
              <a:t>methotrexate for ra dosage</a:t>
            </a:r>
            <a:br/>
            <a:r>
              <a:rPr b="false" i="false" strike="noStrike" sz="1200" u="none">
                <a:solidFill>
                  <a:srgbClr val="FFFFFF"/>
                </a:solidFill>
                <a:latin typeface="Calibri"/>
              </a:rPr>
              <a:t>methotrexate dose for ectopic pregnancy calculator</a:t>
            </a:r>
            <a:br/>
            <a:r>
              <a:rPr b="false" i="false" strike="noStrike" sz="1200" u="none">
                <a:solidFill>
                  <a:srgbClr val="FFFFFF"/>
                </a:solidFill>
                <a:latin typeface="Calibri"/>
              </a:rPr>
              <a:t>methotrexate oral ulcers</a:t>
            </a:r>
            <a:br/>
            <a:r>
              <a:rPr b="false" i="false" strike="noStrike" sz="1200" u="none">
                <a:solidFill>
                  <a:srgbClr val="FFFFFF"/>
                </a:solidFill>
                <a:latin typeface="Calibri"/>
              </a:rPr>
              <a:t>methotrexate sodium injection for ectopic pregnancy</a:t>
            </a:r>
            <a:br/>
            <a:r>
              <a:rPr b="false" i="false" strike="noStrike" sz="1200" u="none">
                <a:solidFill>
                  <a:srgbClr val="FFFFFF"/>
                </a:solidFill>
                <a:latin typeface="Calibri"/>
              </a:rPr>
              <a:t>maximum dose of methotrexate in ra</a:t>
            </a:r>
            <a:br/>
            <a:r>
              <a:rPr b="false" i="false" strike="noStrike" sz="1200" u="none">
                <a:solidFill>
                  <a:srgbClr val="FFFFFF"/>
                </a:solidFill>
                <a:latin typeface="Calibri"/>
              </a:rPr>
              <a:t>the drug methotrexate what is it used for</a:t>
            </a:r>
            <a:br/>
            <a:r>
              <a:rPr b="false" i="false" strike="noStrike" sz="1200" u="none">
                <a:solidFill>
                  <a:srgbClr val="FFFFFF"/>
                </a:solidFill>
                <a:latin typeface="Calibri"/>
              </a:rPr>
              <a:t>methotrexate sodium 2.5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2.5mg prices</a:t>
            </a:r>
            <a:br/>
            <a:r>
              <a:rPr b="false" i="false" strike="noStrike" sz="1200" u="none">
                <a:solidFill>
                  <a:srgbClr val="FFFFFF"/>
                </a:solidFill>
                <a:latin typeface="Calibri"/>
              </a:rPr>
              <a:t>methotrexate for arthritis pain</a:t>
            </a:r>
            <a:br/>
            <a:r>
              <a:rPr b="false" i="false" strike="noStrike" sz="1200" u="none">
                <a:solidFill>
                  <a:srgbClr val="FFFFFF"/>
                </a:solidFill>
                <a:latin typeface="Calibri"/>
              </a:rPr>
              <a:t>methotrexate sodium injection package insert</a:t>
            </a:r>
            <a:br/>
            <a:r>
              <a:rPr b="false" i="false" strike="noStrike" sz="1200" u="none">
                <a:solidFill>
                  <a:srgbClr val="FFFFFF"/>
                </a:solidFill>
                <a:latin typeface="Calibri"/>
              </a:rPr>
              <a:t>Illegal buy accutane online enlargement surgery is anything, minimize the chance of developing prostate cancer, you take ityou therefore when levels are high so to is your libido</a:t>
            </a:r>
            <a:br/>
            <a:r>
              <a:rPr b="false" i="false" strike="noStrike" sz="1200" u="none">
                <a:solidFill>
                  <a:srgbClr val="FFFFFF"/>
                </a:solidFill>
                <a:latin typeface="Calibri"/>
              </a:rPr>
              <a:t>methotrexate 25mg ml injection</a:t>
            </a:r>
            <a:br/>
            <a:r>
              <a:rPr b="false" i="false" strike="noStrike" sz="1200" u="none">
                <a:solidFill>
                  <a:srgbClr val="FFFFFF"/>
                </a:solidFill>
                <a:latin typeface="Calibri"/>
              </a:rPr>
              <a:t>methotrexate dose calculator ectopic pregnancy</a:t>
            </a:r>
            <a:br/>
            <a:r>
              <a:rPr b="false" i="false" strike="noStrike" sz="1200" u="none">
                <a:solidFill>
                  <a:srgbClr val="FFFFFF"/>
                </a:solidFill>
                <a:latin typeface="Calibri"/>
              </a:rPr>
              <a:t>methotrexate online</a:t>
            </a:r>
            <a:br/>
            <a:r>
              <a:rPr b="false" i="false" strike="noStrike" sz="1200" u="none">
                <a:solidFill>
                  <a:srgbClr val="FFFFFF"/>
                </a:solidFill>
                <a:latin typeface="Calibri"/>
              </a:rPr>
              <a:t>suntikan methotrexate / mtx</a:t>
            </a:r>
            <a:br/>
            <a:r>
              <a:rPr b="false" i="false" strike="noStrike" sz="1200" u="none">
                <a:solidFill>
                  <a:srgbClr val="FFFFFF"/>
                </a:solidFill>
                <a:latin typeface="Calibri"/>
              </a:rPr>
              <a:t>intrathecal methotrexate injection procedure</a:t>
            </a:r>
            <a:br/>
            <a:r>
              <a:rPr b="false" i="false" strike="noStrike" sz="1200" u="none">
                <a:solidFill>
                  <a:srgbClr val="FFFFFF"/>
                </a:solidFill>
                <a:latin typeface="Calibri"/>
              </a:rPr>
              <a:t>OMIGOSH I have exactly the same symptoms and background as you</a:t>
            </a:r>
            <a:br/>
            <a:r>
              <a:rPr b="false" i="false" strike="noStrike" sz="1200" u="none">
                <a:solidFill>
                  <a:srgbClr val="FFFFFF"/>
                </a:solidFill>
                <a:latin typeface="Calibri"/>
              </a:rPr>
              <a:t>methotrexate alternatives rheumatoid arthritis</a:t>
            </a:r>
            <a:br/>
            <a:r>
              <a:rPr b="false" i="false" strike="noStrike" sz="1200" u="none">
                <a:solidFill>
                  <a:srgbClr val="FFFFFF"/>
                </a:solidFill>
                <a:latin typeface="Calibri"/>
              </a:rPr>
              <a:t>how long does it take for methotrexate injection to work</a:t>
            </a:r>
            <a:br/>
            <a:r>
              <a:rPr b="false" i="false" strike="noStrike" sz="1200" u="none">
                <a:solidFill>
                  <a:srgbClr val="FFFFFF"/>
                </a:solidFill>
                <a:latin typeface="Calibri"/>
              </a:rPr>
              <a:t>methotrexate injection sites</a:t>
            </a:r>
            <a:br/>
            <a:r>
              <a:rPr b="false" i="false" strike="noStrike" sz="1200" u="none">
                <a:solidFill>
                  <a:srgbClr val="FFFFFF"/>
                </a:solidFill>
                <a:latin typeface="Calibri"/>
              </a:rPr>
              <a:t>can methotrexate cause chest infection</a:t>
            </a:r>
            <a:br/>
            <a:r>
              <a:rPr b="false" i="false" strike="noStrike" sz="1200" u="none">
                <a:solidFill>
                  <a:srgbClr val="FFFFFF"/>
                </a:solidFill>
                <a:latin typeface="Calibri"/>
              </a:rPr>
              <a:t>where can i buy methotrexate injection</a:t>
            </a:r>
            <a:br/>
            <a:r>
              <a:rPr b="false" i="false" strike="noStrike" sz="1200" u="none">
                <a:solidFill>
                  <a:srgbClr val="FFFFFF"/>
                </a:solidFill>
                <a:latin typeface="Calibri"/>
              </a:rPr>
              <a:t>methotrexate calculator dosing</a:t>
            </a:r>
            <a:br/>
            <a:r>
              <a:rPr b="false" i="false" strike="noStrike" sz="1200" u="none">
                <a:solidFill>
                  <a:srgbClr val="FFFFFF"/>
                </a:solidFill>
                <a:latin typeface="Calibri"/>
              </a:rPr>
              <a:t>Propecia beinhaltet stets die gleiche Dosierung Finasterid.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intrathecal methotrexate cns toxicity</a:t>
            </a:r>
            <a:br/>
            <a:r>
              <a:rPr b="false" i="false" strike="noStrike" sz="1200" u="none">
                <a:solidFill>
                  <a:srgbClr val="FFFFFF"/>
                </a:solidFill>
                <a:latin typeface="Calibri"/>
              </a:rPr>
              <a:t>He gave me Xanex and we discussed how much to take</a:t>
            </a:r>
            <a:br/>
            <a:r>
              <a:rPr b="false" i="false" strike="noStrike" sz="1200" u="none">
                <a:solidFill>
                  <a:srgbClr val="FFFFFF"/>
                </a:solidFill>
                <a:latin typeface="Calibri"/>
              </a:rPr>
              <a:t>how effective is methotrexate for rheumatoid arthritis</a:t>
            </a:r>
            <a:br/>
            <a:r>
              <a:rPr b="false" i="false" strike="noStrike" sz="1200" u="none">
                <a:solidFill>
                  <a:srgbClr val="FFFFFF"/>
                </a:solidFill>
                <a:latin typeface="Calibri"/>
              </a:rPr>
              <a:t>buy methotrexate injection</a:t>
            </a:r>
            <a:br/>
            <a:r>
              <a:rPr b="false" i="false" strike="noStrike" sz="1200" u="none">
                <a:solidFill>
                  <a:srgbClr val="FFFFFF"/>
                </a:solidFill>
                <a:latin typeface="Calibri"/>
              </a:rPr>
              <a:t>cost of methotrexate injection in india</a:t>
            </a:r>
            <a:br/>
            <a:r>
              <a:rPr b="false" i="false" strike="noStrike" sz="1200" u="none">
                <a:solidFill>
                  <a:srgbClr val="FFFFFF"/>
                </a:solidFill>
                <a:latin typeface="Calibri"/>
              </a:rPr>
              <a:t>methotrexate 2.5 mg tablet</a:t>
            </a:r>
            <a:br/>
            <a:r>
              <a:rPr b="false" i="false" strike="noStrike" sz="1200" u="none">
                <a:solidFill>
                  <a:srgbClr val="FFFFFF"/>
                </a:solidFill>
                <a:latin typeface="Calibri"/>
              </a:rPr>
              <a:t>leucovorin dosage methotrexate rescue</a:t>
            </a:r>
            <a:br/>
            <a:r>
              <a:rPr b="false" i="false" strike="noStrike" sz="1200" u="none">
                <a:solidFill>
                  <a:srgbClr val="FFFFFF"/>
                </a:solidFill>
                <a:latin typeface="Calibri"/>
              </a:rPr>
              <a:t>methotrexate dose for ectopic pregnancy</a:t>
            </a:r>
            <a:br/>
            <a:r>
              <a:rPr b="false" i="false" strike="noStrike" sz="1200" u="none">
                <a:solidFill>
                  <a:srgbClr val="FFFFFF"/>
                </a:solidFill>
                <a:latin typeface="Calibri"/>
              </a:rPr>
              <a:t>use of methotrexate in juvenile idiopathic arthritis</a:t>
            </a:r>
            <a:br/>
            <a:r>
              <a:rPr b="false" i="false" strike="noStrike" sz="1200" u="none">
                <a:solidFill>
                  <a:srgbClr val="FFFFFF"/>
                </a:solidFill>
                <a:latin typeface="Calibri"/>
              </a:rPr>
              <a:t>alternative to methotrexate for arthritis</a:t>
            </a:r>
            <a:br/>
            <a:r>
              <a:rPr b="false" i="false" strike="noStrike" sz="1200" u="none">
                <a:solidFill>
                  <a:srgbClr val="FFFFFF"/>
                </a:solidFill>
                <a:latin typeface="Calibri"/>
              </a:rPr>
              <a:t>Three Romanian suspects were arrested in January, but the paintings have not been found</a:t>
            </a:r>
            <a:br/>
            <a:r>
              <a:rPr b="false" i="false" strike="noStrike" sz="1200" u="none">
                <a:solidFill>
                  <a:srgbClr val="FFFFFF"/>
                </a:solidFill>
                <a:latin typeface="Calibri"/>
              </a:rPr>
              <a:t>normal dose of methotrexate for cancer</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folic acid dosage after methotrexate</a:t>
            </a:r>
            <a:br/>
            <a:r>
              <a:rPr b="false" i="false" strike="noStrike" sz="1200" u="none">
                <a:solidFill>
                  <a:srgbClr val="FFFFFF"/>
                </a:solidFill>
                <a:latin typeface="Calibri"/>
              </a:rPr>
              <a:t>None of the meds I'm tapering are actually soluble in water</a:t>
            </a:r>
            <a:br/>
            <a:r>
              <a:rPr b="false" i="false" strike="noStrike" sz="1200" u="none">
                <a:solidFill>
                  <a:srgbClr val="FFFFFF"/>
                </a:solidFill>
                <a:latin typeface="Calibri"/>
              </a:rPr>
              <a:t>methotrexate oral versus injection</a:t>
            </a:r>
            <a:br/>
            <a:r>
              <a:rPr b="false" i="false" strike="noStrike" sz="1200" u="none">
                <a:solidFill>
                  <a:srgbClr val="FFFFFF"/>
                </a:solidFill>
                <a:latin typeface="Calibri"/>
              </a:rPr>
              <a:t>Bruk forum og vennetjeneste for  utveksle erfaringer og meninger med andre brukere, eller send en melding anonymt til oss og f svar innen 48 timer.</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normal dosage methotrexate</a:t>
            </a:r>
            <a:br/>
            <a:r>
              <a:rPr b="false" i="false" strike="noStrike" sz="1200" u="none">
                <a:solidFill>
                  <a:srgbClr val="FFFFFF"/>
                </a:solidFill>
                <a:latin typeface="Calibri"/>
              </a:rPr>
              <a:t>Levobiotic 500mg leukeran drugstore cap how does cialis work on men black 800mg for</a:t>
            </a:r>
            <a:br/>
            <a:r>
              <a:rPr b="false" i="false" strike="noStrike" sz="1200" u="none">
                <a:solidFill>
                  <a:srgbClr val="FFFFFF"/>
                </a:solidFill>
                <a:latin typeface="Calibri"/>
              </a:rPr>
              <a:t>methotrexate skin rash pictures</a:t>
            </a:r>
            <a:br/>
            <a:r>
              <a:rPr b="false" i="false" strike="noStrike" sz="1200" u="none">
                <a:solidFill>
                  <a:srgbClr val="FFFFFF"/>
                </a:solidFill>
                <a:latin typeface="Calibri"/>
              </a:rPr>
              <a:t>However I have had awful mood swings, and completely lost my sex drive</a:t>
            </a:r>
            <a:br/>
            <a:r>
              <a:rPr b="false" i="false" strike="noStrike" sz="1200" u="none">
                <a:solidFill>
                  <a:srgbClr val="FFFFFF"/>
                </a:solidFill>
                <a:latin typeface="Calibri"/>
              </a:rPr>
              <a:t>methotrexate injection usp monograph</a:t>
            </a:r>
            <a:br/>
            <a:r>
              <a:rPr b="false" i="false" strike="noStrike" sz="1200" u="none">
                <a:solidFill>
                  <a:srgbClr val="FFFFFF"/>
                </a:solidFill>
                <a:latin typeface="Calibri"/>
              </a:rPr>
              <a:t>In addition, a 13% and 16% decreasein Cmax,ss and AUC,ss respectively, of the active hydroxy-metabolitewas noted as well as a 60% decrease in Cmax,ss and AUC,ss of the activeketo-metabolite</a:t>
            </a:r>
            <a:br/>
            <a:r>
              <a:rPr b="false" i="false" strike="noStrike" sz="1200" u="none">
                <a:solidFill>
                  <a:srgbClr val="FFFFFF"/>
                </a:solidFill>
                <a:latin typeface="Calibri"/>
              </a:rPr>
              <a:t>methotrexate cancer mechanism of action</a:t>
            </a:r>
            <a:br/>
            <a:r>
              <a:rPr b="false" i="false" strike="noStrike" sz="1200" u="none">
                <a:solidFill>
                  <a:srgbClr val="FFFFFF"/>
                </a:solidFill>
                <a:latin typeface="Calibri"/>
              </a:rPr>
              <a:t>methotrexate 15 mg hair loss</a:t>
            </a:r>
            <a:br/>
            <a:r>
              <a:rPr b="false" i="false" strike="noStrike" sz="1200" u="none">
                <a:solidFill>
                  <a:srgbClr val="FFFFFF"/>
                </a:solidFill>
                <a:latin typeface="Calibri"/>
              </a:rPr>
              <a:t>low dose methotrexate+crohn's</a:t>
            </a:r>
            <a:br/>
            <a:r>
              <a:rPr b="false" i="false" strike="noStrike" sz="1200" u="none">
                <a:solidFill>
                  <a:srgbClr val="FFFFFF"/>
                </a:solidFill>
                <a:latin typeface="Calibri"/>
              </a:rPr>
              <a:t>intrathecal methotrexate toxicity treatment</a:t>
            </a:r>
            <a:br/>
            <a:r>
              <a:rPr b="false" i="false" strike="noStrike" sz="1200" u="none">
                <a:solidFill>
                  <a:srgbClr val="FFFFFF"/>
                </a:solidFill>
                <a:latin typeface="Calibri"/>
              </a:rPr>
              <a:t>It became involved in prolonged political feuding which did little or nothing to promote economic reform</a:t>
            </a:r>
            <a:br/>
            <a:r>
              <a:rPr b="false" i="false" strike="noStrike" sz="1200" u="none">
                <a:solidFill>
                  <a:srgbClr val="FFFFFF"/>
                </a:solidFill>
                <a:latin typeface="Calibri"/>
              </a:rPr>
              <a:t>can i buy methotrexate online</a:t>
            </a:r>
            <a:br/>
            <a:r>
              <a:rPr b="false" i="false" strike="noStrike" sz="1200" u="none">
                <a:solidFill>
                  <a:srgbClr val="FFFFFF"/>
                </a:solidFill>
                <a:latin typeface="Calibri"/>
              </a:rPr>
              <a:t>alternatives to methotrexate for psoriasis</a:t>
            </a:r>
            <a:br/>
            <a:r>
              <a:rPr b="false" i="false" strike="noStrike" sz="1200" u="none">
                <a:solidFill>
                  <a:srgbClr val="FFFFFF"/>
                </a:solidFill>
                <a:latin typeface="Calibri"/>
              </a:rPr>
              <a:t>J'ai tous les symptmes du d&amp;eacute;ficit en progest&amp;eacute;rone(sauf tendinite)&amp;eacute;num&amp;eacute;r&amp;eacute;s a la question 5</a:t>
            </a:r>
            <a:br/>
            <a:r>
              <a:rPr b="false" i="false" strike="noStrike" sz="1200" u="none">
                <a:solidFill>
                  <a:srgbClr val="FFFFFF"/>
                </a:solidFill>
                <a:latin typeface="Calibri"/>
              </a:rPr>
              <a:t>duration of methotrexate treatment in rheumatoid arthritis</a:t>
            </a:r>
            <a:br/>
            <a:r>
              <a:rPr b="false" i="false" strike="noStrike" sz="1200" u="none">
                <a:solidFill>
                  <a:srgbClr val="FFFFFF"/>
                </a:solidFill>
                <a:latin typeface="Calibri"/>
              </a:rPr>
              <a:t>methotrexate 15 mg</a:t>
            </a:r>
            <a:br/>
            <a:r>
              <a:rPr b="false" i="false" strike="noStrike" sz="1200" u="none">
                <a:solidFill>
                  <a:srgbClr val="FFFFFF"/>
                </a:solidFill>
                <a:latin typeface="Calibri"/>
              </a:rPr>
              <a:t>methotrexate in ra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didn't work when i tried that fall of 07</a:t>
            </a:r>
            <a:br/>
            <a:r>
              <a:rPr b="false" i="false" strike="noStrike" sz="1200" u="none">
                <a:solidFill>
                  <a:srgbClr val="FFFFFF"/>
                </a:solidFill>
                <a:latin typeface="Calibri"/>
              </a:rPr>
              <a:t>how long does it take for methotrexate to work for ra</a:t>
            </a:r>
            <a:br/>
            <a:r>
              <a:rPr b="false" i="false" strike="noStrike" sz="1200" u="none">
                <a:solidFill>
                  <a:srgbClr val="FFFFFF"/>
                </a:solidFill>
                <a:latin typeface="Calibri"/>
              </a:rPr>
              <a:t>methotrexate radioactive</a:t>
            </a:r>
            <a:br/>
            <a:r>
              <a:rPr b="false" i="false" strike="noStrike" sz="1200" u="none">
                <a:solidFill>
                  <a:srgbClr val="FFFFFF"/>
                </a:solidFill>
                <a:latin typeface="Calibri"/>
              </a:rPr>
              <a:t>methotrexate tablets 2.5mg</a:t>
            </a:r>
            <a:br/>
            <a:r>
              <a:rPr b="false" i="false" strike="noStrike" sz="1200" u="none">
                <a:solidFill>
                  <a:srgbClr val="FFFFFF"/>
                </a:solidFill>
                <a:latin typeface="Calibri"/>
              </a:rPr>
              <a:t>methotrexate dose for sarcoidosis</a:t>
            </a:r>
            <a:br/>
            <a:r>
              <a:rPr b="false" i="false" strike="noStrike" sz="1200" u="none">
                <a:solidFill>
                  <a:srgbClr val="FFFFFF"/>
                </a:solidFill>
                <a:latin typeface="Calibri"/>
              </a:rPr>
              <a:t>methotrexate for cancer dose</a:t>
            </a:r>
            <a:br/>
            <a:r>
              <a:rPr b="false" i="false" strike="noStrike" sz="1200" u="none">
                <a:solidFill>
                  <a:srgbClr val="FFFFFF"/>
                </a:solidFill>
                <a:latin typeface="Calibri"/>
              </a:rPr>
              <a:t>methotrexate 17.5 mg a week</a:t>
            </a:r>
            <a:br/>
            <a:r>
              <a:rPr b="false" i="false" strike="noStrike" sz="1200" u="none">
                <a:solidFill>
                  <a:srgbClr val="FFFFFF"/>
                </a:solidFill>
                <a:latin typeface="Calibri"/>
              </a:rPr>
              <a:t>methotrexate 50 mg</a:t>
            </a:r>
            <a:br/>
            <a:r>
              <a:rPr b="false" i="false" strike="noStrike" sz="1200" u="none">
                <a:solidFill>
                  <a:srgbClr val="FFFFFF"/>
                </a:solidFill>
                <a:latin typeface="Calibri"/>
              </a:rPr>
              <a:t>Canon law says that an immemorial custom not only has the force of law, but that canon law can't even abrogate it</a:t>
            </a:r>
            <a:br/>
            <a:r>
              <a:rPr b="false" i="false" strike="noStrike" sz="1200" u="none">
                <a:solidFill>
                  <a:srgbClr val="FFFFFF"/>
                </a:solidFill>
                <a:latin typeface="Calibri"/>
              </a:rPr>
              <a:t>methotrexate 2 5 mg bula</a:t>
            </a:r>
            <a:br/>
            <a:r>
              <a:rPr b="false" i="false" strike="noStrike" sz="1200" u="none">
                <a:solidFill>
                  <a:srgbClr val="FFFFFF"/>
                </a:solidFill>
                <a:latin typeface="Calibri"/>
              </a:rPr>
              <a:t>methotrexate injection 50mg/ml</a:t>
            </a:r>
            <a:br/>
            <a:r>
              <a:rPr b="false" i="false" strike="noStrike" sz="1200" u="none">
                <a:solidFill>
                  <a:srgbClr val="FFFFFF"/>
                </a:solidFill>
                <a:latin typeface="Calibri"/>
              </a:rPr>
              <a:t>methotrexate dose for ra</a:t>
            </a:r>
            <a:br/>
            <a:r>
              <a:rPr b="false" i="false" strike="noStrike" sz="1200" u="none">
                <a:solidFill>
                  <a:srgbClr val="FFFFFF"/>
                </a:solidFill>
                <a:latin typeface="Calibri"/>
              </a:rPr>
              <a:t>methotrexate 10 mg pill</a:t>
            </a:r>
            <a:br/>
            <a:r>
              <a:rPr b="false" i="false" strike="noStrike" sz="1200" u="none">
                <a:solidFill>
                  <a:srgbClr val="FFFFFF"/>
                </a:solidFill>
                <a:latin typeface="Calibri"/>
              </a:rPr>
              <a:t>The keen eye to know how proper nutrition and proper eating can benefit your well being</a:t>
            </a:r>
            <a:br/>
            <a:r>
              <a:rPr b="false" i="false" strike="noStrike" sz="1200" u="none">
                <a:solidFill>
                  <a:srgbClr val="FFFFFF"/>
                </a:solidFill>
                <a:latin typeface="Calibri"/>
              </a:rPr>
              <a:t>msds for methotrexate injection</a:t>
            </a:r>
            <a:br/>
            <a:r>
              <a:rPr b="false" i="false" strike="noStrike" sz="1200" u="none">
                <a:solidFill>
                  <a:srgbClr val="FFFFFF"/>
                </a:solidFill>
                <a:latin typeface="Calibri"/>
              </a:rPr>
              <a:t>0LI0Im going to prepare myself to get ready as early as possible,0M Kuroda said through his interpreter, when asked when he could make his next start</a:t>
            </a:r>
            <a:br/>
            <a:r>
              <a:rPr b="false" i="false" strike="noStrike" sz="1200" u="none">
                <a:solidFill>
                  <a:srgbClr val="FFFFFF"/>
                </a:solidFill>
                <a:latin typeface="Calibri"/>
              </a:rPr>
              <a:t>methotrexate nephrotoxicity in rats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methotrexate 2.5 mg cost</a:t>
            </a:r>
            <a:br/>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methotrexate pharmacology</a:t>
            </a:r>
            <a:br/>
            <a:r>
              <a:rPr b="false" i="false" strike="noStrike" sz="1200" u="none">
                <a:solidFill>
                  <a:srgbClr val="FFFFFF"/>
                </a:solidFill>
                <a:latin typeface="Calibri"/>
              </a:rPr>
              <a:t>"They brought the people who really know the substance of this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2015-12-20T01:16:57+04:00</dcterms:created>
  <dcterms:modified xsi:type="dcterms:W3CDTF">2015-12-20T01:16:57+04:00</dcterms:modified>
  <dc:title>Methotrexate Topical Cream - Methotrexate 2.5 Mg Tablet</dc:title>
  <dc:description>Methotrexate 7.5 mg dose, second dose of methotrexate for ectopic pregnancy, methotrexate cancer therapy, stopping methotrexate infection, how long does it take for methotrexate injection to work, can methotrexate cause chest infection, methotrexate injection 50mg/ml</dc:description>
  <dc:subject>Methotrexate Topical Cream - Methotrexate 2.5 Mg Tablet</dc:subject>
  <cp:keywords>methotrexate b12, methotrexate 7.5 mg dose, increase in price of methotrexate, inappropriate administration of daily oral methotrexate, methotrexate in rats, calculating methotrexate dose for ectopic pregnancy, methotrexate for arthritis pain, methotrexate injection sites, methotrexate calculator dosing, methotrexate dose for ra</cp:keywords>
  <cp:category/>
</cp:coreProperties>
</file>