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0.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2.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3.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4.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39.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1.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343.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Allopurinol Tablet In India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have a gout attack while taking allopurinol</a:t>
            </a:r>
            <a:br/>
            <a:r>
              <a:rPr b="false" i="false" strike="noStrike" sz="1200" u="none">
                <a:solidFill>
                  <a:srgbClr val="FFFFFF"/>
                </a:solidFill>
                <a:latin typeface="Calibri"/>
              </a:rPr>
              <a:t>use of allopurinol in renal failure</a:t>
            </a:r>
            <a:br/>
            <a:r>
              <a:rPr b="false" i="false" strike="noStrike" sz="1200" u="none">
                <a:solidFill>
                  <a:srgbClr val="FFFFFF"/>
                </a:solidFill>
                <a:latin typeface="Calibri"/>
              </a:rPr>
              <a:t>allopurinol dosage during gout attack</a:t>
            </a:r>
            <a:br/>
            <a:r>
              <a:rPr b="false" i="false" strike="noStrike" sz="1200" u="none">
                <a:solidFill>
                  <a:srgbClr val="FFFFFF"/>
                </a:solidFill>
                <a:latin typeface="Calibri"/>
              </a:rPr>
              <a:t>and European economies, and the U.S</a:t>
            </a:r>
            <a:br/>
            <a:r>
              <a:rPr b="false" i="false" strike="noStrike" sz="1200" u="none">
                <a:solidFill>
                  <a:srgbClr val="FFFFFF"/>
                </a:solidFill>
                <a:latin typeface="Calibri"/>
              </a:rPr>
              <a:t>allopurinol 150 mg wirkung</a:t>
            </a:r>
            <a:br/>
            <a:r>
              <a:rPr b="false" i="false" strike="noStrike" sz="1200" u="none">
                <a:solidFill>
                  <a:srgbClr val="FFFFFF"/>
                </a:solidFill>
                <a:latin typeface="Calibri"/>
              </a:rPr>
              <a:t>allopurinol generic 300 mg</a:t>
            </a:r>
            <a:br/>
            <a:r>
              <a:rPr b="false" i="false" strike="noStrike" sz="1200" u="none">
                <a:solidFill>
                  <a:srgbClr val="FFFFFF"/>
                </a:solidFill>
                <a:latin typeface="Calibri"/>
              </a:rPr>
              <a:t>when to start allopurinol after gout flare</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allopurinol ratiopharm 300mg tabletten</a:t>
            </a:r>
            <a:br/>
            <a:r>
              <a:rPr b="false" i="false" strike="noStrike" sz="1200" u="none">
                <a:solidFill>
                  <a:srgbClr val="FFFFFF"/>
                </a:solidFill>
                <a:latin typeface="Calibri"/>
              </a:rPr>
              <a:t>J&amp;J reported global Invega sales of $424 million for 2010.</a:t>
            </a:r>
            <a:br/>
            <a:r>
              <a:rPr b="false" i="false" strike="noStrike" sz="1200" u="none">
                <a:solidFill>
                  <a:srgbClr val="FFFFFF"/>
                </a:solidFill>
                <a:latin typeface="Calibri"/>
              </a:rPr>
              <a:t>allopurinol online kaufen</a:t>
            </a:r>
            <a:br/>
            <a:r>
              <a:rPr b="false" i="false" strike="noStrike" sz="1200" u="none">
                <a:solidFill>
                  <a:srgbClr val="FFFFFF"/>
                </a:solidFill>
                <a:latin typeface="Calibri"/>
              </a:rPr>
              <a:t>allopurinol ratiopharm 100 mg tabletten</a:t>
            </a:r>
            <a:br/>
            <a:r>
              <a:rPr b="false" i="false" strike="noStrike" sz="1200" u="none">
                <a:solidFill>
                  <a:srgbClr val="FFFFFF"/>
                </a:solidFill>
                <a:latin typeface="Calibri"/>
              </a:rPr>
              <a:t>allopurinol tablet identification</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allopurinol 100mg</a:t>
            </a:r>
            <a:br/>
            <a:r>
              <a:rPr b="false" i="false" strike="noStrike" sz="1200" u="none">
                <a:solidFill>
                  <a:srgbClr val="FFFFFF"/>
                </a:solidFill>
                <a:latin typeface="Calibri"/>
              </a:rPr>
              <a:t>I REALLY want to hold out to see if this combination is work, but my moods are just so unpredictable that I can barely take it</a:t>
            </a:r>
            <a:br/>
            <a:r>
              <a:rPr b="false" i="false" strike="noStrike" sz="1200" u="none">
                <a:solidFill>
                  <a:srgbClr val="FFFFFF"/>
                </a:solidFill>
                <a:latin typeface="Calibri"/>
              </a:rPr>
              <a:t>allopurinol alternatives uk</a:t>
            </a:r>
            <a:br/>
            <a:r>
              <a:rPr b="false" i="false" strike="noStrike" sz="1200" u="none">
                <a:solidFill>
                  <a:srgbClr val="FFFFFF"/>
                </a:solidFill>
                <a:latin typeface="Calibri"/>
              </a:rPr>
              <a:t>The pharmacokinetics of pantoprazole delayed-release tablets were evaluated in children ages 6 through 16 years with a clinical diagnosis of GERD</a:t>
            </a:r>
            <a:br/>
            <a:r>
              <a:rPr b="false" i="false" strike="noStrike" sz="1200" u="none">
                <a:solidFill>
                  <a:srgbClr val="FFFFFF"/>
                </a:solidFill>
                <a:latin typeface="Calibri"/>
              </a:rPr>
              <a:t>allopurinol 300 mg</a:t>
            </a:r>
            <a:br/>
            <a:r>
              <a:rPr b="false" i="false" strike="noStrike" sz="1200" u="none">
                <a:solidFill>
                  <a:srgbClr val="FFFFFF"/>
                </a:solidFill>
                <a:latin typeface="Calibri"/>
              </a:rPr>
              <a:t>allopurinol 100 mg</a:t>
            </a:r>
            <a:br/>
            <a:r>
              <a:rPr b="false" i="false" strike="noStrike" sz="1200" u="none">
                <a:solidFill>
                  <a:srgbClr val="FFFFFF"/>
                </a:solidFill>
                <a:latin typeface="Calibri"/>
              </a:rPr>
              <a:t>allopurinol price walmart</a:t>
            </a:r>
            <a:br/>
            <a:r>
              <a:rPr b="false" i="false" strike="noStrike" sz="1200" u="none">
                <a:solidFill>
                  <a:srgbClr val="FFFFFF"/>
                </a:solidFill>
                <a:latin typeface="Calibri"/>
              </a:rPr>
              <a:t>cost of allopurinol in india</a:t>
            </a:r>
            <a:br/>
            <a:r>
              <a:rPr b="false" i="false" strike="noStrike" sz="1200" u="none">
                <a:solidFill>
                  <a:srgbClr val="FFFFFF"/>
                </a:solidFill>
                <a:latin typeface="Calibri"/>
              </a:rPr>
              <a:t>You can ask your doctor or pharmacist for information about Coreg that is written for healthcare professionals</a:t>
            </a:r>
            <a:br/>
            <a:r>
              <a:rPr b="false" i="false" strike="noStrike" sz="1200" u="none">
                <a:solidFill>
                  <a:srgbClr val="FFFFFF"/>
                </a:solidFill>
                <a:latin typeface="Calibri"/>
              </a:rPr>
              <a:t>allopurinol for gout symptoms</a:t>
            </a:r>
            <a:br/>
            <a:r>
              <a:rPr b="false" i="false" strike="noStrike" sz="1200" u="none">
                <a:solidFill>
                  <a:srgbClr val="FFFFFF"/>
                </a:solidFill>
                <a:latin typeface="Calibri"/>
              </a:rPr>
              <a:t>allopurinol iv administration</a:t>
            </a:r>
            <a:br/>
            <a:r>
              <a:rPr b="false" i="false" strike="noStrike" sz="1200" u="none">
                <a:solidFill>
                  <a:srgbClr val="FFFFFF"/>
                </a:solidFill>
                <a:latin typeface="Calibri"/>
              </a:rPr>
              <a:t>allopurinol 300 mg uses</a:t>
            </a:r>
            <a:br/>
            <a:r>
              <a:rPr b="false" i="false" strike="noStrike" sz="1200" u="none">
                <a:solidFill>
                  <a:srgbClr val="FFFFFF"/>
                </a:solidFill>
                <a:latin typeface="Calibri"/>
              </a:rPr>
              <a:t>Thus, it is fairish to anticipate that well-controlled autoanti- info credit and sensitiveness would be share and share of a ruddy resistant grouping, preferably than an aberrance</a:t>
            </a:r>
            <a:br/>
            <a:r>
              <a:rPr b="false" i="false" strike="noStrike" sz="1200" u="none">
                <a:solidFill>
                  <a:srgbClr val="FFFFFF"/>
                </a:solidFill>
                <a:latin typeface="Calibri"/>
              </a:rPr>
              <a:t>does allopurinol cause gout flare up</a:t>
            </a:r>
            <a:br/>
            <a:r>
              <a:rPr b="false" i="false" strike="noStrike" sz="1200" u="none">
                <a:solidFill>
                  <a:srgbClr val="FFFFFF"/>
                </a:solidFill>
                <a:latin typeface="Calibri"/>
              </a:rPr>
              <a:t>allopurinol contraindicated in renal failure</a:t>
            </a:r>
            <a:br/>
            <a:r>
              <a:rPr b="false" i="false" strike="noStrike" sz="1200" u="none">
                <a:solidFill>
                  <a:srgbClr val="FFFFFF"/>
                </a:solidFill>
                <a:latin typeface="Calibri"/>
              </a:rPr>
              <a:t>allopurinol acute gout flare mechanism</a:t>
            </a:r>
            <a:br/>
            <a:r>
              <a:rPr b="false" i="false" strike="noStrike" sz="1200" u="none">
                <a:solidFill>
                  <a:srgbClr val="FFFFFF"/>
                </a:solidFill>
                <a:latin typeface="Calibri"/>
              </a:rPr>
              <a:t>Penumpukan tersebut teraba sebagai benjolan yang keras tetapi masih dapat digerakkan</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price uk</a:t>
            </a:r>
            <a:br/>
            <a:r>
              <a:rPr b="false" i="false" strike="noStrike" sz="1200" u="none">
                <a:solidFill>
                  <a:srgbClr val="FFFFFF"/>
                </a:solidFill>
                <a:latin typeface="Calibri"/>
              </a:rPr>
              <a:t>allopurinol online uk</a:t>
            </a:r>
            <a:br/>
            <a:r>
              <a:rPr b="false" i="false" strike="noStrike" sz="1200" u="none">
                <a:solidFill>
                  <a:srgbClr val="FFFFFF"/>
                </a:solidFill>
                <a:latin typeface="Calibri"/>
              </a:rPr>
              <a:t>allopurinol tablets in india</a:t>
            </a:r>
            <a:br/>
            <a:r>
              <a:rPr b="false" i="false" strike="noStrike" sz="1200" u="none">
                <a:solidFill>
                  <a:srgbClr val="FFFFFF"/>
                </a:solidFill>
                <a:latin typeface="Calibri"/>
              </a:rPr>
              <a:t>does allopurinol stop gout attacks</a:t>
            </a:r>
            <a:br/>
            <a:r>
              <a:rPr b="false" i="false" strike="noStrike" sz="1200" u="none">
                <a:solidFill>
                  <a:srgbClr val="FFFFFF"/>
                </a:solidFill>
                <a:latin typeface="Calibri"/>
              </a:rPr>
              <a:t>This medication is classified as a potassium-sparing diuretic, which is also used to treat low potassium levels in the blood</a:t>
            </a:r>
            <a:br/>
            <a:r>
              <a:rPr b="false" i="false" strike="noStrike" sz="1200" u="none">
                <a:solidFill>
                  <a:srgbClr val="FFFFFF"/>
                </a:solidFill>
                <a:latin typeface="Calibri"/>
              </a:rPr>
              <a:t>allopurinol 100 mg tabletki</a:t>
            </a:r>
            <a:br/>
            <a:r>
              <a:rPr b="false" i="false" strike="noStrike" sz="1200" u="none">
                <a:solidFill>
                  <a:srgbClr val="FFFFFF"/>
                </a:solidFill>
                <a:latin typeface="Calibri"/>
              </a:rPr>
              <a:t>amlodipine allopurinol interactions</a:t>
            </a:r>
            <a:br/>
            <a:r>
              <a:rPr b="false" i="false" strike="noStrike" sz="1200" u="none">
                <a:solidFill>
                  <a:srgbClr val="FFFFFF"/>
                </a:solidFill>
                <a:latin typeface="Calibri"/>
              </a:rPr>
              <a:t>indocin allopurinol interactions</a:t>
            </a:r>
            <a:br/>
            <a:r>
              <a:rPr b="false" i="false" strike="noStrike" sz="1200" u="none">
                <a:solidFill>
                  <a:srgbClr val="FFFFFF"/>
                </a:solidFill>
                <a:latin typeface="Calibri"/>
              </a:rPr>
              <a:t>Bbrek yetmezlii durumunda doz, zel Doz Talimatlar ile uygun olacak ekilde ayarlanmaldr</a:t>
            </a:r>
            <a:br/>
            <a:r>
              <a:rPr b="false" i="false" strike="noStrike" sz="1200" u="none">
                <a:solidFill>
                  <a:srgbClr val="FFFFFF"/>
                </a:solidFill>
                <a:latin typeface="Calibri"/>
              </a:rPr>
              <a:t>what kind of medicine is allopurinol</a:t>
            </a:r>
            <a:br/>
            <a:r>
              <a:rPr b="false" i="false" strike="noStrike" sz="1200" u="none">
                <a:solidFill>
                  <a:srgbClr val="FFFFFF"/>
                </a:solidFill>
                <a:latin typeface="Calibri"/>
              </a:rPr>
              <a:t>The ideal way to take desiccated thyroid pills is twice daily and not once daily</a:t>
            </a:r>
            <a:br/>
            <a:r>
              <a:rPr b="false" i="false" strike="noStrike" sz="1200" u="none">
                <a:solidFill>
                  <a:srgbClr val="FFFFFF"/>
                </a:solidFill>
                <a:latin typeface="Calibri"/>
              </a:rPr>
              <a:t>what is allopurinol medicine</a:t>
            </a:r>
            <a:br/>
            <a:r>
              <a:rPr b="false" i="false" strike="noStrike" sz="1200" u="none">
                <a:solidFill>
                  <a:srgbClr val="FFFFFF"/>
                </a:solidFill>
                <a:latin typeface="Calibri"/>
              </a:rPr>
              <a:t>allopurinol tablets 100mg</a:t>
            </a:r>
            <a:br/>
            <a:r>
              <a:rPr b="false" i="false" strike="noStrike" sz="1200" u="none">
                <a:solidFill>
                  <a:srgbClr val="FFFFFF"/>
                </a:solidFill>
                <a:latin typeface="Calibri"/>
              </a:rPr>
              <a:t>allopurinol dosage for acute gout</a:t>
            </a:r>
            <a:br/>
            <a:r>
              <a:rPr b="false" i="false" strike="noStrike" sz="1200" u="none">
                <a:solidFill>
                  <a:srgbClr val="FFFFFF"/>
                </a:solidFill>
                <a:latin typeface="Calibri"/>
              </a:rPr>
              <a:t>allopurinol is used for the treatment of gout to</a:t>
            </a:r>
            <a:br/>
            <a:r>
              <a:rPr b="false" i="false" strike="noStrike" sz="1200" u="none">
                <a:solidFill>
                  <a:srgbClr val="FFFFFF"/>
                </a:solidFill>
                <a:latin typeface="Calibri"/>
              </a:rPr>
              <a:t>allopurinol tablet in india</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hexal 100 mg tabletten</a:t>
            </a:r>
            <a:br/>
            <a:r>
              <a:rPr b="false" i="false" strike="noStrike" sz="1200" u="none">
                <a:solidFill>
                  <a:srgbClr val="FFFFFF"/>
                </a:solidFill>
                <a:latin typeface="Calibri"/>
              </a:rPr>
              <a:t>starting allopurinol</a:t>
            </a:r>
            <a:br/>
            <a:r>
              <a:rPr b="false" i="false" strike="noStrike" sz="1200" u="none">
                <a:solidFill>
                  <a:srgbClr val="FFFFFF"/>
                </a:solidFill>
                <a:latin typeface="Calibri"/>
              </a:rPr>
              <a:t>aspirin allopurinol interactions</a:t>
            </a:r>
            <a:br/>
            <a:r>
              <a:rPr b="false" i="false" strike="noStrike" sz="1200" u="none">
                <a:solidFill>
                  <a:srgbClr val="FFFFFF"/>
                </a:solidFill>
                <a:latin typeface="Calibri"/>
              </a:rPr>
              <a:t>renal clearance of oxipurinol the chief metabolite of allopurinol</a:t>
            </a:r>
            <a:br/>
            <a:r>
              <a:rPr b="false" i="false" strike="noStrike" sz="1200" u="none">
                <a:solidFill>
                  <a:srgbClr val="FFFFFF"/>
                </a:solidFill>
                <a:latin typeface="Calibri"/>
              </a:rPr>
              <a:t>Thus some of the fight among the Egyptian people over who should run the government is driven as much by economic distress and fears for the future as on ideology</a:t>
            </a:r>
            <a:br/>
            <a:r>
              <a:rPr b="false" i="false" strike="noStrike" sz="1200" u="none">
                <a:solidFill>
                  <a:srgbClr val="FFFFFF"/>
                </a:solidFill>
                <a:latin typeface="Calibri"/>
              </a:rPr>
              <a:t>allopurinol renal</a:t>
            </a:r>
            <a:br/>
            <a:r>
              <a:rPr b="false" i="false" strike="noStrike" sz="1200" u="none">
                <a:solidFill>
                  <a:srgbClr val="FFFFFF"/>
                </a:solidFill>
                <a:latin typeface="Calibri"/>
              </a:rPr>
              <a:t>can i take allopurinol during gout attack</a:t>
            </a:r>
            <a:br/>
            <a:r>
              <a:rPr b="false" i="false" strike="noStrike" sz="1200" u="none">
                <a:solidFill>
                  <a:srgbClr val="FFFFFF"/>
                </a:solidFill>
                <a:latin typeface="Calibri"/>
              </a:rPr>
              <a:t>They also have great tutorials and videos on making your own salves, tincutres and other herbal produts.</a:t>
            </a:r>
            <a:br/>
            <a:r>
              <a:rPr b="false" i="false" strike="noStrike" sz="1200" u="none">
                <a:solidFill>
                  <a:srgbClr val="FFFFFF"/>
                </a:solidFill>
                <a:latin typeface="Calibri"/>
              </a:rPr>
              <a:t>allopurinol renal clearance</a:t>
            </a:r>
            <a:br/>
            <a:r>
              <a:rPr b="false" i="false" strike="noStrike" sz="1200" u="none">
                <a:solidFill>
                  <a:srgbClr val="FFFFFF"/>
                </a:solidFill>
                <a:latin typeface="Calibri"/>
              </a:rPr>
              <a:t>gout treatment allopurinol colchicine</a:t>
            </a:r>
            <a:br/>
            <a:r>
              <a:rPr b="false" i="false" strike="noStrike" sz="1200" u="none">
                <a:solidFill>
                  <a:srgbClr val="FFFFFF"/>
                </a:solidFill>
                <a:latin typeface="Calibri"/>
              </a:rPr>
              <a:t>How do I know when to take a pregnancy test? Every calculator I&amp;rsquo;ve used, says I&amp;rsquo;m approximately 2 weeks 5 days</a:t>
            </a:r>
            <a:br/>
            <a:r>
              <a:rPr b="false" i="false" strike="noStrike" sz="1200" u="none">
                <a:solidFill>
                  <a:srgbClr val="FFFFFF"/>
                </a:solidFill>
                <a:latin typeface="Calibri"/>
              </a:rPr>
              <a:t>allopurinol gout treatment</a:t>
            </a:r>
            <a:br/>
            <a:r>
              <a:rPr b="false" i="false" strike="noStrike" sz="1200" u="none">
                <a:solidFill>
                  <a:srgbClr val="FFFFFF"/>
                </a:solidFill>
                <a:latin typeface="Calibri"/>
              </a:rPr>
              <a:t>allopurinol 100 mg daily</a:t>
            </a:r>
            <a:br/>
            <a:r>
              <a:rPr b="false" i="false" strike="noStrike" sz="1200" u="none">
                <a:solidFill>
                  <a:srgbClr val="FFFFFF"/>
                </a:solidFill>
                <a:latin typeface="Calibri"/>
              </a:rPr>
              <a:t>allopurinol renal calculi</a:t>
            </a:r>
            <a:br/>
            <a:r>
              <a:rPr b="false" i="false" strike="noStrike" sz="1200" u="none">
                <a:solidFill>
                  <a:srgbClr val="FFFFFF"/>
                </a:solidFill>
                <a:latin typeface="Calibri"/>
              </a:rPr>
              <a:t>average cost of allopurinol</a:t>
            </a:r>
            <a:br/>
            <a:r>
              <a:rPr b="false" i="false" strike="noStrike" sz="1200" u="none">
                <a:solidFill>
                  <a:srgbClr val="FFFFFF"/>
                </a:solidFill>
                <a:latin typeface="Calibri"/>
              </a:rPr>
              <a:t>gout medication allopurinol dosage</a:t>
            </a:r>
            <a:br/>
            <a:r>
              <a:rPr b="false" i="false" strike="noStrike" sz="1200" u="none">
                <a:solidFill>
                  <a:srgbClr val="FFFFFF"/>
                </a:solidFill>
                <a:latin typeface="Calibri"/>
              </a:rPr>
              <a:t>allopurinol 100mg use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allopurinol uk</a:t>
            </a:r>
            <a:br/>
            <a:r>
              <a:rPr b="false" i="false" strike="noStrike" sz="1200" u="none">
                <a:solidFill>
                  <a:srgbClr val="FFFFFF"/>
                </a:solidFill>
                <a:latin typeface="Calibri"/>
              </a:rPr>
              <a:t>allopurinol renal failure</a:t>
            </a:r>
            <a:br/>
            <a:r>
              <a:rPr b="false" i="false" strike="noStrike" sz="1200" u="none">
                <a:solidFill>
                  <a:srgbClr val="FFFFFF"/>
                </a:solidFill>
                <a:latin typeface="Calibri"/>
              </a:rPr>
              <a:t>khasiat obat allopurinol 300 mg</a:t>
            </a:r>
            <a:br/>
            <a:r>
              <a:rPr b="false" i="false" strike="noStrike" sz="1200" u="none">
                <a:solidFill>
                  <a:srgbClr val="FFFFFF"/>
                </a:solidFill>
                <a:latin typeface="Calibri"/>
              </a:rPr>
              <a:t>starting allopurinol after gout</a:t>
            </a:r>
            <a:br/>
            <a:r>
              <a:rPr b="false" i="false" strike="noStrike" sz="1200" u="none">
                <a:solidFill>
                  <a:srgbClr val="FFFFFF"/>
                </a:solidFill>
                <a:latin typeface="Calibri"/>
              </a:rPr>
              <a:t>Antihypertensive treatment with candesartan cilexetil does not affect glucose homeostasis or serum lipid profile in patients with mild hypertension and type II diabetes</a:t>
            </a:r>
            <a:br/>
            <a:r>
              <a:rPr b="false" i="false" strike="noStrike" sz="1200" u="none">
                <a:solidFill>
                  <a:srgbClr val="FFFFFF"/>
                </a:solidFill>
                <a:latin typeface="Calibri"/>
              </a:rPr>
              <a:t>allopurinol 100mg tablets to buy</a:t>
            </a:r>
            <a:br/>
            <a:r>
              <a:rPr b="false" i="false" strike="noStrike" sz="1200" u="none">
                <a:solidFill>
                  <a:srgbClr val="FFFFFF"/>
                </a:solidFill>
                <a:latin typeface="Calibri"/>
              </a:rPr>
              <a:t>Anyway, I went back on Synthroid, which is miraculously working really well again</a:t>
            </a:r>
            <a:br/>
            <a:r>
              <a:rPr b="false" i="false" strike="noStrike" sz="1200" u="none">
                <a:solidFill>
                  <a:srgbClr val="FFFFFF"/>
                </a:solidFill>
                <a:latin typeface="Calibri"/>
              </a:rPr>
              <a:t>allopurinol acute gout flare</a:t>
            </a:r>
            <a:br/>
            <a:r>
              <a:rPr b="false" i="false" strike="noStrike" sz="1200" u="none">
                <a:solidFill>
                  <a:srgbClr val="FFFFFF"/>
                </a:solidFill>
                <a:latin typeface="Calibri"/>
              </a:rPr>
              <a:t>It does NOT include all information about the possible uses, directions, warnings, precautions, interactions, adverse effects, or risks that may apply to Combivent Respimat spray</a:t>
            </a:r>
            <a:br/>
            <a:r>
              <a:rPr b="false" i="false" strike="noStrike" sz="1200" u="none">
                <a:solidFill>
                  <a:srgbClr val="FFFFFF"/>
                </a:solidFill>
                <a:latin typeface="Calibri"/>
              </a:rPr>
              <a:t>allopurinol generic name</a:t>
            </a:r>
            <a:br/>
            <a:r>
              <a:rPr b="false" i="false" strike="noStrike" sz="1200" u="none">
                <a:solidFill>
                  <a:srgbClr val="FFFFFF"/>
                </a:solidFill>
                <a:latin typeface="Calibri"/>
              </a:rPr>
              <a:t>allopurinol 300 mg tabletten</a:t>
            </a:r>
            <a:br/>
            <a:r>
              <a:rPr b="false" i="false" strike="noStrike" sz="1200" u="none">
                <a:solidFill>
                  <a:srgbClr val="FFFFFF"/>
                </a:solidFill>
                <a:latin typeface="Calibri"/>
              </a:rPr>
              <a:t>allopurinol 100 mg tablet</a:t>
            </a:r>
            <a:br/>
            <a:r>
              <a:rPr b="false" i="false" strike="noStrike" sz="1200" u="none">
                <a:solidFill>
                  <a:srgbClr val="FFFFFF"/>
                </a:solidFill>
                <a:latin typeface="Calibri"/>
              </a:rPr>
              <a:t>taking allopurinol while having gout attack</a:t>
            </a:r>
            <a:br/>
            <a:r>
              <a:rPr b="false" i="false" strike="noStrike" sz="1200" u="none">
                <a:solidFill>
                  <a:srgbClr val="FFFFFF"/>
                </a:solidFill>
                <a:latin typeface="Calibri"/>
              </a:rPr>
              <a:t>allopurinol dosing in renal impairment</a:t>
            </a:r>
            <a:br/>
            <a:r>
              <a:rPr b="false" i="false" strike="noStrike" sz="1200" u="none">
                <a:solidFill>
                  <a:srgbClr val="FFFFFF"/>
                </a:solidFill>
                <a:latin typeface="Calibri"/>
              </a:rPr>
              <a:t>why allopurinol is not used in acute gout attack</a:t>
            </a:r>
            <a:br/>
            <a:r>
              <a:rPr b="false" i="false" strike="noStrike" sz="1200" u="none">
                <a:solidFill>
                  <a:srgbClr val="FFFFFF"/>
                </a:solidFill>
                <a:latin typeface="Calibri"/>
              </a:rPr>
              <a:t>allopurinol dosing in renal impairment walking the tightrope</a:t>
            </a:r>
            <a:br/>
            <a:r>
              <a:rPr b="false" i="false" strike="noStrike" sz="1200" u="none">
                <a:solidFill>
                  <a:srgbClr val="FFFFFF"/>
                </a:solidFill>
                <a:latin typeface="Calibri"/>
              </a:rPr>
              <a:t>I think I went in for my midcycle sono on CD 15 because I too was Oing later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allopurinol used for</a:t>
            </a:r>
            <a:br/>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allopurinol 300 mg informacion en espanol</a:t>
            </a:r>
            <a:br/>
            <a:r>
              <a:rPr b="false" i="false" strike="noStrike" sz="1200" u="none">
                <a:solidFill>
                  <a:srgbClr val="FFFFFF"/>
                </a:solidFill>
                <a:latin typeface="Calibri"/>
              </a:rPr>
              <a:t>Of course, the 1983 code would not have such a law if it trumped every thing in previous law.</a:t>
            </a:r>
            <a:br/>
            <a:r>
              <a:rPr b="false" i="false" strike="noStrike" sz="1200" u="none">
                <a:solidFill>
                  <a:srgbClr val="FFFFFF"/>
                </a:solidFill>
                <a:latin typeface="Calibri"/>
              </a:rPr>
              <a:t>allopurinol starting dose</a:t>
            </a:r>
            <a:br/>
            <a:r>
              <a:rPr b="false" i="false" strike="noStrike" sz="1200" u="none">
                <a:solidFill>
                  <a:srgbClr val="FFFFFF"/>
                </a:solidFill>
                <a:latin typeface="Calibri"/>
              </a:rPr>
              <a:t>Unfortunately, this is a reckless misinterpretation of the mechanism, because the drug will certainly not reduce your estrogen or the problems that come along with having high estrogen</a:t>
            </a:r>
            <a:br/>
            <a:r>
              <a:rPr b="false" i="false" strike="noStrike" sz="1200" u="none">
                <a:solidFill>
                  <a:srgbClr val="FFFFFF"/>
                </a:solidFill>
                <a:latin typeface="Calibri"/>
              </a:rPr>
              <a:t>allopurinol pharmacology</a:t>
            </a:r>
            <a:br/>
            <a:r>
              <a:rPr b="false" i="false" strike="noStrike" sz="1200" u="none">
                <a:solidFill>
                  <a:srgbClr val="FFFFFF"/>
                </a:solidFill>
                <a:latin typeface="Calibri"/>
              </a:rPr>
              <a:t>cost of allopurinol tablets</a:t>
            </a:r>
            <a:br/>
            <a:r>
              <a:rPr b="false" i="false" strike="noStrike" sz="1200" u="none">
                <a:solidFill>
                  <a:srgbClr val="FFFFFF"/>
                </a:solidFill>
                <a:latin typeface="Calibri"/>
              </a:rPr>
              <a:t>External stimulation should be minimized to reduce the tendency for convulsions</a:t>
            </a:r>
            <a:br/>
            <a:r>
              <a:rPr b="false" i="false" strike="noStrike" sz="1200" u="none">
                <a:solidFill>
                  <a:srgbClr val="FFFFFF"/>
                </a:solidFill>
                <a:latin typeface="Calibri"/>
              </a:rPr>
              <a:t>acute gout attack treatment allopurinol</a:t>
            </a:r>
            <a:br/>
            <a:r>
              <a:rPr b="false" i="false" strike="noStrike" sz="1200" u="none">
                <a:solidFill>
                  <a:srgbClr val="FFFFFF"/>
                </a:solidFill>
                <a:latin typeface="Calibri"/>
              </a:rPr>
              <a:t>Levofloxacin is a fluoroquinolone antibiotic that can be used to treat Mycoplasma infections</a:t>
            </a:r>
            <a:br/>
            <a:r>
              <a:rPr b="false" i="false" strike="noStrike" sz="1200" u="none">
                <a:solidFill>
                  <a:srgbClr val="FFFFFF"/>
                </a:solidFill>
                <a:latin typeface="Calibri"/>
              </a:rPr>
              <a:t>allopurinol gout flare up</a:t>
            </a:r>
            <a:br/>
            <a:r>
              <a:rPr b="false" i="false" strike="noStrike" sz="1200" u="none">
                <a:solidFill>
                  <a:srgbClr val="FFFFFF"/>
                </a:solidFill>
                <a:latin typeface="Calibri"/>
              </a:rPr>
              <a:t>should i start taking allopurinol during a gout attack</a:t>
            </a:r>
            <a:br/>
            <a:r>
              <a:rPr b="false" i="false" strike="noStrike" sz="1200" u="none">
                <a:solidFill>
                  <a:srgbClr val="FFFFFF"/>
                </a:solidFill>
                <a:latin typeface="Calibri"/>
              </a:rPr>
              <a:t>The amount of Xanax you need to take to overdose depends on your body weight, previous exposure to alprazolam (the main ingredient in Xanax), and individual factors</a:t>
            </a:r>
            <a:br/>
            <a:r>
              <a:rPr b="false" i="false" strike="noStrike" sz="1200" u="none">
                <a:solidFill>
                  <a:srgbClr val="FFFFFF"/>
                </a:solidFill>
                <a:latin typeface="Calibri"/>
              </a:rPr>
              <a:t>what type of medicine is allopurinol</a:t>
            </a:r>
            <a:br/>
            <a:r>
              <a:rPr b="false" i="false" strike="noStrike" sz="1200" u="none">
                <a:solidFill>
                  <a:srgbClr val="FFFFFF"/>
                </a:solidFill>
                <a:latin typeface="Calibri"/>
              </a:rPr>
              <a:t>In theory, it sounds good; and rats with induced-disease similar to RA showed improvement in joints and systemic disease symptoms.</a:t>
            </a:r>
            <a:br/>
            <a:r>
              <a:rPr b="false" i="false" strike="noStrike" sz="1200" u="none">
                <a:solidFill>
                  <a:srgbClr val="FFFFFF"/>
                </a:solidFill>
                <a:latin typeface="Calibri"/>
              </a:rPr>
              <a:t>allopurinol 300mg tabletten</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generic cost</a:t>
            </a:r>
            <a:br/>
            <a:r>
              <a:rPr b="false" i="false" strike="noStrike" sz="1200" u="none">
                <a:solidFill>
                  <a:srgbClr val="FFFFFF"/>
                </a:solidFill>
                <a:latin typeface="Calibri"/>
              </a:rPr>
              <a:t>allopurinol for gout prophylaxis</a:t>
            </a:r>
            <a:br/>
            <a:r>
              <a:rPr b="false" i="false" strike="noStrike" sz="1200" u="none">
                <a:solidFill>
                  <a:srgbClr val="FFFFFF"/>
                </a:solidFill>
                <a:latin typeface="Calibri"/>
              </a:rPr>
              <a:t>Avoid excessive humidity or direct sunlight</a:t>
            </a:r>
            <a:br/>
            <a:r>
              <a:rPr b="false" i="false" strike="noStrike" sz="1200" u="none">
                <a:solidFill>
                  <a:srgbClr val="FFFFFF"/>
                </a:solidFill>
                <a:latin typeface="Calibri"/>
              </a:rPr>
              <a:t>allopurinol 150 mg beipackzettel</a:t>
            </a:r>
            <a:br/>
            <a:r>
              <a:rPr b="false" i="false" strike="noStrike" sz="1200" u="none">
                <a:solidFill>
                  <a:srgbClr val="FFFFFF"/>
                </a:solidFill>
                <a:latin typeface="Calibri"/>
              </a:rPr>
              <a:t>Some patients who experienced one or more cognitive-related adverse reactions in the titration phase had a dose-related recurrence of these reactions in the maintenance phase.</a:t>
            </a:r>
            <a:br/>
            <a:r>
              <a:rPr b="false" i="false" strike="noStrike" sz="1200" u="none">
                <a:solidFill>
                  <a:srgbClr val="FFFFFF"/>
                </a:solidFill>
                <a:latin typeface="Calibri"/>
              </a:rPr>
              <a:t>allopurinol generic</a:t>
            </a:r>
            <a:br/>
            <a:r>
              <a:rPr b="false" i="false" strike="noStrike" sz="1200" u="none">
                <a:solidFill>
                  <a:srgbClr val="FFFFFF"/>
                </a:solidFill>
                <a:latin typeface="Calibri"/>
              </a:rPr>
              <a:t>gout flare up while on allopurinol</a:t>
            </a:r>
            <a:br/>
            <a:r>
              <a:rPr b="false" i="false" strike="noStrike" sz="1200" u="none">
                <a:solidFill>
                  <a:srgbClr val="FFFFFF"/>
                </a:solidFill>
                <a:latin typeface="Calibri"/>
              </a:rPr>
              <a:t>allopurinol genericon</a:t>
            </a:r>
            <a:br/>
            <a:r>
              <a:rPr b="false" i="false" strike="noStrike" sz="1200" u="none">
                <a:solidFill>
                  <a:srgbClr val="FFFFFF"/>
                </a:solidFill>
                <a:latin typeface="Calibri"/>
              </a:rPr>
              <a:t>allopurinol renal effects</a:t>
            </a:r>
            <a:br/>
            <a:r>
              <a:rPr b="false" i="false" strike="noStrike" sz="1200" u="none">
                <a:solidFill>
                  <a:srgbClr val="FFFFFF"/>
                </a:solidFill>
                <a:latin typeface="Calibri"/>
              </a:rPr>
              <a:t>Then, you can consult a family doctor where you live</a:t>
            </a:r>
            <a:br/>
            <a:r>
              <a:rPr b="false" i="false" strike="noStrike" sz="1200" u="none">
                <a:solidFill>
                  <a:srgbClr val="FFFFFF"/>
                </a:solidFill>
                <a:latin typeface="Calibri"/>
              </a:rPr>
              <a:t>allopurinol price in australia</a:t>
            </a:r>
            <a:br/>
            <a:r>
              <a:rPr b="false" i="false" strike="noStrike" sz="1200" u="none">
                <a:solidFill>
                  <a:srgbClr val="FFFFFF"/>
                </a:solidFill>
                <a:latin typeface="Calibri"/>
              </a:rPr>
              <a:t>allopurinol 100mg tablet</a:t>
            </a:r>
            <a:br/>
            <a:r>
              <a:rPr b="false" i="false" strike="noStrike" sz="1200" u="none">
                <a:solidFill>
                  <a:srgbClr val="FFFFFF"/>
                </a:solidFill>
                <a:latin typeface="Calibri"/>
              </a:rPr>
              <a:t>The other two are produced by the anterior lobe of the pituitary and are called follicle-stimulating hormone (FSH) and luteinizing hormone (LH).</a:t>
            </a:r>
            <a:br/>
            <a:r>
              <a:rPr b="false" i="false" strike="noStrike" sz="1200" u="none">
                <a:solidFill>
                  <a:srgbClr val="FFFFFF"/>
                </a:solidFill>
                <a:latin typeface="Calibri"/>
              </a:rPr>
              <a:t>allopurinol 300 mg dose</a:t>
            </a:r>
            <a:br/>
            <a:r>
              <a:rPr b="false" i="false" strike="noStrike" sz="1200" u="none">
                <a:solidFill>
                  <a:srgbClr val="FFFFFF"/>
                </a:solidFill>
                <a:latin typeface="Calibri"/>
              </a:rPr>
              <a:t>should you stop allopurinol during a gout attack</a:t>
            </a:r>
            <a:br/>
            <a:r>
              <a:rPr b="false" i="false" strike="noStrike" sz="1200" u="none">
                <a:solidFill>
                  <a:srgbClr val="FFFFFF"/>
                </a:solidFill>
                <a:latin typeface="Calibri"/>
              </a:rPr>
              <a:t>Ciddi ktandvers reaksiyonlar oldua sefksim kesilmeli ve uygun tedavi ve/veya mler uygulanmaldr.</a:t>
            </a:r>
            <a:br/>
            <a:r>
              <a:rPr b="false" i="false" strike="noStrike" sz="1200" u="none">
                <a:solidFill>
                  <a:srgbClr val="FFFFFF"/>
                </a:solidFill>
                <a:latin typeface="Calibri"/>
              </a:rPr>
              <a:t>allopurinol during gout attack</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300 mg adalah</a:t>
            </a:r>
            <a:br/>
            <a:r>
              <a:rPr b="false" i="false" strike="noStrike" sz="1200" u="none">
                <a:solidFill>
                  <a:srgbClr val="FFFFFF"/>
                </a:solidFill>
                <a:latin typeface="Calibri"/>
              </a:rPr>
              <a:t>The Jets picked him up in October, and he played seven games for Gang Green in 2012</a:t>
            </a:r>
            <a:br/>
            <a:r>
              <a:rPr b="false" i="false" strike="noStrike" sz="1200" u="none">
                <a:solidFill>
                  <a:srgbClr val="FFFFFF"/>
                </a:solidFill>
                <a:latin typeface="Calibri"/>
              </a:rPr>
              <a:t>allopurinol cost no insurance</a:t>
            </a:r>
            <a:br/>
            <a:r>
              <a:rPr b="false" i="false" strike="noStrike" sz="1200" u="none">
                <a:solidFill>
                  <a:srgbClr val="FFFFFF"/>
                </a:solidFill>
                <a:latin typeface="Calibri"/>
              </a:rPr>
              <a:t>azathioprine allopurinol interactions</a:t>
            </a:r>
            <a:br/>
            <a:r>
              <a:rPr b="false" i="false" strike="noStrike" sz="1200" u="none">
                <a:solidFill>
                  <a:srgbClr val="FFFFFF"/>
                </a:solidFill>
                <a:latin typeface="Calibri"/>
              </a:rPr>
              <a:t>thuoc allopurinol stada 300 mg</a:t>
            </a:r>
            <a:br/>
            <a:r>
              <a:rPr b="false" i="false" strike="noStrike" sz="1200" u="none">
                <a:solidFill>
                  <a:srgbClr val="FFFFFF"/>
                </a:solidFill>
                <a:latin typeface="Calibri"/>
              </a:rPr>
              <a:t>order allopurinol</a:t>
            </a:r>
            <a:br/>
            <a:r>
              <a:rPr b="false" i="false" strike="noStrike" sz="1200" u="none">
                <a:solidFill>
                  <a:srgbClr val="FFFFFF"/>
                </a:solidFill>
                <a:latin typeface="Calibri"/>
              </a:rPr>
              <a:t>allopurinol 100 mg tablete</a:t>
            </a:r>
            <a:br/>
            <a:r>
              <a:rPr b="false" i="false" strike="noStrike" sz="1200" u="none">
                <a:solidFill>
                  <a:srgbClr val="FFFFFF"/>
                </a:solidFill>
                <a:latin typeface="Calibri"/>
              </a:rPr>
              <a:t>allopurinol contraindicated acute gout attack</a:t>
            </a:r>
            <a:br/>
            <a:r>
              <a:rPr b="false" i="false" strike="noStrike" sz="1200" u="none">
                <a:solidFill>
                  <a:srgbClr val="FFFFFF"/>
                </a:solidFill>
                <a:latin typeface="Calibri"/>
              </a:rPr>
              <a:t>allopurinol 300mg tablet</a:t>
            </a:r>
            <a:br/>
            <a:r>
              <a:rPr b="false" i="false" strike="noStrike" sz="1200" u="none">
                <a:solidFill>
                  <a:srgbClr val="FFFFFF"/>
                </a:solidFill>
                <a:latin typeface="Calibri"/>
              </a:rPr>
              <a:t>I think the problem started when she starte</a:t>
            </a:r>
            <a:br/>
            <a:r>
              <a:rPr b="false" i="false" strike="noStrike" sz="1200" u="none">
                <a:solidFill>
                  <a:srgbClr val="FFFFFF"/>
                </a:solidFill>
                <a:latin typeface="Calibri"/>
              </a:rPr>
              <a:t>azathioprine drug interactions allopurinol</a:t>
            </a:r>
            <a:br/>
            <a:r>
              <a:rPr b="false" i="false" strike="noStrike" sz="1200" u="none">
                <a:solidFill>
                  <a:srgbClr val="FFFFFF"/>
                </a:solidFill>
                <a:latin typeface="Calibri"/>
              </a:rPr>
              <a:t>allopurinol online pharmacy</a:t>
            </a:r>
            <a:br/>
            <a:r>
              <a:rPr b="false" i="false" strike="noStrike" sz="1200" u="none">
                <a:solidFill>
                  <a:srgbClr val="FFFFFF"/>
                </a:solidFill>
                <a:latin typeface="Calibri"/>
              </a:rPr>
              <a:t>allopurinol 300 mg para que sirve</a:t>
            </a:r>
            <a:br/>
            <a:r>
              <a:rPr b="false" i="false" strike="noStrike" sz="1200" u="none">
                <a:solidFill>
                  <a:srgbClr val="FFFFFF"/>
                </a:solidFill>
                <a:latin typeface="Calibri"/>
              </a:rPr>
              <a:t>I was lucky enough to fall into the "no cost" catagory</a:t>
            </a:r>
            <a:br/>
            <a:r>
              <a:rPr b="false" i="false" strike="noStrike" sz="1200" u="none">
                <a:solidFill>
                  <a:srgbClr val="FFFFFF"/>
                </a:solidFill>
                <a:latin typeface="Calibri"/>
              </a:rPr>
              <a:t>allopurinol dosing in renal disease</a:t>
            </a:r>
            <a:br/>
            <a:r>
              <a:rPr b="false" i="false" strike="noStrike" sz="1200" u="none">
                <a:solidFill>
                  <a:srgbClr val="FFFFFF"/>
                </a:solidFill>
                <a:latin typeface="Calibri"/>
              </a:rPr>
              <a:t>stopping allopurinol during acute gout attack</a:t>
            </a:r>
            <a:br/>
            <a:r>
              <a:rPr b="false" i="false" strike="noStrike" sz="1200" u="none">
                <a:solidFill>
                  <a:srgbClr val="FFFFFF"/>
                </a:solidFill>
                <a:latin typeface="Calibri"/>
              </a:rPr>
              <a:t>allopurinol 300 mg tablets price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20 mg</a:t>
            </a:r>
            <a:br/>
            <a:r>
              <a:rPr b="false" i="false" strike="noStrike" sz="1200" u="none">
                <a:solidFill>
                  <a:srgbClr val="FFFFFF"/>
                </a:solidFill>
                <a:latin typeface="Calibri"/>
              </a:rPr>
              <a:t>starting allopurinol during gout attack</a:t>
            </a:r>
            <a:br/>
            <a:r>
              <a:rPr b="false" i="false" strike="noStrike" sz="1200" u="none">
                <a:solidFill>
                  <a:srgbClr val="FFFFFF"/>
                </a:solidFill>
                <a:latin typeface="Calibri"/>
              </a:rPr>
              <a:t>We took people who were creating cool projects in class and helped them launch it as a startup</a:t>
            </a:r>
            <a:br/>
            <a:r>
              <a:rPr b="false" i="false" strike="noStrike" sz="1200" u="none">
                <a:solidFill>
                  <a:srgbClr val="FFFFFF"/>
                </a:solidFill>
                <a:latin typeface="Calibri"/>
              </a:rPr>
              <a:t>allopurinol for gout dose</a:t>
            </a:r>
            <a:br/>
            <a:r>
              <a:rPr b="false" i="false" strike="noStrike" sz="1200" u="none">
                <a:solidFill>
                  <a:srgbClr val="FFFFFF"/>
                </a:solidFill>
                <a:latin typeface="Calibri"/>
              </a:rPr>
              <a:t>should you stop allopurinol during acute gout attack</a:t>
            </a:r>
            <a:br/>
            <a:r>
              <a:rPr b="false" i="false" strike="noStrike" sz="1200" u="none">
                <a:solidFill>
                  <a:srgbClr val="FFFFFF"/>
                </a:solidFill>
                <a:latin typeface="Calibri"/>
              </a:rPr>
              <a:t>purchase allopurinol</a:t>
            </a:r>
            <a:br/>
            <a:r>
              <a:rPr b="false" i="false" strike="noStrike" sz="1200" u="none">
                <a:solidFill>
                  <a:srgbClr val="FFFFFF"/>
                </a:solidFill>
                <a:latin typeface="Calibri"/>
              </a:rPr>
              <a:t>allopurinol gout flare</a:t>
            </a:r>
            <a:br/>
            <a:r>
              <a:rPr b="false" i="false" strike="noStrike" sz="1200" u="none">
                <a:solidFill>
                  <a:srgbClr val="FFFFFF"/>
                </a:solidFill>
                <a:latin typeface="Calibri"/>
              </a:rPr>
              <a:t>allopurinol 300 mg tablet picture</a:t>
            </a:r>
            <a:br/>
            <a:r>
              <a:rPr b="false" i="false" strike="noStrike" sz="1200" u="none">
                <a:solidFill>
                  <a:srgbClr val="FFFFFF"/>
                </a:solidFill>
                <a:latin typeface="Calibri"/>
              </a:rPr>
              <a:t>Anyway, I was in a constant sate of panic before I was given Lamictal</a:t>
            </a:r>
            <a:br/>
            <a:r>
              <a:rPr b="false" i="false" strike="noStrike" sz="1200" u="none">
                <a:solidFill>
                  <a:srgbClr val="FFFFFF"/>
                </a:solidFill>
                <a:latin typeface="Calibri"/>
              </a:rPr>
              <a:t>allopurinol renal transplant</a:t>
            </a:r>
            <a:br/>
            <a:r>
              <a:rPr b="false" i="false" strike="noStrike" sz="1200" u="none">
                <a:solidFill>
                  <a:srgbClr val="FFFFFF"/>
                </a:solidFill>
                <a:latin typeface="Calibri"/>
              </a:rPr>
              <a:t>he called them about this but they still refused.</a:t>
            </a:r>
            <a:br/>
            <a:r>
              <a:rPr b="false" i="false" strike="noStrike" sz="1200" u="none">
                <a:solidFill>
                  <a:srgbClr val="FFFFFF"/>
                </a:solidFill>
                <a:latin typeface="Calibri"/>
              </a:rPr>
              <a:t>thuoc allopurinol stada 300mg</a:t>
            </a:r>
            <a:br/>
            <a:r>
              <a:rPr b="false" i="false" strike="noStrike" sz="1200" u="none">
                <a:solidFill>
                  <a:srgbClr val="FFFFFF"/>
                </a:solidFill>
                <a:latin typeface="Calibri"/>
              </a:rPr>
              <a:t>allopurinol 300mg</a:t>
            </a:r>
            <a:br/>
            <a:r>
              <a:rPr b="false" i="false" strike="noStrike" sz="1200" u="none">
                <a:solidFill>
                  <a:srgbClr val="FFFFFF"/>
                </a:solidFill>
                <a:latin typeface="Calibri"/>
              </a:rPr>
              <a:t>allopurinol tablet uses</a:t>
            </a:r>
            <a:br/>
            <a:r>
              <a:rPr b="false" i="false" strike="noStrike" sz="1200" u="none">
                <a:solidFill>
                  <a:srgbClr val="FFFFFF"/>
                </a:solidFill>
                <a:latin typeface="Calibri"/>
              </a:rPr>
              <a:t>The effect of renal impairment on metabolite elimination has not been studied.</a:t>
            </a:r>
            <a:br/>
            <a:r>
              <a:rPr b="false" i="false" strike="noStrike" sz="1200" u="none">
                <a:solidFill>
                  <a:srgbClr val="FFFFFF"/>
                </a:solidFill>
                <a:latin typeface="Calibri"/>
              </a:rPr>
              <a:t>allopurinol 300 mg la thuoc gi</a:t>
            </a:r>
            <a:br/>
            <a:r>
              <a:rPr b="false" i="false" strike="noStrike" sz="1200" u="none">
                <a:solidFill>
                  <a:srgbClr val="FFFFFF"/>
                </a:solidFill>
                <a:latin typeface="Calibri"/>
              </a:rPr>
              <a:t>allopurinol online bestellen</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misconception originates from their completely different uses</a:t>
            </a:r>
            <a:br/>
            <a:r>
              <a:rPr b="false" i="false" strike="noStrike" sz="1200" u="none">
                <a:solidFill>
                  <a:srgbClr val="FFFFFF"/>
                </a:solidFill>
                <a:latin typeface="Calibri"/>
              </a:rPr>
              <a:t>buy allopurinol 100mg</a:t>
            </a:r>
            <a:br/>
            <a:r>
              <a:rPr b="false" i="false" strike="noStrike" sz="1200" u="none">
                <a:solidFill>
                  <a:srgbClr val="FFFFFF"/>
                </a:solidFill>
                <a:latin typeface="Calibri"/>
              </a:rPr>
              <a:t>allopurinol mg dose</a:t>
            </a:r>
            <a:br/>
            <a:r>
              <a:rPr b="false" i="false" strike="noStrike" sz="1200" u="none">
                <a:solidFill>
                  <a:srgbClr val="FFFFFF"/>
                </a:solidFill>
                <a:latin typeface="Calibri"/>
              </a:rPr>
              <a:t>allopurinol 100mg tablets price</a:t>
            </a:r>
            <a:br/>
            <a:r>
              <a:rPr b="false" i="false" strike="noStrike" sz="1200" u="none">
                <a:solidFill>
                  <a:srgbClr val="FFFFFF"/>
                </a:solidFill>
                <a:latin typeface="Calibri"/>
              </a:rPr>
              <a:t>allopurinol costco</a:t>
            </a:r>
            <a:br/>
            <a:r>
              <a:rPr b="false" i="false" strike="noStrike" sz="1200" u="none">
                <a:solidFill>
                  <a:srgbClr val="FFFFFF"/>
                </a:solidFill>
                <a:latin typeface="Calibri"/>
              </a:rPr>
              <a:t>allopurinol al 300 mg tabletten</a:t>
            </a:r>
            <a:br/>
            <a:r>
              <a:rPr b="false" i="false" strike="noStrike" sz="1200" u="none">
                <a:solidFill>
                  <a:srgbClr val="FFFFFF"/>
                </a:solidFill>
                <a:latin typeface="Calibri"/>
              </a:rPr>
              <a:t>should you continue to take allopurinol during a gout attack</a:t>
            </a:r>
            <a:br/>
            <a:r>
              <a:rPr b="false" i="false" strike="noStrike" sz="1200" u="none">
                <a:solidFill>
                  <a:srgbClr val="FFFFFF"/>
                </a:solidFill>
                <a:latin typeface="Calibri"/>
              </a:rPr>
              <a:t>allopurinol 30 mg</a:t>
            </a:r>
            <a:br/>
            <a:r>
              <a:rPr b="false" i="false" strike="noStrike" sz="1200" u="none">
                <a:solidFill>
                  <a:srgbClr val="FFFFFF"/>
                </a:solidFill>
                <a:latin typeface="Calibri"/>
              </a:rPr>
              <a:t>I noticed a small bumb on my neck in my 20&amp;rsquo;s</a:t>
            </a:r>
            <a:br/>
            <a:r>
              <a:rPr b="false" i="false" strike="noStrike" sz="1200" u="none">
                <a:solidFill>
                  <a:srgbClr val="FFFFFF"/>
                </a:solidFill>
                <a:latin typeface="Calibri"/>
              </a:rPr>
              <a:t>allopurinol genericon retard</a:t>
            </a:r>
            <a:br/>
            <a:r>
              <a:rPr b="false" i="false" strike="noStrike" sz="1200" u="none">
                <a:solidFill>
                  <a:srgbClr val="FFFFFF"/>
                </a:solidFill>
                <a:latin typeface="Calibri"/>
              </a:rPr>
              <a:t>allopurinol cost</a:t>
            </a:r>
            <a:br/>
            <a:r>
              <a:rPr b="false" i="false" strike="noStrike" sz="1200" u="none">
                <a:solidFill>
                  <a:srgbClr val="FFFFFF"/>
                </a:solidFill>
                <a:latin typeface="Calibri"/>
              </a:rPr>
              <a:t>allopurinol tablets</a:t>
            </a:r>
            <a:br/>
            <a:r>
              <a:rPr b="false" i="false" strike="noStrike" sz="1200" u="none">
                <a:solidFill>
                  <a:srgbClr val="FFFFFF"/>
                </a:solidFill>
                <a:latin typeface="Calibri"/>
              </a:rPr>
              <a:t>Living in Australia there is less access to the newer novel agents so possibly greater reliance on the &amp;ldquo;older&amp;rdquo; agents</a:t>
            </a:r>
            <a:br/>
            <a:r>
              <a:rPr b="false" i="false" strike="noStrike" sz="1200" u="none">
                <a:solidFill>
                  <a:srgbClr val="FFFFFF"/>
                </a:solidFill>
                <a:latin typeface="Calibri"/>
              </a:rPr>
              <a:t>allopurinol 300 mg tablets</a:t>
            </a:r>
            <a:br/>
            <a:r>
              <a:rPr b="false" i="false" strike="noStrike" sz="1200" u="none">
                <a:solidFill>
                  <a:srgbClr val="FFFFFF"/>
                </a:solidFill>
                <a:latin typeface="Calibri"/>
              </a:rPr>
              <a:t>how can allopurinol worsen acute gout attack</a:t>
            </a:r>
            <a:br/>
            <a:r>
              <a:rPr b="false" i="false" strike="noStrike" sz="1200" u="none">
                <a:solidFill>
                  <a:srgbClr val="FFFFFF"/>
                </a:solidFill>
                <a:latin typeface="Calibri"/>
              </a:rPr>
              <a:t>allopurinol online canada</a:t>
            </a:r>
            <a:br/>
            <a:r>
              <a:rPr b="false" i="false" strike="noStrike" sz="1200" u="none">
                <a:solidFill>
                  <a:srgbClr val="FFFFFF"/>
                </a:solidFill>
                <a:latin typeface="Calibri"/>
              </a:rPr>
              <a:t>allopurinol online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allopurinol 100mg price</a:t>
            </a:r>
            <a:br/>
            <a:r>
              <a:rPr b="false" i="false" strike="noStrike" sz="1200" u="none">
                <a:solidFill>
                  <a:srgbClr val="FFFFFF"/>
                </a:solidFill>
                <a:latin typeface="Calibri"/>
              </a:rPr>
              <a:t>harga obat allopurinol 300 mg</a:t>
            </a:r>
            <a:br/>
            <a:r>
              <a:rPr b="false" i="false" strike="noStrike" sz="1200" u="none">
                <a:solidFill>
                  <a:srgbClr val="FFFFFF"/>
                </a:solidFill>
                <a:latin typeface="Calibri"/>
              </a:rPr>
              <a:t>allopurinol generico</a:t>
            </a:r>
            <a:br/>
            <a:r>
              <a:rPr b="false" i="false" strike="noStrike" sz="1200" u="none">
                <a:solidFill>
                  <a:srgbClr val="FFFFFF"/>
                </a:solidFill>
                <a:latin typeface="Calibri"/>
              </a:rPr>
              <a:t>acute gout treatment allopurinol</a:t>
            </a:r>
            <a:br/>
            <a:r>
              <a:rPr b="false" i="false" strike="noStrike" sz="1200" u="none">
                <a:solidFill>
                  <a:srgbClr val="FFFFFF"/>
                </a:solidFill>
                <a:latin typeface="Calibri"/>
              </a:rPr>
              <a:t>I normally dream almost every night, or during a nap, vividly with almost total recall and in full color</a:t>
            </a:r>
            <a:br/>
            <a:r>
              <a:rPr b="false" i="false" strike="noStrike" sz="1200" u="none">
                <a:solidFill>
                  <a:srgbClr val="FFFFFF"/>
                </a:solidFill>
                <a:latin typeface="Calibri"/>
              </a:rPr>
              <a:t>is there a generic drug for allopurinol</a:t>
            </a:r>
            <a:br/>
            <a:r>
              <a:rPr b="false" i="false" strike="noStrike" sz="1200" u="none">
                <a:solidFill>
                  <a:srgbClr val="FFFFFF"/>
                </a:solidFill>
                <a:latin typeface="Calibri"/>
              </a:rPr>
              <a:t>Time-expired tetracycline capsules or tablets should be discarded</a:t>
            </a:r>
            <a:br/>
            <a:r>
              <a:rPr b="false" i="false" strike="noStrike" sz="1200" u="none">
                <a:solidFill>
                  <a:srgbClr val="FFFFFF"/>
                </a:solidFill>
                <a:latin typeface="Calibri"/>
              </a:rPr>
              <a:t>allopurinol gout prevention</a:t>
            </a:r>
            <a:br/>
            <a:r>
              <a:rPr b="false" i="false" strike="noStrike" sz="1200" u="none">
                <a:solidFill>
                  <a:srgbClr val="FFFFFF"/>
                </a:solidFill>
                <a:latin typeface="Calibri"/>
              </a:rPr>
              <a:t>allopurinol tablets 100mg 300mg</a:t>
            </a:r>
            <a:br/>
            <a:r>
              <a:rPr b="false" i="false" strike="noStrike" sz="1200" u="none">
                <a:solidFill>
                  <a:srgbClr val="FFFFFF"/>
                </a:solidFill>
                <a:latin typeface="Calibri"/>
              </a:rPr>
              <a:t>This way, when use is discontinued there is no immediate rebound.</a:t>
            </a:r>
            <a:br/>
            <a:r>
              <a:rPr b="false" i="false" strike="noStrike" sz="1200" u="none">
                <a:solidFill>
                  <a:srgbClr val="FFFFFF"/>
                </a:solidFill>
                <a:latin typeface="Calibri"/>
              </a:rPr>
              <a:t>allopurinol zydus 200 mg</a:t>
            </a:r>
            <a:br/>
            <a:r>
              <a:rPr b="false" i="false" strike="noStrike" sz="1200" u="none">
                <a:solidFill>
                  <a:srgbClr val="FFFFFF"/>
                </a:solidFill>
                <a:latin typeface="Calibri"/>
              </a:rPr>
              <a:t>allopurinol patient.co.uk</a:t>
            </a:r>
            <a:br/>
            <a:r>
              <a:rPr b="false" i="false" strike="noStrike" sz="1200" u="none">
                <a:solidFill>
                  <a:srgbClr val="FFFFFF"/>
                </a:solidFill>
                <a:latin typeface="Calibri"/>
              </a:rPr>
              <a:t>can i buy allopurinol online</a:t>
            </a:r>
            <a:br/>
            <a:r>
              <a:rPr b="false" i="false" strike="noStrike" sz="1200" u="none">
                <a:solidFill>
                  <a:srgbClr val="FFFFFF"/>
                </a:solidFill>
                <a:latin typeface="Calibri"/>
              </a:rPr>
              <a:t>what is allopurinol 100mg used for</a:t>
            </a:r>
            <a:br/>
            <a:r>
              <a:rPr b="false" i="false" strike="noStrike" sz="1200" u="none">
                <a:solidFill>
                  <a:srgbClr val="FFFFFF"/>
                </a:solidFill>
                <a:latin typeface="Calibri"/>
              </a:rPr>
              <a:t>He understands building out the business but also the product, strategy, vision."</a:t>
            </a:r>
            <a:br/>
            <a:r>
              <a:rPr b="false" i="false" strike="noStrike" sz="1200" u="none">
                <a:solidFill>
                  <a:srgbClr val="FFFFFF"/>
                </a:solidFill>
                <a:latin typeface="Calibri"/>
              </a:rPr>
              <a:t>allopurinol 100mg tablets</a:t>
            </a:r>
            <a:br/>
            <a:r>
              <a:rPr b="false" i="false" strike="noStrike" sz="1200" u="none">
                <a:solidFill>
                  <a:srgbClr val="FFFFFF"/>
                </a:solidFill>
                <a:latin typeface="Calibri"/>
              </a:rPr>
              <a:t>allopurinol renal dosing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started in one eye and after her rubbing it now it&amp;rsquo;s in both</a:t>
            </a:r>
            <a:br/>
            <a:r>
              <a:rPr b="false" i="false" strike="noStrike" sz="1200" u="none">
                <a:solidFill>
                  <a:srgbClr val="FFFFFF"/>
                </a:solidFill>
                <a:latin typeface="Calibri"/>
              </a:rPr>
              <a:t>what is allopurinol tablets used for</a:t>
            </a:r>
            <a:br/>
            <a:r>
              <a:rPr b="false" i="false" strike="noStrike" sz="1200" u="none">
                <a:solidFill>
                  <a:srgbClr val="FFFFFF"/>
                </a:solidFill>
                <a:latin typeface="Calibri"/>
              </a:rPr>
              <a:t>obat allopurinol 300 mg</a:t>
            </a:r>
            <a:br/>
            <a:r>
              <a:rPr b="false" i="false" strike="noStrike" sz="1200" u="none">
                <a:solidFill>
                  <a:srgbClr val="FFFFFF"/>
                </a:solidFill>
                <a:latin typeface="Calibri"/>
              </a:rPr>
              <a:t>what is allopurinol 300 mg</a:t>
            </a:r>
            <a:br/>
            <a:r>
              <a:rPr b="false" i="false" strike="noStrike" sz="1200" u="none">
                <a:solidFill>
                  <a:srgbClr val="FFFFFF"/>
                </a:solidFill>
                <a:latin typeface="Calibri"/>
              </a:rPr>
              <a:t>allopurinol genericon retard 300 mg</a:t>
            </a:r>
            <a:br/>
            <a:r>
              <a:rPr b="false" i="false" strike="noStrike" sz="1200" u="none">
                <a:solidFill>
                  <a:srgbClr val="FFFFFF"/>
                </a:solidFill>
                <a:latin typeface="Calibri"/>
              </a:rPr>
              <a:t>allopurinol price usa</a:t>
            </a:r>
            <a:br/>
            <a:r>
              <a:rPr b="false" i="false" strike="noStrike" sz="1200" u="none">
                <a:solidFill>
                  <a:srgbClr val="FFFFFF"/>
                </a:solidFill>
                <a:latin typeface="Calibri"/>
              </a:rPr>
              <a:t>This rate includes patients who did not take the drug correctly</a:t>
            </a:r>
            <a:br/>
            <a:r>
              <a:rPr b="false" i="false" strike="noStrike" sz="1200" u="none">
                <a:solidFill>
                  <a:srgbClr val="FFFFFF"/>
                </a:solidFill>
                <a:latin typeface="Calibri"/>
              </a:rPr>
              <a:t>what is allopurinol used to treat</a:t>
            </a:r>
            <a:br/>
            <a:r>
              <a:rPr b="false" i="false" strike="noStrike" sz="1200" u="none">
                <a:solidFill>
                  <a:srgbClr val="FFFFFF"/>
                </a:solidFill>
                <a:latin typeface="Calibri"/>
              </a:rPr>
              <a:t>allopurinol 300 mg tab not</a:t>
            </a:r>
            <a:br/>
            <a:r>
              <a:rPr b="false" i="false" strike="noStrike" sz="1200" u="none">
                <a:solidFill>
                  <a:srgbClr val="FFFFFF"/>
                </a:solidFill>
                <a:latin typeface="Calibri"/>
              </a:rPr>
              <a:t>when to start allopurinol after acute gout attack</a:t>
            </a:r>
            <a:br/>
            <a:r>
              <a:rPr b="false" i="false" strike="noStrike" sz="1200" u="none">
                <a:solidFill>
                  <a:srgbClr val="FFFFFF"/>
                </a:solidFill>
                <a:latin typeface="Calibri"/>
              </a:rPr>
              <a:t>allopurinol (zyloprim) 300 mg tablet</a:t>
            </a:r>
            <a:br/>
            <a:r>
              <a:rPr b="false" i="false" strike="noStrike" sz="1200" u="none">
                <a:solidFill>
                  <a:srgbClr val="FFFFFF"/>
                </a:solidFill>
                <a:latin typeface="Calibri"/>
              </a:rPr>
              <a:t>buy allopurinol online uk</a:t>
            </a:r>
            <a:br/>
            <a:r>
              <a:rPr b="false" i="false" strike="noStrike" sz="1200" u="none">
                <a:solidFill>
                  <a:srgbClr val="FFFFFF"/>
                </a:solidFill>
                <a:latin typeface="Calibri"/>
              </a:rPr>
              <a:t>allopurinol causing renal failure</a:t>
            </a:r>
            <a:br/>
            <a:r>
              <a:rPr b="false" i="false" strike="noStrike" sz="1200" u="none">
                <a:solidFill>
                  <a:srgbClr val="FFFFFF"/>
                </a:solidFill>
                <a:latin typeface="Calibri"/>
              </a:rPr>
              <a:t>allopurinol 100mg</a:t>
            </a:r>
            <a:br/>
            <a:r>
              <a:rPr b="false" i="false" strike="noStrike" sz="1200" u="none">
                <a:solidFill>
                  <a:srgbClr val="FFFFFF"/>
                </a:solidFill>
                <a:latin typeface="Calibri"/>
              </a:rPr>
              <a:t>allopurinol during gout flare</a:t>
            </a:r>
            <a:br/>
            <a:r>
              <a:rPr b="false" i="false" strike="noStrike" sz="1200" u="none">
                <a:solidFill>
                  <a:srgbClr val="FFFFFF"/>
                </a:solidFill>
                <a:latin typeface="Calibri"/>
              </a:rPr>
              <a:t>allopurinol 200 mg mylan</a:t>
            </a:r>
            <a:br/>
            <a:r>
              <a:rPr b="false" i="false" strike="noStrike" sz="1200" u="none">
                <a:solidFill>
                  <a:srgbClr val="FFFFFF"/>
                </a:solidFill>
                <a:latin typeface="Calibri"/>
              </a:rPr>
              <a:t>what is the normal dose of allopurinol for gout</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My wife has been on paxil for about 3 years now and I find that she has become very distant, that is, she seems to have very little emotion towards me, as if she lost interest in me</a:t>
            </a:r>
            <a:br/>
            <a:r>
              <a:rPr b="false" i="false" strike="noStrike" sz="1200" u="none">
                <a:solidFill>
                  <a:srgbClr val="FFFFFF"/>
                </a:solidFill>
                <a:latin typeface="Calibri"/>
              </a:rPr>
              <a:t>allopurinol iv</a:t>
            </a:r>
            <a:br/>
            <a:r>
              <a:rPr b="false" i="false" strike="noStrike" sz="1200" u="none">
                <a:solidFill>
                  <a:srgbClr val="FFFFFF"/>
                </a:solidFill>
                <a:latin typeface="Calibri"/>
              </a:rPr>
              <a:t>allopurinol 300 mg tablets information</a:t>
            </a:r>
            <a:br/>
            <a:r>
              <a:rPr b="false" i="false" strike="noStrike" sz="1200" u="none">
                <a:solidFill>
                  <a:srgbClr val="FFFFFF"/>
                </a:solidFill>
                <a:latin typeface="Calibri"/>
              </a:rPr>
              <a:t>what is allopurinol prescribed for</a:t>
            </a:r>
            <a:br/>
            <a:r>
              <a:rPr b="false" i="false" strike="noStrike" sz="1200" u="none">
                <a:solidFill>
                  <a:srgbClr val="FFFFFF"/>
                </a:solidFill>
                <a:latin typeface="Calibri"/>
              </a:rPr>
              <a:t>I such a lot indubitably will make certain to do not overlook this web site and give it a look {on a constant basis|regularly}</a:t>
            </a:r>
            <a:br/>
            <a:r>
              <a:rPr b="false" i="false" strike="noStrike" sz="1200" u="none">
                <a:solidFill>
                  <a:srgbClr val="FFFFFF"/>
                </a:solidFill>
                <a:latin typeface="Calibri"/>
              </a:rPr>
              <a:t>allopurinol for gout treatment</a:t>
            </a:r>
            <a:br/>
            <a:r>
              <a:rPr b="false" i="false" strike="noStrike" sz="1200" u="none">
                <a:solidFill>
                  <a:srgbClr val="FFFFFF"/>
                </a:solidFill>
                <a:latin typeface="Calibri"/>
              </a:rPr>
              <a:t>Facultado defensor, les proporciona opciones</a:t>
            </a:r>
            <a:br/>
            <a:r>
              <a:rPr b="false" i="false" strike="noStrike" sz="1200" u="none">
                <a:solidFill>
                  <a:srgbClr val="FFFFFF"/>
                </a:solidFill>
                <a:latin typeface="Calibri"/>
              </a:rPr>
              <a:t>starting allopurinol during acute gout attack</a:t>
            </a:r>
            <a:br/>
            <a:r>
              <a:rPr b="false" i="false" strike="noStrike" sz="1200" u="none">
                <a:solidFill>
                  <a:srgbClr val="FFFFFF"/>
                </a:solidFill>
                <a:latin typeface="Calibri"/>
              </a:rPr>
              <a:t>allopurinol gout</a:t>
            </a:r>
            <a:br/>
            <a:r>
              <a:rPr b="false" i="false" strike="noStrike" sz="1200" u="none">
                <a:solidFill>
                  <a:srgbClr val="FFFFFF"/>
                </a:solidFill>
                <a:latin typeface="Calibri"/>
              </a:rPr>
              <a:t>allopurinol genericon 300 mg</a:t>
            </a:r>
            <a:br/>
            <a:r>
              <a:rPr b="false" i="false" strike="noStrike" sz="1200" u="none">
                <a:solidFill>
                  <a:srgbClr val="FFFFFF"/>
                </a:solidFill>
                <a:latin typeface="Calibri"/>
              </a:rPr>
              <a:t>what is ic allopurinol 300 mg</a:t>
            </a:r>
            <a:br/>
            <a:r>
              <a:rPr b="false" i="false" strike="noStrike" sz="1200" u="none">
                <a:solidFill>
                  <a:srgbClr val="FFFFFF"/>
                </a:solidFill>
                <a:latin typeface="Calibri"/>
              </a:rPr>
              <a:t>David Franklin, a whistleblower, has been   settled: Pfizer pleaded guilty to criminal fraud in the promotion of   Neurontin, and agreed to pay $430 million</a:t>
            </a:r>
            <a:br/>
            <a:r>
              <a:rPr b="false" i="false" strike="noStrike" sz="1200" u="none">
                <a:solidFill>
                  <a:srgbClr val="FFFFFF"/>
                </a:solidFill>
                <a:latin typeface="Calibri"/>
              </a:rPr>
              <a:t>allopurinol abz 100 mg tabletten nebenwirkungen</a:t>
            </a:r>
            <a:br/>
            <a:r>
              <a:rPr b="false" i="false" strike="noStrike" sz="1200" u="none">
                <a:solidFill>
                  <a:srgbClr val="FFFFFF"/>
                </a:solidFill>
                <a:latin typeface="Calibri"/>
              </a:rPr>
              <a:t>costo promedio allopurinol 300 mg</a:t>
            </a:r>
            <a:br/>
            <a:r>
              <a:rPr b="false" i="false" strike="noStrike" sz="1200" u="none">
                <a:solidFill>
                  <a:srgbClr val="FFFFFF"/>
                </a:solidFill>
                <a:latin typeface="Calibri"/>
              </a:rPr>
              <a:t>allopurinol dosage uk</a:t>
            </a:r>
            <a:br/>
            <a:r>
              <a:rPr b="false" i="false" strike="noStrike" sz="1200" u="none">
                <a:solidFill>
                  <a:srgbClr val="FFFFFF"/>
                </a:solidFill>
                <a:latin typeface="Calibri"/>
              </a:rPr>
              <a:t>allopurinol cost walgreens</a:t>
            </a:r>
            <a:br/>
            <a:r>
              <a:rPr b="false" i="false" strike="noStrike" sz="1200" u="none">
                <a:solidFill>
                  <a:srgbClr val="FFFFFF"/>
                </a:solidFill>
                <a:latin typeface="Calibri"/>
              </a:rPr>
              <a:t>starting dose is a risk factor for allopurinol</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seems like this armour is not working or raising my t3&amp;rsquo;s and t4&amp;rsquo;s</a:t>
            </a:r>
            <a:br/>
            <a:r>
              <a:rPr b="false" i="false" strike="noStrike" sz="1200" u="none">
                <a:solidFill>
                  <a:srgbClr val="FFFFFF"/>
                </a:solidFill>
                <a:latin typeface="Calibri"/>
              </a:rPr>
              <a:t>allopurinol online apotheke</a:t>
            </a:r>
            <a:br/>
            <a:r>
              <a:rPr b="false" i="false" strike="noStrike" sz="1200" u="none">
                <a:solidFill>
                  <a:srgbClr val="FFFFFF"/>
                </a:solidFill>
                <a:latin typeface="Calibri"/>
              </a:rPr>
              <a:t>allopurinol renal failure dosing</a:t>
            </a:r>
            <a:br/>
            <a:r>
              <a:rPr b="false" i="false" strike="noStrike" sz="1200" u="none">
                <a:solidFill>
                  <a:srgbClr val="FFFFFF"/>
                </a:solidFill>
                <a:latin typeface="Calibri"/>
              </a:rPr>
              <a:t>To prevent infections, clean the nebulizer and mouthpiece/face mask according to the manufacturer's directions.</a:t>
            </a:r>
            <a:br/>
            <a:r>
              <a:rPr b="false" i="false" strike="noStrike" sz="1200" u="none">
                <a:solidFill>
                  <a:srgbClr val="FFFFFF"/>
                </a:solidFill>
                <a:latin typeface="Calibri"/>
              </a:rPr>
              <a:t>allopurinol duration of treatment for gout</a:t>
            </a:r>
            <a:br/>
            <a:r>
              <a:rPr b="false" i="false" strike="noStrike" sz="1200" u="none">
                <a:solidFill>
                  <a:srgbClr val="FFFFFF"/>
                </a:solidFill>
                <a:latin typeface="Calibri"/>
              </a:rPr>
              <a:t>allopurinol price philippines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2015-12-20T01:16:37+04:00</dcterms:created>
  <dcterms:modified xsi:type="dcterms:W3CDTF">2015-12-20T01:16:37+04:00</dcterms:modified>
  <dc:title>Allopurinol Dosing In Renal Impairment - Allopurinol Gout Flare</dc:title>
  <dc:description>Allopurinol online kaufen, allopurinol 100mg tablets to buy, allopurinol 300 mg tabletten, allopurinol 150 mg beipackzettel, thuoc allopurinol stada 300 mg, allopurinol 300 mg la thuoc gi, should you continue to take allopurinol during a gout attack</dc:description>
  <dc:subject>Allopurinol Dosing In Renal Impairment - Allopurinol Gout Flare</dc:subject>
  <cp:keywords>khasiat obat allopurinol 300 mg, allopurinol dosing in renal impairment, what type of medicine is allopurinol, allopurinol 300 mg adalah, allopurinol al 300 mg tabletten, allopurinol generico, allopurinol price usa, what is allopurinol used to treat, allopurinol iv, allopurinol duration of treatment for gout</cp:keywords>
  <cp:category/>
</cp:coreProperties>
</file>