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Alli Coupons Walgreens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5 yr old has had fluid in her ears for about 4 months</a:t>
            </a:r>
            <a:br/>
            <a:r>
              <a:rPr b="false" i="false" strike="noStrike" sz="1200" u="none">
                <a:solidFill>
                  <a:srgbClr val="FFFFFF"/>
                </a:solidFill>
                <a:latin typeface="Calibri"/>
              </a:rPr>
              <a:t>alli printable coupon april 2013</a:t>
            </a:r>
            <a:br/>
            <a:r>
              <a:rPr b="false" i="false" strike="noStrike" sz="1200" u="none">
                <a:solidFill>
                  <a:srgbClr val="FFFFFF"/>
                </a:solidFill>
                <a:latin typeface="Calibri"/>
              </a:rPr>
              <a:t>No side effects addressing lifestyle issues such as soon as intercourse with an infected lover, t expect it to be, impress your wife</a:t>
            </a:r>
            <a:br/>
            <a:r>
              <a:rPr b="false" i="false" strike="noStrike" sz="1200" u="none">
                <a:solidFill>
                  <a:srgbClr val="FFFFFF"/>
                </a:solidFill>
                <a:latin typeface="Calibri"/>
              </a:rPr>
              <a:t>alli 120 count refill</a:t>
            </a:r>
            <a:br/>
            <a:r>
              <a:rPr b="false" i="false" strike="noStrike" sz="1200" u="none">
                <a:solidFill>
                  <a:srgbClr val="FFFFFF"/>
                </a:solidFill>
                <a:latin typeface="Calibri"/>
              </a:rPr>
              <a:t>alli uk in stock</a:t>
            </a:r>
            <a:br/>
            <a:r>
              <a:rPr b="false" i="false" strike="noStrike" sz="1200" u="none">
                <a:solidFill>
                  <a:srgbClr val="FFFFFF"/>
                </a:solidFill>
                <a:latin typeface="Calibri"/>
              </a:rPr>
              <a:t>I&amp;#39;m going to be swaying and doing Ericsson this month, very soon I was prescribed Clomid because I guess it&amp;#39;s part of the girl equation with E</a:t>
            </a:r>
            <a:br/>
            <a:r>
              <a:rPr b="false" i="false" strike="noStrike" sz="1200" u="none">
                <a:solidFill>
                  <a:srgbClr val="FFFFFF"/>
                </a:solidFill>
                <a:latin typeface="Calibri"/>
              </a:rPr>
              <a:t>alli online uk</a:t>
            </a:r>
            <a:br/>
            <a:r>
              <a:rPr b="false" i="false" strike="noStrike" sz="1200" u="none">
                <a:solidFill>
                  <a:srgbClr val="FFFFFF"/>
                </a:solidFill>
                <a:latin typeface="Calibri"/>
              </a:rPr>
              <a:t>best price alli diet pills</a:t>
            </a:r>
            <a:br/>
            <a:r>
              <a:rPr b="false" i="false" strike="noStrike" sz="1200" u="none">
                <a:solidFill>
                  <a:srgbClr val="FFFFFF"/>
                </a:solidFill>
                <a:latin typeface="Calibri"/>
              </a:rPr>
              <a:t>buy alli online australia</a:t>
            </a:r>
            <a:br/>
            <a:r>
              <a:rPr b="false" i="false" strike="noStrike" sz="1200" u="none">
                <a:solidFill>
                  <a:srgbClr val="FFFFFF"/>
                </a:solidFill>
                <a:latin typeface="Calibri"/>
              </a:rPr>
              <a:t>buy alli cheap uk</a:t>
            </a:r>
            <a:br/>
            <a:r>
              <a:rPr b="false" i="false" strike="noStrike" sz="1200" u="none">
                <a:solidFill>
                  <a:srgbClr val="FFFFFF"/>
                </a:solidFill>
                <a:latin typeface="Calibri"/>
              </a:rPr>
              <a:t>A history of hypersensitivity to ciprofloxacin or any other component of the medication is a contraindication to its use</a:t>
            </a:r>
            <a:br/>
            <a:r>
              <a:rPr b="false" i="false" strike="noStrike" sz="1200" u="none">
                <a:solidFill>
                  <a:srgbClr val="FFFFFF"/>
                </a:solidFill>
                <a:latin typeface="Calibri"/>
              </a:rPr>
              <a:t>cheapest alli online uk</a:t>
            </a:r>
            <a:br/>
            <a:r>
              <a:rPr b="false" i="false" strike="noStrike" sz="1200" u="none">
                <a:solidFill>
                  <a:srgbClr val="FFFFFF"/>
                </a:solidFill>
                <a:latin typeface="Calibri"/>
              </a:rPr>
              <a:t>best price alli tablets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refill costco</a:t>
            </a:r>
            <a:br/>
            <a:r>
              <a:rPr b="false" i="false" strike="noStrike" sz="1200" u="none">
                <a:solidFill>
                  <a:srgbClr val="FFFFFF"/>
                </a:solidFill>
                <a:latin typeface="Calibri"/>
              </a:rPr>
              <a:t>buy alli diet pills orlistat</a:t>
            </a:r>
            <a:br/>
            <a:r>
              <a:rPr b="false" i="false" strike="noStrike" sz="1200" u="none">
                <a:solidFill>
                  <a:srgbClr val="FFFFFF"/>
                </a:solidFill>
                <a:latin typeface="Calibri"/>
              </a:rPr>
              <a:t>They have bought into the lies and propoganda and literally have no clue what they are talking about, and this is all comming from a PROUD ganja advocate and vaporizer</a:t>
            </a:r>
            <a:br/>
            <a:r>
              <a:rPr b="false" i="false" strike="noStrike" sz="1200" u="none">
                <a:solidFill>
                  <a:srgbClr val="FFFFFF"/>
                </a:solidFill>
                <a:latin typeface="Calibri"/>
              </a:rPr>
              <a:t>alli coupon 2012 printable</a:t>
            </a:r>
            <a:br/>
            <a:r>
              <a:rPr b="false" i="false" strike="noStrike" sz="1200" u="none">
                <a:solidFill>
                  <a:srgbClr val="FFFFFF"/>
                </a:solidFill>
                <a:latin typeface="Calibri"/>
              </a:rPr>
              <a:t>where to buy cheap alli tablets</a:t>
            </a:r>
            <a:br/>
            <a:r>
              <a:rPr b="false" i="false" strike="noStrike" sz="1200" u="none">
                <a:solidFill>
                  <a:srgbClr val="FFFFFF"/>
                </a:solidFill>
                <a:latin typeface="Calibri"/>
              </a:rPr>
              <a:t>I haven&amp;#039;t picked up my prescription yet so I&amp;#039;m not sure of the dosage amount (can&amp;#039;t remember) but I&amp;#039;m assuming its a low dose since ill be using it for sleep</a:t>
            </a:r>
            <a:br/>
            <a:r>
              <a:rPr b="false" i="false" strike="noStrike" sz="1200" u="none">
                <a:solidFill>
                  <a:srgbClr val="FFFFFF"/>
                </a:solidFill>
                <a:latin typeface="Calibri"/>
              </a:rPr>
              <a:t>can i take 120 mg of alli</a:t>
            </a:r>
            <a:br/>
            <a:r>
              <a:rPr b="false" i="false" strike="noStrike" sz="1200" u="none">
                <a:solidFill>
                  <a:srgbClr val="FFFFFF"/>
                </a:solidFill>
                <a:latin typeface="Calibri"/>
              </a:rPr>
              <a:t>compare prices alli diet pill</a:t>
            </a:r>
            <a:br/>
            <a:r>
              <a:rPr b="false" i="false" strike="noStrike" sz="1200" u="none">
                <a:solidFill>
                  <a:srgbClr val="FFFFFF"/>
                </a:solidFill>
                <a:latin typeface="Calibri"/>
              </a:rPr>
              <a:t>buy alli</a:t>
            </a:r>
            <a:br/>
            <a:r>
              <a:rPr b="false" i="false" strike="noStrike" sz="1200" u="none">
                <a:solidFill>
                  <a:srgbClr val="FFFFFF"/>
                </a:solidFill>
                <a:latin typeface="Calibri"/>
              </a:rPr>
              <a:t>who has alli on sale this week</a:t>
            </a:r>
            <a:br/>
            <a:r>
              <a:rPr b="false" i="false" strike="noStrike" sz="1200" u="none">
                <a:solidFill>
                  <a:srgbClr val="FFFFFF"/>
                </a:solidFill>
                <a:latin typeface="Calibri"/>
              </a:rPr>
              <a:t>alli 120 mg diet pills</a:t>
            </a:r>
            <a:br/>
            <a:r>
              <a:rPr b="false" i="false" strike="noStrike" sz="1200" u="none">
                <a:solidFill>
                  <a:srgbClr val="FFFFFF"/>
                </a:solidFill>
                <a:latin typeface="Calibri"/>
              </a:rPr>
              <a:t>Price and cost are the lowest in our beauty store with no coupon need</a:t>
            </a:r>
            <a:br/>
            <a:r>
              <a:rPr b="false" i="false" strike="noStrike" sz="1200" u="none">
                <a:solidFill>
                  <a:srgbClr val="FFFFFF"/>
                </a:solidFill>
                <a:latin typeface="Calibri"/>
              </a:rPr>
              <a:t>alli printable coupon 2013</a:t>
            </a:r>
            <a:br/>
            <a:r>
              <a:rPr b="false" i="false" strike="noStrike" sz="1200" u="none">
                <a:solidFill>
                  <a:srgbClr val="FFFFFF"/>
                </a:solidFill>
                <a:latin typeface="Calibri"/>
              </a:rPr>
              <a:t>alli sales 2014</a:t>
            </a:r>
            <a:br/>
            <a:r>
              <a:rPr b="false" i="false" strike="noStrike" sz="1200" u="none">
                <a:solidFill>
                  <a:srgbClr val="FFFFFF"/>
                </a:solidFill>
                <a:latin typeface="Calibri"/>
              </a:rPr>
              <a:t>alli 120 capsules</a:t>
            </a:r>
            <a:br/>
            <a:r>
              <a:rPr b="false" i="false" strike="noStrike" sz="1200" u="none">
                <a:solidFill>
                  <a:srgbClr val="FFFFFF"/>
                </a:solidFill>
                <a:latin typeface="Calibri"/>
              </a:rPr>
              <a:t>order alli diet pills</a:t>
            </a:r>
            <a:br/>
            <a:r>
              <a:rPr b="false" i="false" strike="noStrike" sz="1200" u="none">
                <a:solidFill>
                  <a:srgbClr val="FFFFFF"/>
                </a:solidFill>
                <a:latin typeface="Calibri"/>
              </a:rPr>
              <a:t>Lower medication costs may facilitate long-term maintenance therapy, thus helping to prevent disease progression and complications.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120 capsules uk</a:t>
            </a:r>
            <a:br/>
            <a:r>
              <a:rPr b="false" i="false" strike="noStrike" sz="1200" u="none">
                <a:solidFill>
                  <a:srgbClr val="FFFFFF"/>
                </a:solidFill>
                <a:latin typeface="Calibri"/>
              </a:rPr>
              <a:t>alli orlistat canada</a:t>
            </a:r>
            <a:br/>
            <a:r>
              <a:rPr b="false" i="false" strike="noStrike" sz="1200" u="none">
                <a:solidFill>
                  <a:srgbClr val="FFFFFF"/>
                </a:solidFill>
                <a:latin typeface="Calibri"/>
              </a:rPr>
              <a:t>alli orlistat 60 mg weight loss aid</a:t>
            </a:r>
            <a:br/>
            <a:r>
              <a:rPr b="false" i="false" strike="noStrike" sz="1200" u="none">
                <a:solidFill>
                  <a:srgbClr val="FFFFFF"/>
                </a:solidFill>
                <a:latin typeface="Calibri"/>
              </a:rPr>
              <a:t>generic alli orlistat</a:t>
            </a:r>
            <a:br/>
            <a:r>
              <a:rPr b="false" i="false" strike="noStrike" sz="1200" u="none">
                <a:solidFill>
                  <a:srgbClr val="FFFFFF"/>
                </a:solidFill>
                <a:latin typeface="Calibri"/>
              </a:rPr>
              <a:t>alli 60mg hard capsules 120 capsules</a:t>
            </a:r>
            <a:br/>
            <a:r>
              <a:rPr b="false" i="false" strike="noStrike" sz="1200" u="none">
                <a:solidFill>
                  <a:srgbClr val="FFFFFF"/>
                </a:solidFill>
                <a:latin typeface="Calibri"/>
              </a:rPr>
              <a:t>alli orlistat march 2012</a:t>
            </a:r>
            <a:br/>
            <a:r>
              <a:rPr b="false" i="false" strike="noStrike" sz="1200" u="none">
                <a:solidFill>
                  <a:srgbClr val="FFFFFF"/>
                </a:solidFill>
                <a:latin typeface="Calibri"/>
              </a:rPr>
              <a:t>alli coupon july 2012</a:t>
            </a:r>
            <a:br/>
            <a:r>
              <a:rPr b="false" i="false" strike="noStrike" sz="1200" u="none">
                <a:solidFill>
                  <a:srgbClr val="FFFFFF"/>
                </a:solidFill>
                <a:latin typeface="Calibri"/>
              </a:rPr>
              <a:t>alli uk reviews</a:t>
            </a:r>
            <a:br/>
            <a:r>
              <a:rPr b="false" i="false" strike="noStrike" sz="1200" u="none">
                <a:solidFill>
                  <a:srgbClr val="FFFFFF"/>
                </a:solidFill>
                <a:latin typeface="Calibri"/>
              </a:rPr>
              <a:t>alli tablets cheapest</a:t>
            </a:r>
            <a:br/>
            <a:r>
              <a:rPr b="false" i="false" strike="noStrike" sz="1200" u="none">
                <a:solidFill>
                  <a:srgbClr val="FFFFFF"/>
                </a:solidFill>
                <a:latin typeface="Calibri"/>
              </a:rPr>
              <a:t>buy alli online uk</a:t>
            </a:r>
            <a:br/>
            <a:r>
              <a:rPr b="false" i="false" strike="noStrike" sz="1200" u="none">
                <a:solidFill>
                  <a:srgbClr val="FFFFFF"/>
                </a:solidFill>
                <a:latin typeface="Calibri"/>
              </a:rPr>
              <a:t>alli prices</a:t>
            </a:r>
            <a:br/>
            <a:r>
              <a:rPr b="false" i="false" strike="noStrike" sz="1200" u="none">
                <a:solidFill>
                  <a:srgbClr val="FFFFFF"/>
                </a:solidFill>
                <a:latin typeface="Calibri"/>
              </a:rPr>
              <a:t>does shoppers drug mart sell alli</a:t>
            </a:r>
            <a:br/>
            <a:r>
              <a:rPr b="false" i="false" strike="noStrike" sz="1200" u="none">
                <a:solidFill>
                  <a:srgbClr val="FFFFFF"/>
                </a:solidFill>
                <a:latin typeface="Calibri"/>
              </a:rPr>
              <a:t>alli kapseln online bestellen</a:t>
            </a:r>
            <a:br/>
            <a:r>
              <a:rPr b="false" i="false" strike="noStrike" sz="1200" u="none">
                <a:solidFill>
                  <a:srgbClr val="FFFFFF"/>
                </a:solidFill>
                <a:latin typeface="Calibri"/>
              </a:rPr>
              <a:t>where to get alli in canada</a:t>
            </a:r>
            <a:br/>
            <a:r>
              <a:rPr b="false" i="false" strike="noStrike" sz="1200" u="none">
                <a:solidFill>
                  <a:srgbClr val="FFFFFF"/>
                </a:solidFill>
                <a:latin typeface="Calibri"/>
              </a:rPr>
              <a:t>A study was conducted in pediatric patients (3 to 17 years old) with inadequately controlled partial seizures in which Trileptal was added to existing AED therapy (up to two concomitant AEDs)</a:t>
            </a:r>
            <a:br/>
            <a:r>
              <a:rPr b="false" i="false" strike="noStrike" sz="1200" u="none">
                <a:solidFill>
                  <a:srgbClr val="FFFFFF"/>
                </a:solidFill>
                <a:latin typeface="Calibri"/>
              </a:rPr>
              <a:t>buy alli diet pills uk</a:t>
            </a:r>
            <a:br/>
            <a:r>
              <a:rPr b="false" i="false" strike="noStrike" sz="1200" u="none">
                <a:solidFill>
                  <a:srgbClr val="FFFFFF"/>
                </a:solidFill>
                <a:latin typeface="Calibri"/>
              </a:rPr>
              <a:t>alli costco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order</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when will alli be back in stock in the uk</a:t>
            </a:r>
            <a:br/>
            <a:r>
              <a:rPr b="false" i="false" strike="noStrike" sz="1200" u="none">
                <a:solidFill>
                  <a:srgbClr val="FFFFFF"/>
                </a:solidFill>
                <a:latin typeface="Calibri"/>
              </a:rPr>
              <a:t>They'll encourage you to consider telling your parents, but they won't make you</a:t>
            </a:r>
            <a:br/>
            <a:r>
              <a:rPr b="false" i="false" strike="noStrike" sz="1200" u="none">
                <a:solidFill>
                  <a:srgbClr val="FFFFFF"/>
                </a:solidFill>
                <a:latin typeface="Calibri"/>
              </a:rPr>
              <a:t>who has alli on sale</a:t>
            </a:r>
            <a:br/>
            <a:r>
              <a:rPr b="false" i="false" strike="noStrike" sz="1200" u="none">
                <a:solidFill>
                  <a:srgbClr val="FFFFFF"/>
                </a:solidFill>
                <a:latin typeface="Calibri"/>
              </a:rPr>
              <a:t>best price on alli refill</a:t>
            </a:r>
            <a:br/>
            <a:r>
              <a:rPr b="false" i="false" strike="noStrike" sz="1200" u="none">
                <a:solidFill>
                  <a:srgbClr val="FFFFFF"/>
                </a:solidFill>
                <a:latin typeface="Calibri"/>
              </a:rPr>
              <a:t>alli tablets to buy</a:t>
            </a:r>
            <a:br/>
            <a:r>
              <a:rPr b="false" i="false" strike="noStrike" sz="1200" u="none">
                <a:solidFill>
                  <a:srgbClr val="FFFFFF"/>
                </a:solidFill>
                <a:latin typeface="Calibri"/>
              </a:rPr>
              <a:t>alli discount prices</a:t>
            </a:r>
            <a:br/>
            <a:r>
              <a:rPr b="false" i="false" strike="noStrike" sz="1200" u="none">
                <a:solidFill>
                  <a:srgbClr val="FFFFFF"/>
                </a:solidFill>
                <a:latin typeface="Calibri"/>
              </a:rPr>
              <a:t>alli capsules 120 pack</a:t>
            </a:r>
            <a:br/>
            <a:r>
              <a:rPr b="false" i="false" strike="noStrike" sz="1200" u="none">
                <a:solidFill>
                  <a:srgbClr val="FFFFFF"/>
                </a:solidFill>
                <a:latin typeface="Calibri"/>
              </a:rPr>
              <a:t>how much does alli cost at walmart</a:t>
            </a:r>
            <a:br/>
            <a:r>
              <a:rPr b="false" i="false" strike="noStrike" sz="1200" u="none">
                <a:solidFill>
                  <a:srgbClr val="FFFFFF"/>
                </a:solidFill>
                <a:latin typeface="Calibri"/>
              </a:rPr>
              <a:t>alli diet pills for sale uk</a:t>
            </a:r>
            <a:br/>
            <a:r>
              <a:rPr b="false" i="false" strike="noStrike" sz="1200" u="none">
                <a:solidFill>
                  <a:srgbClr val="FFFFFF"/>
                </a:solidFill>
                <a:latin typeface="Calibri"/>
              </a:rPr>
              <a:t>alli pills for sale uk</a:t>
            </a:r>
            <a:br/>
            <a:r>
              <a:rPr b="false" i="false" strike="noStrike" sz="1200" u="none">
                <a:solidFill>
                  <a:srgbClr val="FFFFFF"/>
                </a:solidFill>
                <a:latin typeface="Calibri"/>
              </a:rPr>
              <a:t>alli weight-loss aid orlistat 60mg</a:t>
            </a:r>
            <a:br/>
            <a:r>
              <a:rPr b="false" i="false" strike="noStrike" sz="1200" u="none">
                <a:solidFill>
                  <a:srgbClr val="FFFFFF"/>
                </a:solidFill>
                <a:latin typeface="Calibri"/>
              </a:rPr>
              <a:t>buy alli weight loss pills canada</a:t>
            </a:r>
            <a:br/>
            <a:r>
              <a:rPr b="false" i="false" strike="noStrike" sz="1200" u="none">
                <a:solidFill>
                  <a:srgbClr val="FFFFFF"/>
                </a:solidFill>
                <a:latin typeface="Calibri"/>
              </a:rPr>
              <a:t>alli afslankpil online bestellen</a:t>
            </a:r>
            <a:br/>
            <a:r>
              <a:rPr b="false" i="false" strike="noStrike" sz="1200" u="none">
                <a:solidFill>
                  <a:srgbClr val="FFFFFF"/>
                </a:solidFill>
                <a:latin typeface="Calibri"/>
              </a:rPr>
              <a:t>alli uk buy online</a:t>
            </a:r>
            <a:br/>
            <a:r>
              <a:rPr b="false" i="false" strike="noStrike" sz="1200" u="none">
                <a:solidFill>
                  <a:srgbClr val="FFFFFF"/>
                </a:solidFill>
                <a:latin typeface="Calibri"/>
              </a:rPr>
              <a:t>alli buy uk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on sale walgreens</a:t>
            </a:r>
            <a:br/>
            <a:r>
              <a:rPr b="false" i="false" strike="noStrike" sz="1200" u="none">
                <a:solidFill>
                  <a:srgbClr val="FFFFFF"/>
                </a:solidFill>
                <a:latin typeface="Calibri"/>
              </a:rPr>
              <a:t>cheap alli diet pills uk</a:t>
            </a:r>
            <a:br/>
            <a:r>
              <a:rPr b="false" i="false" strike="noStrike" sz="1200" u="none">
                <a:solidFill>
                  <a:srgbClr val="FFFFFF"/>
                </a:solidFill>
                <a:latin typeface="Calibri"/>
              </a:rPr>
              <a:t>alli orlistat price philippines</a:t>
            </a:r>
            <a:br/>
            <a:r>
              <a:rPr b="false" i="false" strike="noStrike" sz="1200" u="none">
                <a:solidFill>
                  <a:srgbClr val="FFFFFF"/>
                </a:solidFill>
                <a:latin typeface="Calibri"/>
              </a:rPr>
              <a:t>cheapest price for alli diet pills</a:t>
            </a:r>
            <a:br/>
            <a:r>
              <a:rPr b="false" i="false" strike="noStrike" sz="1200" u="none">
                <a:solidFill>
                  <a:srgbClr val="FFFFFF"/>
                </a:solidFill>
                <a:latin typeface="Calibri"/>
              </a:rPr>
              <a:t>where to purchase alli</a:t>
            </a:r>
            <a:br/>
            <a:r>
              <a:rPr b="false" i="false" strike="noStrike" sz="1200" u="none">
                <a:solidFill>
                  <a:srgbClr val="FFFFFF"/>
                </a:solidFill>
                <a:latin typeface="Calibri"/>
              </a:rPr>
              <a:t>buy alli diet pill orlistat</a:t>
            </a:r>
            <a:br/>
            <a:r>
              <a:rPr b="false" i="false" strike="noStrike" sz="1200" u="none">
                <a:solidFill>
                  <a:srgbClr val="FFFFFF"/>
                </a:solidFill>
                <a:latin typeface="Calibri"/>
              </a:rPr>
              <a:t>Hair well moistened with a solution of permethrin, rubbing the drug in the hair roots</a:t>
            </a:r>
            <a:br/>
            <a:r>
              <a:rPr b="false" i="false" strike="noStrike" sz="1200" u="none">
                <a:solidFill>
                  <a:srgbClr val="FFFFFF"/>
                </a:solidFill>
                <a:latin typeface="Calibri"/>
              </a:rPr>
              <a:t>buy alli 120 mg</a:t>
            </a:r>
            <a:br/>
            <a:r>
              <a:rPr b="false" i="false" strike="noStrike" sz="1200" u="none">
                <a:solidFill>
                  <a:srgbClr val="FFFFFF"/>
                </a:solidFill>
                <a:latin typeface="Calibri"/>
              </a:rPr>
              <a:t>alli ride shop coupon code</a:t>
            </a:r>
            <a:br/>
            <a:r>
              <a:rPr b="false" i="false" strike="noStrike" sz="1200" u="none">
                <a:solidFill>
                  <a:srgbClr val="FFFFFF"/>
                </a:solidFill>
                <a:latin typeface="Calibri"/>
              </a:rPr>
              <a:t>alli in uk</a:t>
            </a:r>
            <a:br/>
            <a:r>
              <a:rPr b="false" i="false" strike="noStrike" sz="1200" u="none">
                <a:solidFill>
                  <a:srgbClr val="FFFFFF"/>
                </a:solidFill>
                <a:latin typeface="Calibri"/>
              </a:rPr>
              <a:t>believe it or not paxil is worse</a:t>
            </a:r>
            <a:br/>
            <a:r>
              <a:rPr b="false" i="false" strike="noStrike" sz="1200" u="none">
                <a:solidFill>
                  <a:srgbClr val="FFFFFF"/>
                </a:solidFill>
                <a:latin typeface="Calibri"/>
              </a:rPr>
              <a:t>cheapest alli tablets</a:t>
            </a:r>
            <a:br/>
            <a:r>
              <a:rPr b="false" i="false" strike="noStrike" sz="1200" u="none">
                <a:solidFill>
                  <a:srgbClr val="FFFFFF"/>
                </a:solidFill>
                <a:latin typeface="Calibri"/>
              </a:rPr>
              <a:t>alli for cheap</a:t>
            </a:r>
            <a:br/>
            <a:r>
              <a:rPr b="false" i="false" strike="noStrike" sz="1200" u="none">
                <a:solidFill>
                  <a:srgbClr val="FFFFFF"/>
                </a:solidFill>
                <a:latin typeface="Calibri"/>
              </a:rPr>
              <a:t>alli orlistat manufacturer</a:t>
            </a:r>
            <a:br/>
            <a:r>
              <a:rPr b="false" i="false" strike="noStrike" sz="1200" u="none">
                <a:solidFill>
                  <a:srgbClr val="FFFFFF"/>
                </a:solidFill>
                <a:latin typeface="Calibri"/>
              </a:rPr>
              <a:t>alli online pharmacy</a:t>
            </a:r>
            <a:br/>
            <a:r>
              <a:rPr b="false" i="false" strike="noStrike" sz="1200" u="none">
                <a:solidFill>
                  <a:srgbClr val="FFFFFF"/>
                </a:solidFill>
                <a:latin typeface="Calibri"/>
              </a:rPr>
              <a:t>alli coupon 2014 printable</a:t>
            </a:r>
            <a:br/>
            <a:r>
              <a:rPr b="false" i="false" strike="noStrike" sz="1200" u="none">
                <a:solidFill>
                  <a:srgbClr val="FFFFFF"/>
                </a:solidFill>
                <a:latin typeface="Calibri"/>
              </a:rPr>
              <a:t>buy alli 120 refill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not take Cipralex if you are pregnant or breast-feeding, unless you and your doctor have discussed the risks and benefits involved.</a:t>
            </a:r>
            <a:br/>
            <a:r>
              <a:rPr b="false" i="false" strike="noStrike" sz="1200" u="none">
                <a:solidFill>
                  <a:srgbClr val="FFFFFF"/>
                </a:solidFill>
                <a:latin typeface="Calibri"/>
              </a:rPr>
              <a:t>alli coupon printable 2014</a:t>
            </a:r>
            <a:br/>
            <a:r>
              <a:rPr b="false" i="false" strike="noStrike" sz="1200" u="none">
                <a:solidFill>
                  <a:srgbClr val="FFFFFF"/>
                </a:solidFill>
                <a:latin typeface="Calibri"/>
              </a:rPr>
              <a:t>my alli on sale</a:t>
            </a:r>
            <a:br/>
            <a:r>
              <a:rPr b="false" i="false" strike="noStrike" sz="1200" u="none">
                <a:solidFill>
                  <a:srgbClr val="FFFFFF"/>
                </a:solidFill>
                <a:latin typeface="Calibri"/>
              </a:rPr>
              <a:t>However, it is more likely   to increase sensitivity to the sun, or cause sunburns</a:t>
            </a:r>
            <a:br/>
            <a:r>
              <a:rPr b="false" i="false" strike="noStrike" sz="1200" u="none">
                <a:solidFill>
                  <a:srgbClr val="FFFFFF"/>
                </a:solidFill>
                <a:latin typeface="Calibri"/>
              </a:rPr>
              <a:t>alli on sale now</a:t>
            </a:r>
            <a:br/>
            <a:r>
              <a:rPr b="false" i="false" strike="noStrike" sz="1200" u="none">
                <a:solidFill>
                  <a:srgbClr val="FFFFFF"/>
                </a:solidFill>
                <a:latin typeface="Calibri"/>
              </a:rPr>
              <a:t>alli weight-loss aid orlistat 60mg capsules 120-count refill pack</a:t>
            </a:r>
            <a:br/>
            <a:r>
              <a:rPr b="false" i="false" strike="noStrike" sz="1200" u="none">
                <a:solidFill>
                  <a:srgbClr val="FFFFFF"/>
                </a:solidFill>
                <a:latin typeface="Calibri"/>
              </a:rPr>
              <a:t>cheapest alli 120 pack</a:t>
            </a:r>
            <a:br/>
            <a:r>
              <a:rPr b="false" i="false" strike="noStrike" sz="1200" u="none">
                <a:solidFill>
                  <a:srgbClr val="FFFFFF"/>
                </a:solidFill>
                <a:latin typeface="Calibri"/>
              </a:rPr>
              <a:t>alli orlistat 60mg capsules weight loss</a:t>
            </a:r>
            <a:br/>
            <a:r>
              <a:rPr b="false" i="false" strike="noStrike" sz="1200" u="none">
                <a:solidFill>
                  <a:srgbClr val="FFFFFF"/>
                </a:solidFill>
                <a:latin typeface="Calibri"/>
              </a:rPr>
              <a:t>alli tablets</a:t>
            </a:r>
            <a:br/>
            <a:r>
              <a:rPr b="false" i="false" strike="noStrike" sz="1200" u="none">
                <a:solidFill>
                  <a:srgbClr val="FFFFFF"/>
                </a:solidFill>
                <a:latin typeface="Calibri"/>
              </a:rPr>
              <a:t>cheapest alli diet pills</a:t>
            </a:r>
            <a:br/>
            <a:r>
              <a:rPr b="false" i="false" strike="noStrike" sz="1200" u="none">
                <a:solidFill>
                  <a:srgbClr val="FFFFFF"/>
                </a:solidFill>
                <a:latin typeface="Calibri"/>
              </a:rPr>
              <a:t>Also, read the information included with PROPECIA each time you renew your prescription, just in case anything has changed</a:t>
            </a:r>
            <a:br/>
            <a:r>
              <a:rPr b="false" i="false" strike="noStrike" sz="1200" u="none">
                <a:solidFill>
                  <a:srgbClr val="FFFFFF"/>
                </a:solidFill>
                <a:latin typeface="Calibri"/>
              </a:rPr>
              <a:t>target alli coupon printable</a:t>
            </a:r>
            <a:br/>
            <a:r>
              <a:rPr b="false" i="false" strike="noStrike" sz="1200" u="none">
                <a:solidFill>
                  <a:srgbClr val="FFFFFF"/>
                </a:solidFill>
                <a:latin typeface="Calibri"/>
              </a:rPr>
              <a:t>alli buy boots</a:t>
            </a:r>
            <a:br/>
            <a:r>
              <a:rPr b="false" i="false" strike="noStrike" sz="1200" u="none">
                <a:solidFill>
                  <a:srgbClr val="FFFFFF"/>
                </a:solidFill>
                <a:latin typeface="Calibri"/>
              </a:rPr>
              <a:t>It does NOT include all information about the possible uses, directions, warnings, precautions, interactions, adverse effects, or risks that may apply to Combivent Respimat spray</a:t>
            </a:r>
            <a:br/>
            <a:r>
              <a:rPr b="false" i="false" strike="noStrike" sz="1200" u="none">
                <a:solidFill>
                  <a:srgbClr val="FFFFFF"/>
                </a:solidFill>
                <a:latin typeface="Calibri"/>
              </a:rPr>
              <a:t>alli price</a:t>
            </a:r>
            <a:br/>
            <a:r>
              <a:rPr b="false" i="false" strike="noStrike" sz="1200" u="none">
                <a:solidFill>
                  <a:srgbClr val="FFFFFF"/>
                </a:solidFill>
                <a:latin typeface="Calibri"/>
              </a:rPr>
              <a:t>alli 120 mg</a:t>
            </a:r>
            <a:br/>
            <a:r>
              <a:rPr b="false" i="false" strike="noStrike" sz="1200" u="none">
                <a:solidFill>
                  <a:srgbClr val="FFFFFF"/>
                </a:solidFill>
                <a:latin typeface="Calibri"/>
              </a:rPr>
              <a:t>After John Paul II performed his partial consecration in 1984, the Soviet Union collapsed, but the world is more dangerous than ever before.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alli online in stock</a:t>
            </a:r>
            <a:br/>
            <a:r>
              <a:rPr b="false" i="false" strike="noStrike" sz="1200" u="none">
                <a:solidFill>
                  <a:srgbClr val="FFFFFF"/>
                </a:solidFill>
                <a:latin typeface="Calibri"/>
              </a:rPr>
              <a:t>alli buy online canada</a:t>
            </a:r>
            <a:br/>
            <a:r>
              <a:rPr b="false" i="false" strike="noStrike" sz="1200" u="none">
                <a:solidFill>
                  <a:srgbClr val="FFFFFF"/>
                </a:solidFill>
                <a:latin typeface="Calibri"/>
              </a:rPr>
              <a:t>Tierexperimentelle Studien lassen nur sehr begrenzt auf Nebenwirkungen und Kontraindikationen beim Menschen schlien.</a:t>
            </a:r>
            <a:br/>
            <a:r>
              <a:rPr b="false" i="false" strike="noStrike" sz="1200" u="none">
                <a:solidFill>
                  <a:srgbClr val="FFFFFF"/>
                </a:solidFill>
                <a:latin typeface="Calibri"/>
              </a:rPr>
              <a:t>alli to buy online uk</a:t>
            </a:r>
            <a:br/>
            <a:r>
              <a:rPr b="false" i="false" strike="noStrike" sz="1200" u="none">
                <a:solidFill>
                  <a:srgbClr val="FFFFFF"/>
                </a:solidFill>
                <a:latin typeface="Calibri"/>
              </a:rPr>
              <a:t>The combination of topical erythromycin with benzoyl peroxide proves to be quite effective</a:t>
            </a:r>
            <a:br/>
            <a:r>
              <a:rPr b="false" i="false" strike="noStrike" sz="1200" u="none">
                <a:solidFill>
                  <a:srgbClr val="FFFFFF"/>
                </a:solidFill>
                <a:latin typeface="Calibri"/>
              </a:rPr>
              <a:t>alli orlistat 60mg 120</a:t>
            </a:r>
            <a:br/>
            <a:r>
              <a:rPr b="false" i="false" strike="noStrike" sz="1200" u="none">
                <a:solidFill>
                  <a:srgbClr val="FFFFFF"/>
                </a:solidFill>
                <a:latin typeface="Calibri"/>
              </a:rPr>
              <a:t>Hi all, I was injured in 2011 and thus began my journey</a:t>
            </a:r>
            <a:br/>
            <a:r>
              <a:rPr b="false" i="false" strike="noStrike" sz="1200" u="none">
                <a:solidFill>
                  <a:srgbClr val="FFFFFF"/>
                </a:solidFill>
                <a:latin typeface="Calibri"/>
              </a:rPr>
              <a:t>alli for sale</a:t>
            </a:r>
            <a:br/>
            <a:r>
              <a:rPr b="false" i="false" strike="noStrike" sz="1200" u="none">
                <a:solidFill>
                  <a:srgbClr val="FFFFFF"/>
                </a:solidFill>
                <a:latin typeface="Calibri"/>
              </a:rPr>
              <a:t>buy cheap alli online</a:t>
            </a:r>
            <a:br/>
            <a:r>
              <a:rPr b="false" i="false" strike="noStrike" sz="1200" u="none">
                <a:solidFill>
                  <a:srgbClr val="FFFFFF"/>
                </a:solidFill>
                <a:latin typeface="Calibri"/>
              </a:rPr>
              <a:t>alli price uk</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where can you buy alli in canada</a:t>
            </a:r>
            <a:br/>
            <a:r>
              <a:rPr b="false" i="false" strike="noStrike" sz="1200" u="none">
                <a:solidFill>
                  <a:srgbClr val="FFFFFF"/>
                </a:solidFill>
                <a:latin typeface="Calibri"/>
              </a:rPr>
              <a:t>alli canada</a:t>
            </a:r>
            <a:br/>
            <a:r>
              <a:rPr b="false" i="false" strike="noStrike" sz="1200" u="none">
                <a:solidFill>
                  <a:srgbClr val="FFFFFF"/>
                </a:solidFill>
                <a:latin typeface="Calibri"/>
              </a:rPr>
              <a:t>alli 60mg hard capsules 120 pack</a:t>
            </a:r>
            <a:br/>
            <a:r>
              <a:rPr b="false" i="false" strike="noStrike" sz="1200" u="none">
                <a:solidFill>
                  <a:srgbClr val="FFFFFF"/>
                </a:solidFill>
                <a:latin typeface="Calibri"/>
              </a:rPr>
              <a:t>alli diet pills reviews uk</a:t>
            </a:r>
            <a:br/>
            <a:r>
              <a:rPr b="false" i="false" strike="noStrike" sz="1200" u="none">
                <a:solidFill>
                  <a:srgbClr val="FFFFFF"/>
                </a:solidFill>
                <a:latin typeface="Calibri"/>
              </a:rPr>
              <a:t>Your cash is being counted venlor xr 150 Bobby Ryan, facing the Hurricanes for the first time as a member of the Senators, has mustered just two assists in five previous meetings while with Anaheim</a:t>
            </a:r>
            <a:br/>
            <a:r>
              <a:rPr b="false" i="false" strike="noStrike" sz="1200" u="none">
                <a:solidFill>
                  <a:srgbClr val="FFFFFF"/>
                </a:solidFill>
                <a:latin typeface="Calibri"/>
              </a:rPr>
              <a:t>alli orlistat 60mg ␓ 170 capsules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did feel hungover for a few weeks, but that went away..</a:t>
            </a:r>
            <a:br/>
            <a:r>
              <a:rPr b="false" i="false" strike="noStrike" sz="1200" u="none">
                <a:solidFill>
                  <a:srgbClr val="FFFFFF"/>
                </a:solidFill>
                <a:latin typeface="Calibri"/>
              </a:rPr>
              <a:t>alli shopping online</a:t>
            </a:r>
            <a:br/>
            <a:r>
              <a:rPr b="false" i="false" strike="noStrike" sz="1200" u="none">
                <a:solidFill>
                  <a:srgbClr val="FFFFFF"/>
                </a:solidFill>
                <a:latin typeface="Calibri"/>
              </a:rPr>
              <a:t>where to buy alli diet pills cheap</a:t>
            </a:r>
            <a:br/>
            <a:r>
              <a:rPr b="false" i="false" strike="noStrike" sz="1200" u="none">
                <a:solidFill>
                  <a:srgbClr val="FFFFFF"/>
                </a:solidFill>
                <a:latin typeface="Calibri"/>
              </a:rPr>
              <a:t>target coupon alli</a:t>
            </a:r>
            <a:br/>
            <a:r>
              <a:rPr b="false" i="false" strike="noStrike" sz="1200" u="none">
                <a:solidFill>
                  <a:srgbClr val="FFFFFF"/>
                </a:solidFill>
                <a:latin typeface="Calibri"/>
              </a:rPr>
              <a:t>alli 120mg capsules</a:t>
            </a:r>
            <a:br/>
            <a:r>
              <a:rPr b="false" i="false" strike="noStrike" sz="1200" u="none">
                <a:solidFill>
                  <a:srgbClr val="FFFFFF"/>
                </a:solidFill>
                <a:latin typeface="Calibri"/>
              </a:rPr>
              <a:t>alli weight loss amazon uk</a:t>
            </a:r>
            <a:br/>
            <a:r>
              <a:rPr b="false" i="false" strike="noStrike" sz="1200" u="none">
                <a:solidFill>
                  <a:srgbClr val="FFFFFF"/>
                </a:solidFill>
                <a:latin typeface="Calibri"/>
              </a:rPr>
              <a:t>where can i buy alli diet pills</a:t>
            </a:r>
            <a:br/>
            <a:r>
              <a:rPr b="false" i="false" strike="noStrike" sz="1200" u="none">
                <a:solidFill>
                  <a:srgbClr val="FFFFFF"/>
                </a:solidFill>
                <a:latin typeface="Calibri"/>
              </a:rPr>
              <a:t>alli 120mg</a:t>
            </a:r>
            <a:br/>
            <a:r>
              <a:rPr b="false" i="false" strike="noStrike" sz="1200" u="none">
                <a:solidFill>
                  <a:srgbClr val="FFFFFF"/>
                </a:solidFill>
                <a:latin typeface="Calibri"/>
              </a:rPr>
              <a:t>alli cheap online</a:t>
            </a:r>
            <a:br/>
            <a:r>
              <a:rPr b="false" i="false" strike="noStrike" sz="1200" u="none">
                <a:solidFill>
                  <a:srgbClr val="FFFFFF"/>
                </a:solidFill>
                <a:latin typeface="Calibri"/>
              </a:rPr>
              <a:t>my alli available canada</a:t>
            </a:r>
            <a:br/>
            <a:r>
              <a:rPr b="false" i="false" strike="noStrike" sz="1200" u="none">
                <a:solidFill>
                  <a:srgbClr val="FFFFFF"/>
                </a:solidFill>
                <a:latin typeface="Calibri"/>
              </a:rPr>
              <a:t>buy alli weight loss aid</a:t>
            </a:r>
            <a:br/>
            <a:r>
              <a:rPr b="false" i="false" strike="noStrike" sz="1200" u="none">
                <a:solidFill>
                  <a:srgbClr val="FFFFFF"/>
                </a:solidFill>
                <a:latin typeface="Calibri"/>
              </a:rPr>
              <a:t>alli for sale in canada</a:t>
            </a:r>
            <a:br/>
            <a:r>
              <a:rPr b="false" i="false" strike="noStrike" sz="1200" u="none">
                <a:solidFill>
                  <a:srgbClr val="FFFFFF"/>
                </a:solidFill>
                <a:latin typeface="Calibri"/>
              </a:rPr>
              <a:t>alli prices comparison</a:t>
            </a:r>
            <a:br/>
            <a:r>
              <a:rPr b="false" i="false" strike="noStrike" sz="1200" u="none">
                <a:solidFill>
                  <a:srgbClr val="FFFFFF"/>
                </a:solidFill>
                <a:latin typeface="Calibri"/>
              </a:rPr>
              <a:t>coupon for alli 2012</a:t>
            </a:r>
            <a:br/>
            <a:r>
              <a:rPr b="false" i="false" strike="noStrike" sz="1200" u="none">
                <a:solidFill>
                  <a:srgbClr val="FFFFFF"/>
                </a:solidFill>
                <a:latin typeface="Calibri"/>
              </a:rPr>
              <a:t>alli 170 costco</a:t>
            </a:r>
            <a:br/>
            <a:r>
              <a:rPr b="false" i="false" strike="noStrike" sz="1200" u="none">
                <a:solidFill>
                  <a:srgbClr val="FFFFFF"/>
                </a:solidFill>
                <a:latin typeface="Calibri"/>
              </a:rPr>
              <a:t>A true healing system has to be based on Self determination</a:t>
            </a:r>
            <a:br/>
            <a:r>
              <a:rPr b="false" i="false" strike="noStrike" sz="1200" u="none">
                <a:solidFill>
                  <a:srgbClr val="FFFFFF"/>
                </a:solidFill>
                <a:latin typeface="Calibri"/>
              </a:rPr>
              <a:t>buy alli online cheap</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for sale in south africa</a:t>
            </a:r>
            <a:br/>
            <a:r>
              <a:rPr b="false" i="false" strike="noStrike" sz="1200" u="none">
                <a:solidFill>
                  <a:srgbClr val="FFFFFF"/>
                </a:solidFill>
                <a:latin typeface="Calibri"/>
              </a:rPr>
              <a:t>alli tabletten online bestellen</a:t>
            </a:r>
            <a:br/>
            <a:r>
              <a:rPr b="false" i="false" strike="noStrike" sz="1200" u="none">
                <a:solidFill>
                  <a:srgbClr val="FFFFFF"/>
                </a:solidFill>
                <a:latin typeface="Calibri"/>
              </a:rPr>
              <a:t>alli cheap</a:t>
            </a:r>
            <a:br/>
            <a:r>
              <a:rPr b="false" i="false" strike="noStrike" sz="1200" u="none">
                <a:solidFill>
                  <a:srgbClr val="FFFFFF"/>
                </a:solidFill>
                <a:latin typeface="Calibri"/>
              </a:rPr>
              <a:t>alli coupon walmart</a:t>
            </a:r>
            <a:br/>
            <a:r>
              <a:rPr b="false" i="false" strike="noStrike" sz="1200" u="none">
                <a:solidFill>
                  <a:srgbClr val="FFFFFF"/>
                </a:solidFill>
                <a:latin typeface="Calibri"/>
              </a:rPr>
              <a:t>alli best price online</a:t>
            </a:r>
            <a:br/>
            <a:r>
              <a:rPr b="false" i="false" strike="noStrike" sz="1200" u="none">
                <a:solidFill>
                  <a:srgbClr val="FFFFFF"/>
                </a:solidFill>
                <a:latin typeface="Calibri"/>
              </a:rPr>
              <a:t>I learnt that after you wash your face at night, you are supposed to wait for 20 minutes before you apply retin-a</a:t>
            </a:r>
            <a:br/>
            <a:r>
              <a:rPr b="false" i="false" strike="noStrike" sz="1200" u="none">
                <a:solidFill>
                  <a:srgbClr val="FFFFFF"/>
                </a:solidFill>
                <a:latin typeface="Calibri"/>
              </a:rPr>
              <a:t>can you buy alli now</a:t>
            </a:r>
            <a:br/>
            <a:r>
              <a:rPr b="false" i="false" strike="noStrike" sz="1200" u="none">
                <a:solidFill>
                  <a:srgbClr val="FFFFFF"/>
                </a:solidFill>
                <a:latin typeface="Calibri"/>
              </a:rPr>
              <a:t>Shuffle sure you join forces with websites followers, which buy twitter followers flash paypal is very harmful for any Twitter account</a:t>
            </a:r>
            <a:br/>
            <a:r>
              <a:rPr b="false" i="false" strike="noStrike" sz="1200" u="none">
                <a:solidFill>
                  <a:srgbClr val="FFFFFF"/>
                </a:solidFill>
                <a:latin typeface="Calibri"/>
              </a:rPr>
              <a:t>alli weight loss costco</a:t>
            </a:r>
            <a:br/>
            <a:r>
              <a:rPr b="false" i="false" strike="noStrike" sz="1200" u="none">
                <a:solidFill>
                  <a:srgbClr val="FFFFFF"/>
                </a:solidFill>
                <a:latin typeface="Calibri"/>
              </a:rPr>
              <a:t>He told to just stop paxil and start zoloft which i didn't do</a:t>
            </a:r>
            <a:br/>
            <a:r>
              <a:rPr b="false" i="false" strike="noStrike" sz="1200" u="none">
                <a:solidFill>
                  <a:srgbClr val="FFFFFF"/>
                </a:solidFill>
                <a:latin typeface="Calibri"/>
              </a:rPr>
              <a:t>alli weight loss 120 ct</a:t>
            </a:r>
            <a:br/>
            <a:r>
              <a:rPr b="false" i="false" strike="noStrike" sz="1200" u="none">
                <a:solidFill>
                  <a:srgbClr val="FFFFFF"/>
                </a:solidFill>
                <a:latin typeface="Calibri"/>
              </a:rPr>
              <a:t>I had been taking Pristiq since last August</a:t>
            </a:r>
            <a:br/>
            <a:r>
              <a:rPr b="false" i="false" strike="noStrike" sz="1200" u="none">
                <a:solidFill>
                  <a:srgbClr val="FFFFFF"/>
                </a:solidFill>
                <a:latin typeface="Calibri"/>
              </a:rPr>
              <a:t>order alli diet pills online</a:t>
            </a:r>
            <a:br/>
            <a:r>
              <a:rPr b="false" i="false" strike="noStrike" sz="1200" u="none">
                <a:solidFill>
                  <a:srgbClr val="FFFFFF"/>
                </a:solidFill>
                <a:latin typeface="Calibri"/>
              </a:rPr>
              <a:t>alli orlistat 60mg 120 capsules</a:t>
            </a:r>
            <a:br/>
            <a:r>
              <a:rPr b="false" i="false" strike="noStrike" sz="1200" u="none">
                <a:solidFill>
                  <a:srgbClr val="FFFFFF"/>
                </a:solidFill>
                <a:latin typeface="Calibri"/>
              </a:rPr>
              <a:t>order alli online canada</a:t>
            </a:r>
            <a:br/>
            <a:r>
              <a:rPr b="false" i="false" strike="noStrike" sz="1200" u="none">
                <a:solidFill>
                  <a:srgbClr val="FFFFFF"/>
                </a:solidFill>
                <a:latin typeface="Calibri"/>
              </a:rPr>
              <a:t>cheapest alli tablets uk</a:t>
            </a:r>
            <a:br/>
            <a:r>
              <a:rPr b="false" i="false" strike="noStrike" sz="1200" u="none">
                <a:solidFill>
                  <a:srgbClr val="FFFFFF"/>
                </a:solidFill>
                <a:latin typeface="Calibri"/>
              </a:rPr>
              <a:t>cheapest alli pills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printable coupon may 2013</a:t>
            </a:r>
            <a:br/>
            <a:r>
              <a:rPr b="false" i="false" strike="noStrike" sz="1200" u="none">
                <a:solidFill>
                  <a:srgbClr val="FFFFFF"/>
                </a:solidFill>
                <a:latin typeface="Calibri"/>
              </a:rPr>
              <a:t>Antibiotics like clindamycin, work by stopping bacteria that can contribute to acne from multiplying</a:t>
            </a:r>
            <a:br/>
            <a:r>
              <a:rPr b="false" i="false" strike="noStrike" sz="1200" u="none">
                <a:solidFill>
                  <a:srgbClr val="FFFFFF"/>
                </a:solidFill>
                <a:latin typeface="Calibri"/>
              </a:rPr>
              <a:t>alli online canada</a:t>
            </a:r>
            <a:br/>
            <a:r>
              <a:rPr b="false" i="false" strike="noStrike" sz="1200" u="none">
                <a:solidFill>
                  <a:srgbClr val="FFFFFF"/>
                </a:solidFill>
                <a:latin typeface="Calibri"/>
              </a:rPr>
              <a:t>Do concur with your doctor and follow his directions completely when you are taking Tetracycline.</a:t>
            </a:r>
            <a:br/>
            <a:r>
              <a:rPr b="false" i="false" strike="noStrike" sz="1200" u="none">
                <a:solidFill>
                  <a:srgbClr val="FFFFFF"/>
                </a:solidFill>
                <a:latin typeface="Calibri"/>
              </a:rPr>
              <a:t>when will alli be available again in the uk</a:t>
            </a:r>
            <a:br/>
            <a:r>
              <a:rPr b="false" i="false" strike="noStrike" sz="1200" u="none">
                <a:solidFill>
                  <a:srgbClr val="FFFFFF"/>
                </a:solidFill>
                <a:latin typeface="Calibri"/>
              </a:rPr>
              <a:t>alli costco price</a:t>
            </a:r>
            <a:br/>
            <a:r>
              <a:rPr b="false" i="false" strike="noStrike" sz="1200" u="none">
                <a:solidFill>
                  <a:srgbClr val="FFFFFF"/>
                </a:solidFill>
                <a:latin typeface="Calibri"/>
              </a:rPr>
              <a:t>And you can experience nervous system effects such as changes in sleeping habits, tremors or shaking and even anxiety</a:t>
            </a:r>
            <a:br/>
            <a:r>
              <a:rPr b="false" i="false" strike="noStrike" sz="1200" u="none">
                <a:solidFill>
                  <a:srgbClr val="FFFFFF"/>
                </a:solidFill>
                <a:latin typeface="Calibri"/>
              </a:rPr>
              <a:t>alli cheapest price uk</a:t>
            </a:r>
            <a:br/>
            <a:r>
              <a:rPr b="false" i="false" strike="noStrike" sz="1200" u="none">
                <a:solidFill>
                  <a:srgbClr val="FFFFFF"/>
                </a:solidFill>
                <a:latin typeface="Calibri"/>
              </a:rPr>
              <a:t>alli price at walgreens</a:t>
            </a:r>
            <a:br/>
            <a:r>
              <a:rPr b="false" i="false" strike="noStrike" sz="1200" u="none">
                <a:solidFill>
                  <a:srgbClr val="FFFFFF"/>
                </a:solidFill>
                <a:latin typeface="Calibri"/>
              </a:rPr>
              <a:t>Antimicrobial synergy has been shown in vitro for many of these organisms.</a:t>
            </a:r>
            <a:br/>
            <a:r>
              <a:rPr b="false" i="false" strike="noStrike" sz="1200" u="none">
                <a:solidFill>
                  <a:srgbClr val="FFFFFF"/>
                </a:solidFill>
                <a:latin typeface="Calibri"/>
              </a:rPr>
              <a:t>alli weight loss 120 mg</a:t>
            </a:r>
            <a:br/>
            <a:r>
              <a:rPr b="false" i="false" strike="noStrike" sz="1200" u="none">
                <a:solidFill>
                  <a:srgbClr val="FFFFFF"/>
                </a:solidFill>
                <a:latin typeface="Calibri"/>
              </a:rPr>
              <a:t>cheapest alli diet pills uk</a:t>
            </a:r>
            <a:br/>
            <a:r>
              <a:rPr b="false" i="false" strike="noStrike" sz="1200" u="none">
                <a:solidFill>
                  <a:srgbClr val="FFFFFF"/>
                </a:solidFill>
                <a:latin typeface="Calibri"/>
              </a:rPr>
              <a:t>alli coupons walgreens</a:t>
            </a:r>
            <a:br/>
            <a:r>
              <a:rPr b="false" i="false" strike="noStrike" sz="1200" u="none">
                <a:solidFill>
                  <a:srgbClr val="FFFFFF"/>
                </a:solidFill>
                <a:latin typeface="Calibri"/>
              </a:rPr>
              <a:t>You will get rid of man breasts the natural way they usually do not yield the best results, accutane purchase online no prescription nor there are numerous reasons.</a:t>
            </a:r>
            <a:br/>
            <a:r>
              <a:rPr b="false" i="false" strike="noStrike" sz="1200" u="none">
                <a:solidFill>
                  <a:srgbClr val="FFFFFF"/>
                </a:solidFill>
                <a:latin typeface="Calibri"/>
              </a:rPr>
              <a:t>alli weight-loss aid orlistat 60mg capsules 90-count starter pack</a:t>
            </a:r>
            <a:br/>
            <a:r>
              <a:rPr b="false" i="false" strike="noStrike" sz="1200" u="none">
                <a:solidFill>
                  <a:srgbClr val="FFFFFF"/>
                </a:solidFill>
                <a:latin typeface="Calibri"/>
              </a:rPr>
              <a:t>alli discount prices uk</a:t>
            </a:r>
            <a:br/>
            <a:r>
              <a:rPr b="false" i="false" strike="noStrike" sz="1200" u="none">
                <a:solidFill>
                  <a:srgbClr val="FFFFFF"/>
                </a:solidFill>
                <a:latin typeface="Calibri"/>
              </a:rPr>
              <a:t>costco alli orlistat 60mg refill pack</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alli online lloyds</a:t>
            </a:r>
            <a:br/>
            <a:r>
              <a:rPr b="false" i="false" strike="noStrike" sz="1200" u="none">
                <a:solidFill>
                  <a:srgbClr val="FFFFFF"/>
                </a:solidFill>
                <a:latin typeface="Calibri"/>
              </a:rPr>
              <a:t>alli shortage update uk</a:t>
            </a:r>
            <a:br/>
            <a:r>
              <a:rPr b="false" i="false" strike="noStrike" sz="1200" u="none">
                <a:solidFill>
                  <a:srgbClr val="FFFFFF"/>
                </a:solidFill>
                <a:latin typeface="Calibri"/>
              </a:rPr>
              <a:t>Recall that in the 'old days,' bodybuilders would spend a significant time of the year off-cycle to clean out</a:t>
            </a:r>
            <a:br/>
            <a:r>
              <a:rPr b="false" i="false" strike="noStrike" sz="1200" u="none">
                <a:solidFill>
                  <a:srgbClr val="FFFFFF"/>
                </a:solidFill>
                <a:latin typeface="Calibri"/>
              </a:rPr>
              <a:t>costco alli diet pills cost</a:t>
            </a:r>
            <a:br/>
            <a:r>
              <a:rPr b="false" i="false" strike="noStrike" sz="1200" u="none">
                <a:solidFill>
                  <a:srgbClr val="FFFFFF"/>
                </a:solidFill>
                <a:latin typeface="Calibri"/>
              </a:rPr>
              <a:t>alli price walmart</a:t>
            </a:r>
            <a:br/>
            <a:r>
              <a:rPr b="false" i="false" strike="noStrike" sz="1200" u="none">
                <a:solidFill>
                  <a:srgbClr val="FFFFFF"/>
                </a:solidFill>
                <a:latin typeface="Calibri"/>
              </a:rPr>
              <a:t>alli shoppers drug mart</a:t>
            </a:r>
            <a:br/>
            <a:r>
              <a:rPr b="false" i="false" strike="noStrike" sz="1200" u="none">
                <a:solidFill>
                  <a:srgbClr val="FFFFFF"/>
                </a:solidFill>
                <a:latin typeface="Calibri"/>
              </a:rPr>
              <a:t>buy alli pills online</a:t>
            </a:r>
            <a:br/>
            <a:r>
              <a:rPr b="false" i="false" strike="noStrike" sz="1200" u="none">
                <a:solidFill>
                  <a:srgbClr val="FFFFFF"/>
                </a:solidFill>
                <a:latin typeface="Calibri"/>
              </a:rPr>
              <a:t>allitm orlistat 60 mg</a:t>
            </a:r>
            <a:br/>
            <a:r>
              <a:rPr b="false" i="false" strike="noStrike" sz="1200" u="none">
                <a:solidFill>
                  <a:srgbClr val="FFFFFF"/>
                </a:solidFill>
                <a:latin typeface="Calibri"/>
              </a:rPr>
              <a:t>alli coupon 2014</a:t>
            </a:r>
            <a:br/>
            <a:r>
              <a:rPr b="false" i="false" strike="noStrike" sz="1200" u="none">
                <a:solidFill>
                  <a:srgbClr val="FFFFFF"/>
                </a:solidFill>
                <a:latin typeface="Calibri"/>
              </a:rPr>
              <a:t>alli coupons printable 2012</a:t>
            </a:r>
            <a:br/>
            <a:r>
              <a:rPr b="false" i="false" strike="noStrike" sz="1200" u="none">
                <a:solidFill>
                  <a:srgbClr val="FFFFFF"/>
                </a:solidFill>
                <a:latin typeface="Calibri"/>
              </a:rPr>
              <a:t>In the other case, a 28-year-old woman developed feelings of aggression and threatened a teenage boy.</a:t>
            </a:r>
            <a:br/>
            <a:r>
              <a:rPr b="false" i="false" strike="noStrike" sz="1200" u="none">
                <a:solidFill>
                  <a:srgbClr val="FFFFFF"/>
                </a:solidFill>
                <a:latin typeface="Calibri"/>
              </a:rPr>
              <a:t>alli weight loss coupon 2014</a:t>
            </a:r>
            <a:br/>
            <a:r>
              <a:rPr b="false" i="false" strike="noStrike" sz="1200" u="none">
                <a:solidFill>
                  <a:srgbClr val="FFFFFF"/>
                </a:solidFill>
                <a:latin typeface="Calibri"/>
              </a:rPr>
              <a:t>buy alli weight loss</a:t>
            </a:r>
            <a:br/>
            <a:r>
              <a:rPr b="false" i="false" strike="noStrike" sz="1200" u="none">
                <a:solidFill>
                  <a:srgbClr val="FFFFFF"/>
                </a:solidFill>
                <a:latin typeface="Calibri"/>
              </a:rPr>
              <a:t>alli capsules 120 twin pack</a:t>
            </a:r>
            <a:br/>
            <a:r>
              <a:rPr b="false" i="false" strike="noStrike" sz="1200" u="none">
                <a:solidFill>
                  <a:srgbClr val="FFFFFF"/>
                </a:solidFill>
                <a:latin typeface="Calibri"/>
              </a:rPr>
              <a:t>alli buy online uk</a:t>
            </a:r>
            <a:br/>
            <a:r>
              <a:rPr b="false" i="false" strike="noStrike" sz="1200" u="none">
                <a:solidFill>
                  <a:srgbClr val="FFFFFF"/>
                </a:solidFill>
                <a:latin typeface="Calibri"/>
              </a:rPr>
              <a:t>alli on line</a:t>
            </a:r>
            <a:br/>
            <a:r>
              <a:rPr b="false" i="false" strike="noStrike" sz="1200" u="none">
                <a:solidFill>
                  <a:srgbClr val="FFFFFF"/>
                </a:solidFill>
                <a:latin typeface="Calibri"/>
              </a:rPr>
              <a:t>&amp;ldquo;It&amp;rsquo;s just a creepy picture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coupon alli</a:t>
            </a:r>
            <a:br/>
            <a:r>
              <a:rPr b="false" i="false" strike="noStrike" sz="1200" u="none">
                <a:solidFill>
                  <a:srgbClr val="FFFFFF"/>
                </a:solidFill>
                <a:latin typeface="Calibri"/>
              </a:rPr>
              <a:t>Om deze reden zou ik een gezichtsborstel niet adviseren maar in plaats daarvan een exfoliant op basis van salicylzuur</a:t>
            </a:r>
            <a:br/>
            <a:r>
              <a:rPr b="false" i="false" strike="noStrike" sz="1200" u="none">
                <a:solidFill>
                  <a:srgbClr val="FFFFFF"/>
                </a:solidFill>
                <a:latin typeface="Calibri"/>
              </a:rPr>
              <a:t>alli manufacturer coupon 2014</a:t>
            </a:r>
            <a:br/>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alli in stock uk</a:t>
            </a:r>
            <a:br/>
            <a:r>
              <a:rPr b="false" i="false" strike="noStrike" sz="1200" u="none">
                <a:solidFill>
                  <a:srgbClr val="FFFFFF"/>
                </a:solidFill>
                <a:latin typeface="Calibri"/>
              </a:rPr>
              <a:t>alli orlistat 60mg capsules wallmart</a:t>
            </a:r>
            <a:br/>
            <a:r>
              <a:rPr b="false" i="false" strike="noStrike" sz="1200" u="none">
                <a:solidFill>
                  <a:srgbClr val="FFFFFF"/>
                </a:solidFill>
                <a:latin typeface="Calibri"/>
              </a:rPr>
              <a:t>alli weight loss best price</a:t>
            </a:r>
            <a:br/>
            <a:r>
              <a:rPr b="false" i="false" strike="noStrike" sz="1200" u="none">
                <a:solidFill>
                  <a:srgbClr val="FFFFFF"/>
                </a:solidFill>
                <a:latin typeface="Calibri"/>
              </a:rPr>
              <a:t>alli pills prices</a:t>
            </a:r>
            <a:br/>
            <a:r>
              <a:rPr b="false" i="false" strike="noStrike" sz="1200" u="none">
                <a:solidFill>
                  <a:srgbClr val="FFFFFF"/>
                </a:solidFill>
                <a:latin typeface="Calibri"/>
              </a:rPr>
              <a:t>Sometimes, it can be and spring into three that are visiting them at their looks suffered intense negotiations and a group therapy</a:t>
            </a:r>
            <a:br/>
            <a:r>
              <a:rPr b="false" i="false" strike="noStrike" sz="1200" u="none">
                <a:solidFill>
                  <a:srgbClr val="FFFFFF"/>
                </a:solidFill>
                <a:latin typeface="Calibri"/>
              </a:rPr>
              <a:t>purchase alli in canada</a:t>
            </a:r>
            <a:br/>
            <a:r>
              <a:rPr b="false" i="false" strike="noStrike" sz="1200" u="none">
                <a:solidFill>
                  <a:srgbClr val="FFFFFF"/>
                </a:solidFill>
                <a:latin typeface="Calibri"/>
              </a:rPr>
              <a:t>where to purchase alli in canada</a:t>
            </a:r>
            <a:br/>
            <a:r>
              <a:rPr b="false" i="false" strike="noStrike" sz="1200" u="none">
                <a:solidFill>
                  <a:srgbClr val="FFFFFF"/>
                </a:solidFill>
                <a:latin typeface="Calibri"/>
              </a:rPr>
              <a:t>If you forget to take a tablet, leave out that dose completely</a:t>
            </a:r>
            <a:br/>
            <a:r>
              <a:rPr b="false" i="false" strike="noStrike" sz="1200" u="none">
                <a:solidFill>
                  <a:srgbClr val="FFFFFF"/>
                </a:solidFill>
                <a:latin typeface="Calibri"/>
              </a:rPr>
              <a:t>alli diet pills 120 mg</a:t>
            </a:r>
            <a:br/>
            <a:r>
              <a:rPr b="false" i="false" strike="noStrike" sz="1200" u="none">
                <a:solidFill>
                  <a:srgbClr val="FFFFFF"/>
                </a:solidFill>
                <a:latin typeface="Calibri"/>
              </a:rPr>
              <a:t>Then, you can consult a family doctor where you live</a:t>
            </a:r>
            <a:br/>
            <a:r>
              <a:rPr b="false" i="false" strike="noStrike" sz="1200" u="none">
                <a:solidFill>
                  <a:srgbClr val="FFFFFF"/>
                </a:solidFill>
                <a:latin typeface="Calibri"/>
              </a:rPr>
              <a:t>online alli</a:t>
            </a:r>
            <a:br/>
            <a:r>
              <a:rPr b="false" i="false" strike="noStrike" sz="1200" u="none">
                <a:solidFill>
                  <a:srgbClr val="FFFFFF"/>
                </a:solidFill>
                <a:latin typeface="Calibri"/>
              </a:rPr>
              <a:t>alli sales 2010</a:t>
            </a:r>
            <a:br/>
            <a:r>
              <a:rPr b="false" i="false" strike="noStrike" sz="1200" u="none">
                <a:solidFill>
                  <a:srgbClr val="FFFFFF"/>
                </a:solidFill>
                <a:latin typeface="Calibri"/>
              </a:rPr>
              <a:t>free printable coupon alli diet pills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60 mg capsule rigide orlistat</a:t>
            </a:r>
            <a:br/>
            <a:r>
              <a:rPr b="false" i="false" strike="noStrike" sz="1200" u="none">
                <a:solidFill>
                  <a:srgbClr val="FFFFFF"/>
                </a:solidFill>
                <a:latin typeface="Calibri"/>
              </a:rPr>
              <a:t>What a lovely rollercoaster we live on.</a:t>
            </a:r>
            <a:br/>
            <a:r>
              <a:rPr b="false" i="false" strike="noStrike" sz="1200" u="none">
                <a:solidFill>
                  <a:srgbClr val="FFFFFF"/>
                </a:solidFill>
                <a:latin typeface="Calibri"/>
              </a:rPr>
              <a:t>alli orlistat 60 mg capsules</a:t>
            </a:r>
            <a:br/>
            <a:r>
              <a:rPr b="false" i="false" strike="noStrike" sz="1200" u="none">
                <a:solidFill>
                  <a:srgbClr val="FFFFFF"/>
                </a:solidFill>
                <a:latin typeface="Calibri"/>
              </a:rPr>
              <a:t>alli orlistat costo</a:t>
            </a:r>
            <a:br/>
            <a:r>
              <a:rPr b="false" i="false" strike="noStrike" sz="1200" u="none">
                <a:solidFill>
                  <a:srgbClr val="FFFFFF"/>
                </a:solidFill>
                <a:latin typeface="Calibri"/>
              </a:rPr>
              <a:t>where can i buy alli diet pills in canada</a:t>
            </a:r>
            <a:br/>
            <a:r>
              <a:rPr b="false" i="false" strike="noStrike" sz="1200" u="none">
                <a:solidFill>
                  <a:srgbClr val="FFFFFF"/>
                </a:solidFill>
                <a:latin typeface="Calibri"/>
              </a:rPr>
              <a:t>purchase alli weight loss pills</a:t>
            </a:r>
            <a:br/>
            <a:r>
              <a:rPr b="false" i="false" strike="noStrike" sz="1200" u="none">
                <a:solidFill>
                  <a:srgbClr val="FFFFFF"/>
                </a:solidFill>
                <a:latin typeface="Calibri"/>
              </a:rPr>
              <a:t>alli refill pack 120 ct</a:t>
            </a:r>
            <a:br/>
            <a:r>
              <a:rPr b="false" i="false" strike="noStrike" sz="1200" u="none">
                <a:solidFill>
                  <a:srgbClr val="FFFFFF"/>
                </a:solidFill>
                <a:latin typeface="Calibri"/>
              </a:rPr>
              <a:t>ill send them a pm though, not thats its an urgent matter though, id just like to know overall health benefits and pretty much if tamoxifen is enough protection since its not an ai</a:t>
            </a:r>
            <a:br/>
            <a:r>
              <a:rPr b="false" i="false" strike="noStrike" sz="1200" u="none">
                <a:solidFill>
                  <a:srgbClr val="FFFFFF"/>
                </a:solidFill>
                <a:latin typeface="Calibri"/>
              </a:rPr>
              <a:t>costco alli refill pack</a:t>
            </a:r>
            <a:br/>
            <a:r>
              <a:rPr b="false" i="false" strike="noStrike" sz="1200" u="none">
                <a:solidFill>
                  <a:srgbClr val="FFFFFF"/>
                </a:solidFill>
                <a:latin typeface="Calibri"/>
              </a:rPr>
              <a:t>alli diet pills shoppers drug mart</a:t>
            </a:r>
            <a:br/>
            <a:r>
              <a:rPr b="false" i="false" strike="noStrike" sz="1200" u="none">
                <a:solidFill>
                  <a:srgbClr val="FFFFFF"/>
                </a:solidFill>
                <a:latin typeface="Calibri"/>
              </a:rPr>
              <a:t>alli orlistat 60 mg coupon</a:t>
            </a:r>
            <a:br/>
            <a:r>
              <a:rPr b="false" i="false" strike="noStrike" sz="1200" u="none">
                <a:solidFill>
                  <a:srgbClr val="FFFFFF"/>
                </a:solidFill>
                <a:latin typeface="Calibri"/>
              </a:rPr>
              <a:t>buy alli online uk in stock</a:t>
            </a:r>
            <a:br/>
            <a:r>
              <a:rPr b="false" i="false" strike="noStrike" sz="1200" u="none">
                <a:solidFill>
                  <a:srgbClr val="FFFFFF"/>
                </a:solidFill>
                <a:latin typeface="Calibri"/>
              </a:rPr>
              <a:t>alli online shopping</a:t>
            </a:r>
            <a:br/>
            <a:r>
              <a:rPr b="false" i="false" strike="noStrike" sz="1200" u="none">
                <a:solidFill>
                  <a:srgbClr val="FFFFFF"/>
                </a:solidFill>
                <a:latin typeface="Calibri"/>
              </a:rPr>
              <a:t>when is alli back on sale in uk</a:t>
            </a:r>
            <a:br/>
            <a:r>
              <a:rPr b="false" i="false" strike="noStrike" sz="1200" u="none">
                <a:solidFill>
                  <a:srgbClr val="FFFFFF"/>
                </a:solidFill>
                <a:latin typeface="Calibri"/>
              </a:rPr>
              <a:t>But now she wants to send me to a nuerologist for him to look at everything and have him be the one to prescribe meds for me</a:t>
            </a:r>
            <a:br/>
            <a:r>
              <a:rPr b="false" i="false" strike="noStrike" sz="1200" u="none">
                <a:solidFill>
                  <a:srgbClr val="FFFFFF"/>
                </a:solidFill>
                <a:latin typeface="Calibri"/>
              </a:rPr>
              <a:t>alli pills in canada</a:t>
            </a:r>
            <a:br/>
            <a:r>
              <a:rPr b="false" i="false" strike="noStrike" sz="1200" u="none">
                <a:solidFill>
                  <a:srgbClr val="FFFFFF"/>
                </a:solidFill>
                <a:latin typeface="Calibri"/>
              </a:rPr>
              <a:t>where can i buy alli 2015</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available shoppers drug mart</a:t>
            </a:r>
            <a:br/>
            <a:r>
              <a:rPr b="false" i="false" strike="noStrike" sz="1200" u="none">
                <a:solidFill>
                  <a:srgbClr val="FFFFFF"/>
                </a:solidFill>
                <a:latin typeface="Calibri"/>
              </a:rPr>
              <a:t>Minor redness / soreness of the tip of the foreskin is verycommon</a:t>
            </a:r>
            <a:br/>
            <a:r>
              <a:rPr b="false" i="false" strike="noStrike" sz="1200" u="none">
                <a:solidFill>
                  <a:srgbClr val="FFFFFF"/>
                </a:solidFill>
                <a:latin typeface="Calibri"/>
              </a:rPr>
              <a:t>alli 60mg hard capsules orlistat</a:t>
            </a:r>
            <a:br/>
            <a:r>
              <a:rPr b="false" i="false" strike="noStrike" sz="1200" u="none">
                <a:solidFill>
                  <a:srgbClr val="FFFFFF"/>
                </a:solidFill>
                <a:latin typeface="Calibri"/>
              </a:rPr>
              <a:t>Its like women and men aren't fascinated except it is one thing to accomplish with Woman gaga Your own stuffs nice</a:t>
            </a:r>
            <a:br/>
            <a:r>
              <a:rPr b="false" i="false" strike="noStrike" sz="1200" u="none">
                <a:solidFill>
                  <a:srgbClr val="FFFFFF"/>
                </a:solidFill>
                <a:latin typeface="Calibri"/>
              </a:rPr>
              <a:t>printable coupon for alli starter kit</a:t>
            </a:r>
            <a:br/>
            <a:r>
              <a:rPr b="false" i="false" strike="noStrike" sz="1200" u="none">
                <a:solidFill>
                  <a:srgbClr val="FFFFFF"/>
                </a:solidFill>
                <a:latin typeface="Calibri"/>
              </a:rPr>
              <a:t>alli skateboard shop</a:t>
            </a:r>
            <a:br/>
            <a:r>
              <a:rPr b="false" i="false" strike="noStrike" sz="1200" u="none">
                <a:solidFill>
                  <a:srgbClr val="FFFFFF"/>
                </a:solidFill>
                <a:latin typeface="Calibri"/>
              </a:rPr>
              <a:t>alli orlistat mg</a:t>
            </a:r>
            <a:br/>
            <a:r>
              <a:rPr b="false" i="false" strike="noStrike" sz="1200" u="none">
                <a:solidFill>
                  <a:srgbClr val="FFFFFF"/>
                </a:solidFill>
                <a:latin typeface="Calibri"/>
              </a:rPr>
              <a:t>alli coupons printable 2014</a:t>
            </a:r>
            <a:br/>
            <a:r>
              <a:rPr b="false" i="false" strike="noStrike" sz="1200" u="none">
                <a:solidFill>
                  <a:srgbClr val="FFFFFF"/>
                </a:solidFill>
                <a:latin typeface="Calibri"/>
              </a:rPr>
              <a:t>alli diet pills canada</a:t>
            </a:r>
            <a:br/>
            <a:r>
              <a:rPr b="false" i="false" strike="noStrike" sz="1200" u="none">
                <a:solidFill>
                  <a:srgbClr val="FFFFFF"/>
                </a:solidFill>
                <a:latin typeface="Calibri"/>
              </a:rPr>
              <a:t>alli weight loss pills canada</a:t>
            </a:r>
            <a:br/>
            <a:r>
              <a:rPr b="false" i="false" strike="noStrike" sz="1200" u="none">
                <a:solidFill>
                  <a:srgbClr val="FFFFFF"/>
                </a:solidFill>
                <a:latin typeface="Calibri"/>
              </a:rPr>
              <a:t>generic alli canada</a:t>
            </a:r>
            <a:br/>
            <a:r>
              <a:rPr b="false" i="false" strike="noStrike" sz="1200" u="none">
                <a:solidFill>
                  <a:srgbClr val="FFFFFF"/>
                </a:solidFill>
                <a:latin typeface="Calibri"/>
              </a:rPr>
              <a:t>alli cheapest price</a:t>
            </a:r>
            <a:br/>
            <a:r>
              <a:rPr b="false" i="false" strike="noStrike" sz="1200" u="none">
                <a:solidFill>
                  <a:srgbClr val="FFFFFF"/>
                </a:solidFill>
                <a:latin typeface="Calibri"/>
              </a:rPr>
              <a:t>cheapest alli pills</a:t>
            </a:r>
            <a:br/>
            <a:r>
              <a:rPr b="false" i="false" strike="noStrike" sz="1200" u="none">
                <a:solidFill>
                  <a:srgbClr val="FFFFFF"/>
                </a:solidFill>
                <a:latin typeface="Calibri"/>
              </a:rPr>
              <a:t>best alli prices</a:t>
            </a:r>
            <a:br/>
            <a:r>
              <a:rPr b="false" i="false" strike="noStrike" sz="1200" u="none">
                <a:solidFill>
                  <a:srgbClr val="FFFFFF"/>
                </a:solidFill>
                <a:latin typeface="Calibri"/>
              </a:rPr>
              <a:t>I&amp;#39;m almost certain that my &amp;#39;out of the blue&amp;#39; vertigo event was due to frequent and severe migraine attacks</a:t>
            </a:r>
            <a:br/>
            <a:r>
              <a:rPr b="false" i="false" strike="noStrike" sz="1200" u="none">
                <a:solidFill>
                  <a:srgbClr val="FFFFFF"/>
                </a:solidFill>
                <a:latin typeface="Calibri"/>
              </a:rPr>
              <a:t>alli purchase canada</a:t>
            </a:r>
            <a:br/>
            <a:r>
              <a:rPr b="false" i="false" strike="noStrike" sz="1200" u="none">
                <a:solidFill>
                  <a:srgbClr val="FFFFFF"/>
                </a:solidFill>
                <a:latin typeface="Calibri"/>
              </a:rPr>
              <a:t>alli diet pills price comparison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on sale this week</a:t>
            </a:r>
            <a:br/>
            <a:r>
              <a:rPr b="false" i="false" strike="noStrike" sz="1200" u="none">
                <a:solidFill>
                  <a:srgbClr val="FFFFFF"/>
                </a:solidFill>
                <a:latin typeface="Calibri"/>
              </a:rPr>
              <a:t>In answer to your query in your posting of (as currently listed) 44 minutes ago, I most certainly agree with you</a:t>
            </a:r>
            <a:br/>
            <a:r>
              <a:rPr b="false" i="false" strike="noStrike" sz="1200" u="none">
                <a:solidFill>
                  <a:srgbClr val="FFFFFF"/>
                </a:solidFill>
                <a:latin typeface="Calibri"/>
              </a:rPr>
              <a:t>alli orlistat 60 mg 150 capsules</a:t>
            </a:r>
            <a:br/>
            <a:r>
              <a:rPr b="false" i="false" strike="noStrike" sz="1200" u="none">
                <a:solidFill>
                  <a:srgbClr val="FFFFFF"/>
                </a:solidFill>
                <a:latin typeface="Calibri"/>
              </a:rPr>
              <a:t>coupons for alli</a:t>
            </a:r>
            <a:br/>
            <a:r>
              <a:rPr b="false" i="false" strike="noStrike" sz="1200" u="none">
                <a:solidFill>
                  <a:srgbClr val="FFFFFF"/>
                </a:solidFill>
                <a:latin typeface="Calibri"/>
              </a:rPr>
              <a:t>alli 60 mg. capsulas duras orlistat</a:t>
            </a:r>
            <a:br/>
            <a:r>
              <a:rPr b="false" i="false" strike="noStrike" sz="1200" u="none">
                <a:solidFill>
                  <a:srgbClr val="FFFFFF"/>
                </a:solidFill>
                <a:latin typeface="Calibri"/>
              </a:rPr>
              <a:t>Potovani, Zato ne podnosim luk? Ima ve oko 7 godina kako i pri najmanjoj kolicini bijelog luka, cak ako ga ima u tragovima npr</a:t>
            </a:r>
            <a:br/>
            <a:r>
              <a:rPr b="false" i="false" strike="noStrike" sz="1200" u="none">
                <a:solidFill>
                  <a:srgbClr val="FFFFFF"/>
                </a:solidFill>
                <a:latin typeface="Calibri"/>
              </a:rPr>
              <a:t>alli chewable tablets in stock</a:t>
            </a:r>
            <a:br/>
            <a:r>
              <a:rPr b="false" i="false" strike="noStrike" sz="1200" u="none">
                <a:solidFill>
                  <a:srgbClr val="FFFFFF"/>
                </a:solidFill>
                <a:latin typeface="Calibri"/>
              </a:rPr>
              <a:t>alli slimming tablets asda</a:t>
            </a:r>
            <a:br/>
            <a:r>
              <a:rPr b="false" i="false" strike="noStrike" sz="1200" u="none">
                <a:solidFill>
                  <a:srgbClr val="FFFFFF"/>
                </a:solidFill>
                <a:latin typeface="Calibri"/>
              </a:rPr>
              <a:t>buy alli uk</a:t>
            </a:r>
            <a:br/>
            <a:r>
              <a:rPr b="false" i="false" strike="noStrike" sz="1200" u="none">
                <a:solidFill>
                  <a:srgbClr val="FFFFFF"/>
                </a:solidFill>
                <a:latin typeface="Calibri"/>
              </a:rPr>
              <a:t>alli 170 ct costco</a:t>
            </a:r>
            <a:br/>
            <a:r>
              <a:rPr b="false" i="false" strike="noStrike" sz="1200" u="none">
                <a:solidFill>
                  <a:srgbClr val="FFFFFF"/>
                </a:solidFill>
                <a:latin typeface="Calibri"/>
              </a:rPr>
              <a:t>Clonidine mg mg i buy arcoxia need to primatene mist mexico</a:t>
            </a:r>
            <a:br/>
            <a:r>
              <a:rPr b="false" i="false" strike="noStrike" sz="1200" u="none">
                <a:solidFill>
                  <a:srgbClr val="FFFFFF"/>
                </a:solidFill>
                <a:latin typeface="Calibri"/>
              </a:rPr>
              <a:t>when will alli be available to purchase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2015-12-20T01:16:37+04:00</dcterms:created>
  <dcterms:modified xsi:type="dcterms:W3CDTF">2015-12-20T01:16:37+04:00</dcterms:modified>
  <dc:title>Buy Cheap Alli Online - Alli Pills Prices</dc:title>
  <dc:description>Buy alli diet pills orlistat, alli order, best price on alli refill, buy alli online cheap, alli for sale in south africa, alli shortage update uk, alli orlistat mg</dc:description>
  <dc:subject>Buy Cheap Alli Online - Alli Pills Prices</dc:subject>
  <cp:keywords>alli pills for sale uk, alli orlistat manufacturer, cheapest alli 120 pack, alli 170 costco, can you buy alli now, alli weight loss 120 ct, buy alli online lloyds, alli orlistat 60mg capsules wallmart, online alli, alli skateboard shop</cp:keywords>
  <cp:category/>
</cp:coreProperties>
</file>