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14.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15.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16.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17.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18.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19.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20.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21.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22.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23.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24.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25.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26.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27.jp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28.jpg"/>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29.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Alli 120</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alli orlistat 60 mg</a:t>
            </a:r>
            <a:br/>
            <a:r>
              <a:rPr b="false" i="false" strike="noStrike" sz="1200" u="none">
                <a:solidFill>
                  <a:srgbClr val="FFFFFF"/>
                </a:solidFill>
                <a:latin typeface="Calibri"/>
              </a:rPr>
              <a:t>alli to buy uk</a:t>
            </a:r>
            <a:br/>
            <a:r>
              <a:rPr b="false" i="false" strike="noStrike" sz="1200" u="none">
                <a:solidFill>
                  <a:srgbClr val="FFFFFF"/>
                </a:solidFill>
                <a:latin typeface="Calibri"/>
              </a:rPr>
              <a:t>Oh my Gosh I&amp;rsquo;m not crazy I need help I can&amp;rsquo;t get my health under control</a:t>
            </a:r>
            <a:br/>
            <a:r>
              <a:rPr b="false" i="false" strike="noStrike" sz="1200" u="none">
                <a:solidFill>
                  <a:srgbClr val="FFFFFF"/>
                </a:solidFill>
                <a:latin typeface="Calibri"/>
              </a:rPr>
              <a:t>alli 27mg chewable tablets 120 pack</a:t>
            </a:r>
            <a:br/>
            <a:r>
              <a:rPr b="false" i="false" strike="noStrike" sz="1200" u="none">
                <a:solidFill>
                  <a:srgbClr val="FFFFFF"/>
                </a:solidFill>
                <a:latin typeface="Calibri"/>
              </a:rPr>
              <a:t>stephen alli canada</a:t>
            </a:r>
            <a:br/>
            <a:r>
              <a:rPr b="false" i="false" strike="noStrike" sz="1200" u="none">
                <a:solidFill>
                  <a:srgbClr val="FFFFFF"/>
                </a:solidFill>
                <a:latin typeface="Calibri"/>
              </a:rPr>
              <a:t>If they do occur, the side effects of Generic for Aldactone* are most likely to be minor and temporary</a:t>
            </a:r>
            <a:br/>
            <a:r>
              <a:rPr b="false" i="false" strike="noStrike" sz="1200" u="none">
                <a:solidFill>
                  <a:srgbClr val="FFFFFF"/>
                </a:solidFill>
                <a:latin typeface="Calibri"/>
              </a:rPr>
              <a:t>alli diet pills to buy uk</a:t>
            </a:r>
            <a:br/>
            <a:r>
              <a:rPr b="false" i="false" strike="noStrike" sz="1200" u="none">
                <a:solidFill>
                  <a:srgbClr val="FFFFFF"/>
                </a:solidFill>
                <a:latin typeface="Calibri"/>
              </a:rPr>
              <a:t>alli purchase online</a:t>
            </a:r>
            <a:br/>
            <a:r>
              <a:rPr b="false" i="false" strike="noStrike" sz="1200" u="none">
                <a:solidFill>
                  <a:srgbClr val="FFFFFF"/>
                </a:solidFill>
                <a:latin typeface="Calibri"/>
              </a:rPr>
              <a:t>alli diet pills best prices</a:t>
            </a:r>
            <a:br/>
            <a:r>
              <a:rPr b="false" i="false" strike="noStrike" sz="1200" u="none">
                <a:solidFill>
                  <a:srgbClr val="FFFFFF"/>
                </a:solidFill>
                <a:latin typeface="Calibri"/>
              </a:rPr>
              <a:t>alli buy</a:t>
            </a:r>
            <a:br/>
            <a:r>
              <a:rPr b="false" i="false" strike="noStrike" sz="1200" u="none">
                <a:solidFill>
                  <a:srgbClr val="FFFFFF"/>
                </a:solidFill>
                <a:latin typeface="Calibri"/>
              </a:rPr>
              <a:t>Subjects treated with carvedilol showed significant improvements in global assessments compared with those treated with placebo in COPERNICUS.</a:t>
            </a:r>
            <a:br/>
            <a:r>
              <a:rPr b="false" i="false" strike="noStrike" sz="1200" u="none">
                <a:solidFill>
                  <a:srgbClr val="FFFFFF"/>
                </a:solidFill>
                <a:latin typeface="Calibri"/>
              </a:rPr>
              <a:t>printable alli starter pack coupon</a:t>
            </a:r>
            <a:br/>
            <a:r>
              <a:rPr b="false" i="false" strike="noStrike" sz="1200" u="none">
                <a:solidFill>
                  <a:srgbClr val="FFFFFF"/>
                </a:solidFill>
                <a:latin typeface="Calibri"/>
              </a:rPr>
              <a:t>where can i buy alli online</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alli online pharmacy uk</a:t>
            </a:r>
            <a:br/>
            <a:r>
              <a:rPr b="false" i="false" strike="noStrike" sz="1200" u="none">
                <a:solidFill>
                  <a:srgbClr val="FFFFFF"/>
                </a:solidFill>
                <a:latin typeface="Calibri"/>
              </a:rPr>
              <a:t>alli coupons printable walmart</a:t>
            </a:r>
            <a:br/>
            <a:r>
              <a:rPr b="false" i="false" strike="noStrike" sz="1200" u="none">
                <a:solidFill>
                  <a:srgbClr val="FFFFFF"/>
                </a:solidFill>
                <a:latin typeface="Calibri"/>
              </a:rPr>
              <a:t>alli uk</a:t>
            </a:r>
            <a:br/>
            <a:r>
              <a:rPr b="false" i="false" strike="noStrike" sz="1200" u="none">
                <a:solidFill>
                  <a:srgbClr val="FFFFFF"/>
                </a:solidFill>
                <a:latin typeface="Calibri"/>
              </a:rPr>
              <a:t>At one point, the chirping grew louder and louder, and my curiosity led me into one alley</a:t>
            </a:r>
            <a:br/>
            <a:r>
              <a:rPr b="false" i="false" strike="noStrike" sz="1200" u="none">
                <a:solidFill>
                  <a:srgbClr val="FFFFFF"/>
                </a:solidFill>
                <a:latin typeface="Calibri"/>
              </a:rPr>
              <a:t>best price on alli 120</a:t>
            </a:r>
            <a:br/>
            <a:r>
              <a:rPr b="false" i="false" strike="noStrike" sz="1200" u="none">
                <a:solidFill>
                  <a:srgbClr val="FFFFFF"/>
                </a:solidFill>
                <a:latin typeface="Calibri"/>
              </a:rPr>
              <a:t>You can manage your symptoms and they will keep returning</a:t>
            </a:r>
            <a:br/>
            <a:r>
              <a:rPr b="false" i="false" strike="noStrike" sz="1200" u="none">
                <a:solidFill>
                  <a:srgbClr val="FFFFFF"/>
                </a:solidFill>
                <a:latin typeface="Calibri"/>
              </a:rPr>
              <a:t>walmart alli pills price</a:t>
            </a:r>
            <a:br/>
            <a:r>
              <a:rPr b="false" i="false" strike="noStrike" sz="1200" u="none">
                <a:solidFill>
                  <a:srgbClr val="FFFFFF"/>
                </a:solidFill>
                <a:latin typeface="Calibri"/>
              </a:rPr>
              <a:t>alli diet pills canada reviews</a:t>
            </a:r>
            <a:br/>
            <a:r>
              <a:rPr b="false" i="false" strike="noStrike" sz="1200" u="none">
                <a:solidFill>
                  <a:srgbClr val="FFFFFF"/>
                </a:solidFill>
                <a:latin typeface="Calibri"/>
              </a:rPr>
              <a:t>alli orlistat for sale</a:t>
            </a:r>
            <a:br/>
            <a:r>
              <a:rPr b="false" i="false" strike="noStrike" sz="1200" u="none">
                <a:solidFill>
                  <a:srgbClr val="FFFFFF"/>
                </a:solidFill>
                <a:latin typeface="Calibri"/>
              </a:rPr>
              <a:t>This incredibly misleading analogy has been made by more than one official on more than one occasion and often as part of testimony to Congress</a:t>
            </a:r>
            <a:br/>
            <a:r>
              <a:rPr b="false" i="false" strike="noStrike" sz="1200" u="none">
                <a:solidFill>
                  <a:srgbClr val="FFFFFF"/>
                </a:solidFill>
                <a:latin typeface="Calibri"/>
              </a:rPr>
              <a:t>alli diet pill walmart canada</a:t>
            </a:r>
            <a:br/>
            <a:r>
              <a:rPr b="false" i="false" strike="noStrike" sz="1200" u="none">
                <a:solidFill>
                  <a:srgbClr val="FFFFFF"/>
                </a:solidFill>
                <a:latin typeface="Calibri"/>
              </a:rPr>
              <a:t>alli shopping</a:t>
            </a:r>
            <a:br/>
            <a:r>
              <a:rPr b="false" i="false" strike="noStrike" sz="1200" u="none">
                <a:solidFill>
                  <a:srgbClr val="FFFFFF"/>
                </a:solidFill>
                <a:latin typeface="Calibri"/>
              </a:rPr>
              <a:t>buy alli online</a:t>
            </a:r>
            <a:br/>
            <a:r>
              <a:rPr b="false" i="false" strike="noStrike" sz="1200" u="none">
                <a:solidFill>
                  <a:srgbClr val="FFFFFF"/>
                </a:solidFill>
                <a:latin typeface="Calibri"/>
              </a:rPr>
              <a:t>alli cost orlistat</a:t>
            </a:r>
            <a:br/>
            <a:r>
              <a:rPr b="false" i="false" strike="noStrike" sz="1200" u="none">
                <a:solidFill>
                  <a:srgbClr val="FFFFFF"/>
                </a:solidFill>
                <a:latin typeface="Calibri"/>
              </a:rPr>
              <a:t>The answer is that often we don't</a:t>
            </a:r>
            <a:br/>
            <a:r>
              <a:rPr b="false" i="false" strike="noStrike" sz="1200" u="none">
                <a:solidFill>
                  <a:srgbClr val="FFFFFF"/>
                </a:solidFill>
                <a:latin typeface="Calibri"/>
              </a:rPr>
              <a:t>alli shop coupon</a:t>
            </a:r>
            <a:br/>
            <a:r>
              <a:rPr b="false" i="false" strike="noStrike" sz="1200" u="none">
                <a:solidFill>
                  <a:srgbClr val="FFFFFF"/>
                </a:solidFill>
                <a:latin typeface="Calibri"/>
              </a:rPr>
              <a:t>Both of my parents were mentally ill and I spent time in shelter care because of their insanity and inability to care for a child</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where can i buy alli diet pills in south africa</a:t>
            </a:r>
            <a:br/>
            <a:r>
              <a:rPr b="false" i="false" strike="noStrike" sz="1200" u="none">
                <a:solidFill>
                  <a:srgbClr val="FFFFFF"/>
                </a:solidFill>
                <a:latin typeface="Calibri"/>
              </a:rPr>
              <a:t>alli orlistat 60mg capsules</a:t>
            </a:r>
            <a:br/>
            <a:r>
              <a:rPr b="false" i="false" strike="noStrike" sz="1200" u="none">
                <a:solidFill>
                  <a:srgbClr val="FFFFFF"/>
                </a:solidFill>
                <a:latin typeface="Calibri"/>
              </a:rPr>
              <a:t>buy alli cheap online</a:t>
            </a:r>
            <a:br/>
            <a:r>
              <a:rPr b="false" i="false" strike="noStrike" sz="1200" u="none">
                <a:solidFill>
                  <a:srgbClr val="FFFFFF"/>
                </a:solidFill>
                <a:latin typeface="Calibri"/>
              </a:rPr>
              <a:t>alli 84 cheapest uk</a:t>
            </a:r>
            <a:br/>
            <a:r>
              <a:rPr b="false" i="false" strike="noStrike" sz="1200" u="none">
                <a:solidFill>
                  <a:srgbClr val="FFFFFF"/>
                </a:solidFill>
                <a:latin typeface="Calibri"/>
              </a:rPr>
              <a:t>Answer: The entire breast is removed along with underlying muscles, fascia, and associated lymph nodes</a:t>
            </a:r>
            <a:br/>
            <a:r>
              <a:rPr b="false" i="false" strike="noStrike" sz="1200" u="none">
                <a:solidFill>
                  <a:srgbClr val="FFFFFF"/>
                </a:solidFill>
                <a:latin typeface="Calibri"/>
              </a:rPr>
              <a:t>alli in canada where to buy it</a:t>
            </a:r>
            <a:br/>
            <a:r>
              <a:rPr b="false" i="false" strike="noStrike" sz="1200" u="none">
                <a:solidFill>
                  <a:srgbClr val="FFFFFF"/>
                </a:solidFill>
                <a:latin typeface="Calibri"/>
              </a:rPr>
              <a:t>alli coupon</a:t>
            </a:r>
            <a:br/>
            <a:r>
              <a:rPr b="false" i="false" strike="noStrike" sz="1200" u="none">
                <a:solidFill>
                  <a:srgbClr val="FFFFFF"/>
                </a:solidFill>
                <a:latin typeface="Calibri"/>
              </a:rPr>
              <a:t>cheap alli pills uk</a:t>
            </a:r>
            <a:br/>
            <a:r>
              <a:rPr b="false" i="false" strike="noStrike" sz="1200" u="none">
                <a:solidFill>
                  <a:srgbClr val="FFFFFF"/>
                </a:solidFill>
                <a:latin typeface="Calibri"/>
              </a:rPr>
              <a:t>Review of 0.3 gel allow users to know expected efficacy, results and benefits from taking adapalene gel 0.3</a:t>
            </a:r>
            <a:br/>
            <a:r>
              <a:rPr b="false" i="false" strike="noStrike" sz="1200" u="none">
                <a:solidFill>
                  <a:srgbClr val="FFFFFF"/>
                </a:solidFill>
                <a:latin typeface="Calibri"/>
              </a:rPr>
              <a:t>where to buy alli 2014</a:t>
            </a:r>
            <a:br/>
            <a:r>
              <a:rPr b="false" i="false" strike="noStrike" sz="1200" u="none">
                <a:solidFill>
                  <a:srgbClr val="FFFFFF"/>
                </a:solidFill>
                <a:latin typeface="Calibri"/>
              </a:rPr>
              <a:t>alli orlistat 60 mg capsules weight loss aid</a:t>
            </a:r>
            <a:br/>
            <a:r>
              <a:rPr b="false" i="false" strike="noStrike" sz="1200" u="none">
                <a:solidFill>
                  <a:srgbClr val="FFFFFF"/>
                </a:solidFill>
                <a:latin typeface="Calibri"/>
              </a:rPr>
              <a:t>alli tablets back in stock</a:t>
            </a:r>
            <a:br/>
            <a:r>
              <a:rPr b="false" i="false" strike="noStrike" sz="1200" u="none">
                <a:solidFill>
                  <a:srgbClr val="FFFFFF"/>
                </a:solidFill>
                <a:latin typeface="Calibri"/>
              </a:rPr>
              <a:t>cheapest alli in uk</a:t>
            </a:r>
            <a:br/>
            <a:r>
              <a:rPr b="false" i="false" strike="noStrike" sz="1200" u="none">
                <a:solidFill>
                  <a:srgbClr val="FFFFFF"/>
                </a:solidFill>
                <a:latin typeface="Calibri"/>
              </a:rPr>
              <a:t>Buyer can also buy adapalene from online pharmacy and the price is cheaper</a:t>
            </a:r>
            <a:br/>
            <a:r>
              <a:rPr b="false" i="false" strike="noStrike" sz="1200" u="none">
                <a:solidFill>
                  <a:srgbClr val="FFFFFF"/>
                </a:solidFill>
                <a:latin typeface="Calibri"/>
              </a:rPr>
              <a:t>alli printable coupon dec 2012</a:t>
            </a:r>
            <a:br/>
            <a:r>
              <a:rPr b="false" i="false" strike="noStrike" sz="1200" u="none">
                <a:solidFill>
                  <a:srgbClr val="FFFFFF"/>
                </a:solidFill>
                <a:latin typeface="Calibri"/>
              </a:rPr>
              <a:t>alli orlistat 60mg capsules weight loss aid starter pack</a:t>
            </a:r>
            <a:br/>
            <a:r>
              <a:rPr b="false" i="false" strike="noStrike" sz="1200" u="none">
                <a:solidFill>
                  <a:srgbClr val="FFFFFF"/>
                </a:solidFill>
                <a:latin typeface="Calibri"/>
              </a:rPr>
              <a:t>Before the application wash your face with a mild cleanser and let the skin dry for 15 minutes.</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where to buy alli diet pills in south africa</a:t>
            </a:r>
            <a:br/>
            <a:r>
              <a:rPr b="false" i="false" strike="noStrike" sz="1200" u="none">
                <a:solidFill>
                  <a:srgbClr val="FFFFFF"/>
                </a:solidFill>
                <a:latin typeface="Calibri"/>
              </a:rPr>
              <a:t>You must try to find a medication that works for you.</a:t>
            </a:r>
            <a:br/>
            <a:r>
              <a:rPr b="false" i="false" strike="noStrike" sz="1200" u="none">
                <a:solidFill>
                  <a:srgbClr val="FFFFFF"/>
                </a:solidFill>
                <a:latin typeface="Calibri"/>
              </a:rPr>
              <a:t>purchase alli online</a:t>
            </a:r>
            <a:br/>
            <a:r>
              <a:rPr b="false" i="false" strike="noStrike" sz="1200" u="none">
                <a:solidFill>
                  <a:srgbClr val="FFFFFF"/>
                </a:solidFill>
                <a:latin typeface="Calibri"/>
              </a:rPr>
              <a:t>11 cytoscreeners during the largerst-month period, of which hiv alphas feasted dose alters or discriminated houts, clambering to the rigid</a:t>
            </a:r>
            <a:br/>
            <a:r>
              <a:rPr b="false" i="false" strike="noStrike" sz="1200" u="none">
                <a:solidFill>
                  <a:srgbClr val="FFFFFF"/>
                </a:solidFill>
                <a:latin typeface="Calibri"/>
              </a:rPr>
              <a:t>alli 120 count walmart</a:t>
            </a:r>
            <a:br/>
            <a:r>
              <a:rPr b="false" i="false" strike="noStrike" sz="1200" u="none">
                <a:solidFill>
                  <a:srgbClr val="FFFFFF"/>
                </a:solidFill>
                <a:latin typeface="Calibri"/>
              </a:rPr>
              <a:t>But invariably it comes back if other changes are not made</a:t>
            </a:r>
            <a:br/>
            <a:r>
              <a:rPr b="false" i="false" strike="noStrike" sz="1200" u="none">
                <a:solidFill>
                  <a:srgbClr val="FFFFFF"/>
                </a:solidFill>
                <a:latin typeface="Calibri"/>
              </a:rPr>
              <a:t>alli sales 2012</a:t>
            </a:r>
            <a:br/>
            <a:r>
              <a:rPr b="false" i="false" strike="noStrike" sz="1200" u="none">
                <a:solidFill>
                  <a:srgbClr val="FFFFFF"/>
                </a:solidFill>
                <a:latin typeface="Calibri"/>
              </a:rPr>
              <a:t>In published case reports, the level of quetiapine inbreast milk ranged from undetectable to 170 g/L</a:t>
            </a:r>
            <a:br/>
            <a:r>
              <a:rPr b="false" i="false" strike="noStrike" sz="1200" u="none">
                <a:solidFill>
                  <a:srgbClr val="FFFFFF"/>
                </a:solidFill>
                <a:latin typeface="Calibri"/>
              </a:rPr>
              <a:t>where can i buy alli in the uk</a:t>
            </a:r>
            <a:br/>
            <a:r>
              <a:rPr b="false" i="false" strike="noStrike" sz="1200" u="none">
                <a:solidFill>
                  <a:srgbClr val="FFFFFF"/>
                </a:solidFill>
                <a:latin typeface="Calibri"/>
              </a:rPr>
              <a:t>where is the cheapest place to buy alli</a:t>
            </a:r>
            <a:br/>
            <a:r>
              <a:rPr b="false" i="false" strike="noStrike" sz="1200" u="none">
                <a:solidFill>
                  <a:srgbClr val="FFFFFF"/>
                </a:solidFill>
                <a:latin typeface="Calibri"/>
              </a:rPr>
              <a:t>In addition, compared to SRI treatment of other disorders, SRI treatment of OCD usually takes longer for response to begin</a:t>
            </a:r>
            <a:br/>
            <a:r>
              <a:rPr b="false" i="false" strike="noStrike" sz="1200" u="none">
                <a:solidFill>
                  <a:srgbClr val="FFFFFF"/>
                </a:solidFill>
                <a:latin typeface="Calibri"/>
              </a:rPr>
              <a:t>alli for sale walgreens</a:t>
            </a:r>
            <a:br/>
            <a:r>
              <a:rPr b="false" i="false" strike="noStrike" sz="1200" u="none">
                <a:solidFill>
                  <a:srgbClr val="FFFFFF"/>
                </a:solidFill>
                <a:latin typeface="Calibri"/>
              </a:rPr>
              <a:t>buy cheap alli tablets</a:t>
            </a:r>
            <a:br/>
            <a:r>
              <a:rPr b="false" i="false" strike="noStrike" sz="1200" u="none">
                <a:solidFill>
                  <a:srgbClr val="FFFFFF"/>
                </a:solidFill>
                <a:latin typeface="Calibri"/>
              </a:rPr>
              <a:t>Any doctors advice about bouncing the drug up and down depending on how you are feeling is just plain wrong</a:t>
            </a:r>
            <a:br/>
            <a:r>
              <a:rPr b="false" i="false" strike="noStrike" sz="1200" u="none">
                <a:solidFill>
                  <a:srgbClr val="FFFFFF"/>
                </a:solidFill>
                <a:latin typeface="Calibri"/>
              </a:rPr>
              <a:t>alli weight loss generic name</a:t>
            </a:r>
            <a:br/>
            <a:r>
              <a:rPr b="false" i="false" strike="noStrike" sz="1200" u="none">
                <a:solidFill>
                  <a:srgbClr val="FFFFFF"/>
                </a:solidFill>
                <a:latin typeface="Calibri"/>
              </a:rPr>
              <a:t>You don&amp;rsquo;t mention allergic reaction to acetaminophen which ironically I have had a reaction to on more than one occasion</a:t>
            </a:r>
            <a:br/>
            <a:r>
              <a:rPr b="false" i="false" strike="noStrike" sz="1200" u="none">
                <a:solidFill>
                  <a:srgbClr val="FFFFFF"/>
                </a:solidFill>
                <a:latin typeface="Calibri"/>
              </a:rPr>
              <a:t>buy alli on line</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alli sale walmart</a:t>
            </a:r>
            <a:br/>
            <a:r>
              <a:rPr b="false" i="false" strike="noStrike" sz="1200" u="none">
                <a:solidFill>
                  <a:srgbClr val="FFFFFF"/>
                </a:solidFill>
                <a:latin typeface="Calibri"/>
              </a:rPr>
              <a:t>alli cheapest</a:t>
            </a:r>
            <a:br/>
            <a:r>
              <a:rPr b="false" i="false" strike="noStrike" sz="1200" u="none">
                <a:solidFill>
                  <a:srgbClr val="FFFFFF"/>
                </a:solidFill>
                <a:latin typeface="Calibri"/>
              </a:rPr>
              <a:t>Dip the applicator provided with the bottle in the solution and apply it at the base of the lashes</a:t>
            </a:r>
            <a:br/>
            <a:r>
              <a:rPr b="false" i="false" strike="noStrike" sz="1200" u="none">
                <a:solidFill>
                  <a:srgbClr val="FFFFFF"/>
                </a:solidFill>
                <a:latin typeface="Calibri"/>
              </a:rPr>
              <a:t>alli tablets in stock</a:t>
            </a:r>
            <a:br/>
            <a:r>
              <a:rPr b="false" i="false" strike="noStrike" sz="1200" u="none">
                <a:solidFill>
                  <a:srgbClr val="FFFFFF"/>
                </a:solidFill>
                <a:latin typeface="Calibri"/>
              </a:rPr>
              <a:t>alli diet pills 120 pack</a:t>
            </a:r>
            <a:br/>
            <a:r>
              <a:rPr b="false" i="false" strike="noStrike" sz="1200" u="none">
                <a:solidFill>
                  <a:srgbClr val="FFFFFF"/>
                </a:solidFill>
                <a:latin typeface="Calibri"/>
              </a:rPr>
              <a:t>orlistat 60mg capsules alli price</a:t>
            </a:r>
            <a:br/>
            <a:r>
              <a:rPr b="false" i="false" strike="noStrike" sz="1200" u="none">
                <a:solidFill>
                  <a:srgbClr val="FFFFFF"/>
                </a:solidFill>
                <a:latin typeface="Calibri"/>
              </a:rPr>
              <a:t>buy alli diet pills australia</a:t>
            </a:r>
            <a:br/>
            <a:r>
              <a:rPr b="false" i="false" strike="noStrike" sz="1200" u="none">
                <a:solidFill>
                  <a:srgbClr val="FFFFFF"/>
                </a:solidFill>
                <a:latin typeface="Calibri"/>
              </a:rPr>
              <a:t>cheapest price for alli tablets</a:t>
            </a:r>
            <a:br/>
            <a:r>
              <a:rPr b="false" i="false" strike="noStrike" sz="1200" u="none">
                <a:solidFill>
                  <a:srgbClr val="FFFFFF"/>
                </a:solidFill>
                <a:latin typeface="Calibri"/>
              </a:rPr>
              <a:t>alli diet pills uk price</a:t>
            </a:r>
            <a:br/>
            <a:r>
              <a:rPr b="false" i="false" strike="noStrike" sz="1200" u="none">
                <a:solidFill>
                  <a:srgbClr val="FFFFFF"/>
                </a:solidFill>
                <a:latin typeface="Calibri"/>
              </a:rPr>
              <a:t>alli coupons</a:t>
            </a:r>
            <a:br/>
            <a:r>
              <a:rPr b="false" i="false" strike="noStrike" sz="1200" u="none">
                <a:solidFill>
                  <a:srgbClr val="FFFFFF"/>
                </a:solidFill>
                <a:latin typeface="Calibri"/>
              </a:rPr>
              <a:t>alli canada availability</a:t>
            </a:r>
            <a:br/>
            <a:r>
              <a:rPr b="false" i="false" strike="noStrike" sz="1200" u="none">
                <a:solidFill>
                  <a:srgbClr val="FFFFFF"/>
                </a:solidFill>
                <a:latin typeface="Calibri"/>
              </a:rPr>
              <a:t>alli cheap price</a:t>
            </a:r>
            <a:br/>
            <a:r>
              <a:rPr b="false" i="false" strike="noStrike" sz="1200" u="none">
                <a:solidFill>
                  <a:srgbClr val="FFFFFF"/>
                </a:solidFill>
                <a:latin typeface="Calibri"/>
              </a:rPr>
              <a:t>5 (tartrazine) sensitivity in the general population is low, it is frequently seen in patients who also have aspirin hypersensitivity.</a:t>
            </a:r>
            <a:br/>
            <a:r>
              <a:rPr b="false" i="false" strike="noStrike" sz="1200" u="none">
                <a:solidFill>
                  <a:srgbClr val="FFFFFF"/>
                </a:solidFill>
                <a:latin typeface="Calibri"/>
              </a:rPr>
              <a:t>alli orlistat 60mg weight loss aid</a:t>
            </a:r>
            <a:br/>
            <a:r>
              <a:rPr b="false" i="false" strike="noStrike" sz="1200" u="none">
                <a:solidFill>
                  <a:srgbClr val="FFFFFF"/>
                </a:solidFill>
                <a:latin typeface="Calibri"/>
              </a:rPr>
              <a:t>alli refill 120 uk</a:t>
            </a:r>
            <a:br/>
            <a:r>
              <a:rPr b="false" i="false" strike="noStrike" sz="1200" u="none">
                <a:solidFill>
                  <a:srgbClr val="FFFFFF"/>
                </a:solidFill>
                <a:latin typeface="Calibri"/>
              </a:rPr>
              <a:t>Monopril Foreign Pharmacy Bargain No Prescription Sore Breasts After Clomid 50mg Diabetes Pulmonary Fibrosis Shelf Life Of Plan B Morning After Pill</a:t>
            </a:r>
            <a:br/>
            <a:r>
              <a:rPr b="false" i="false" strike="noStrike" sz="1200" u="none">
                <a:solidFill>
                  <a:srgbClr val="FFFFFF"/>
                </a:solidFill>
                <a:latin typeface="Calibri"/>
              </a:rPr>
              <a:t>order alli uk</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my alli canada</a:t>
            </a:r>
            <a:br/>
            <a:r>
              <a:rPr b="false" i="false" strike="noStrike" sz="1200" u="none">
                <a:solidFill>
                  <a:srgbClr val="FFFFFF"/>
                </a:solidFill>
                <a:latin typeface="Calibri"/>
              </a:rPr>
              <a:t>alli sale uk</a:t>
            </a:r>
            <a:br/>
            <a:r>
              <a:rPr b="false" i="false" strike="noStrike" sz="1200" u="none">
                <a:solidFill>
                  <a:srgbClr val="FFFFFF"/>
                </a:solidFill>
                <a:latin typeface="Calibri"/>
              </a:rPr>
              <a:t>im a photography student&amp;rdquo; it honestly looks like a crappy double exposure picture that obviously wasnt focused properly</a:t>
            </a:r>
            <a:br/>
            <a:r>
              <a:rPr b="false" i="false" strike="noStrike" sz="1200" u="none">
                <a:solidFill>
                  <a:srgbClr val="FFFFFF"/>
                </a:solidFill>
                <a:latin typeface="Calibri"/>
              </a:rPr>
              <a:t>alli prices uk</a:t>
            </a:r>
            <a:br/>
            <a:r>
              <a:rPr b="false" i="false" strike="noStrike" sz="1200" u="none">
                <a:solidFill>
                  <a:srgbClr val="FFFFFF"/>
                </a:solidFill>
                <a:latin typeface="Calibri"/>
              </a:rPr>
              <a:t>buy alli online usa</a:t>
            </a:r>
            <a:br/>
            <a:r>
              <a:rPr b="false" i="false" strike="noStrike" sz="1200" u="none">
                <a:solidFill>
                  <a:srgbClr val="FFFFFF"/>
                </a:solidFill>
                <a:latin typeface="Calibri"/>
              </a:rPr>
              <a:t>alli coupons walmart</a:t>
            </a:r>
            <a:br/>
            <a:r>
              <a:rPr b="false" i="false" strike="noStrike" sz="1200" u="none">
                <a:solidFill>
                  <a:srgbClr val="FFFFFF"/>
                </a:solidFill>
                <a:latin typeface="Calibri"/>
              </a:rPr>
              <a:t>It then gradually becomes more intense until, after a month or two, sleep becomes almost impossible.</a:t>
            </a:r>
            <a:br/>
            <a:r>
              <a:rPr b="false" i="false" strike="noStrike" sz="1200" u="none">
                <a:solidFill>
                  <a:srgbClr val="FFFFFF"/>
                </a:solidFill>
                <a:latin typeface="Calibri"/>
              </a:rPr>
              <a:t>where to buy alli orlistat</a:t>
            </a:r>
            <a:br/>
            <a:r>
              <a:rPr b="false" i="false" strike="noStrike" sz="1200" u="none">
                <a:solidFill>
                  <a:srgbClr val="FFFFFF"/>
                </a:solidFill>
                <a:latin typeface="Calibri"/>
              </a:rPr>
              <a:t>buy cheap alli</a:t>
            </a:r>
            <a:br/>
            <a:r>
              <a:rPr b="false" i="false" strike="noStrike" sz="1200" u="none">
                <a:solidFill>
                  <a:srgbClr val="FFFFFF"/>
                </a:solidFill>
                <a:latin typeface="Calibri"/>
              </a:rPr>
              <a:t>Women&amp;rsquo;s ROGAINE Foam is clinically proven to regrow hair in 80% of women* who apply it once each day</a:t>
            </a:r>
            <a:br/>
            <a:r>
              <a:rPr b="false" i="false" strike="noStrike" sz="1200" u="none">
                <a:solidFill>
                  <a:srgbClr val="FFFFFF"/>
                </a:solidFill>
                <a:latin typeface="Calibri"/>
              </a:rPr>
              <a:t>alli weight loss pills costco</a:t>
            </a:r>
            <a:br/>
            <a:r>
              <a:rPr b="false" i="false" strike="noStrike" sz="1200" u="none">
                <a:solidFill>
                  <a:srgbClr val="FFFFFF"/>
                </a:solidFill>
                <a:latin typeface="Calibri"/>
              </a:rPr>
              <a:t>alli pills uk boots</a:t>
            </a:r>
            <a:br/>
            <a:r>
              <a:rPr b="false" i="false" strike="noStrike" sz="1200" u="none">
                <a:solidFill>
                  <a:srgbClr val="FFFFFF"/>
                </a:solidFill>
                <a:latin typeface="Calibri"/>
              </a:rPr>
              <a:t>alli coupons target</a:t>
            </a:r>
            <a:br/>
            <a:r>
              <a:rPr b="false" i="false" strike="noStrike" sz="1200" u="none">
                <a:solidFill>
                  <a:srgbClr val="FFFFFF"/>
                </a:solidFill>
                <a:latin typeface="Calibri"/>
              </a:rPr>
              <a:t>placebo in patients with advanced heart failure (e.g</a:t>
            </a:r>
            <a:br/>
            <a:r>
              <a:rPr b="false" i="false" strike="noStrike" sz="1200" u="none">
                <a:solidFill>
                  <a:srgbClr val="FFFFFF"/>
                </a:solidFill>
                <a:latin typeface="Calibri"/>
              </a:rPr>
              <a:t>alli orlistat 120mg</a:t>
            </a:r>
            <a:br/>
            <a:r>
              <a:rPr b="false" i="false" strike="noStrike" sz="1200" u="none">
                <a:solidFill>
                  <a:srgbClr val="FFFFFF"/>
                </a:solidFill>
                <a:latin typeface="Calibri"/>
              </a:rPr>
              <a:t>alli price comparison uk</a:t>
            </a:r>
            <a:br/>
            <a:r>
              <a:rPr b="false" i="false" strike="noStrike" sz="1200" u="none">
                <a:solidFill>
                  <a:srgbClr val="FFFFFF"/>
                </a:solidFill>
                <a:latin typeface="Calibri"/>
              </a:rPr>
              <a:t>alli shop</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is alli diet pills available in canada</a:t>
            </a:r>
            <a:br/>
            <a:r>
              <a:rPr b="false" i="false" strike="noStrike" sz="1200" u="none">
                <a:solidFill>
                  <a:srgbClr val="FFFFFF"/>
                </a:solidFill>
                <a:latin typeface="Calibri"/>
              </a:rPr>
              <a:t>best price for alli</a:t>
            </a:r>
            <a:br/>
            <a:r>
              <a:rPr b="false" i="false" strike="noStrike" sz="1200" u="none">
                <a:solidFill>
                  <a:srgbClr val="FFFFFF"/>
                </a:solidFill>
                <a:latin typeface="Calibri"/>
              </a:rPr>
              <a:t>cheap alli uk</a:t>
            </a:r>
            <a:br/>
            <a:r>
              <a:rPr b="false" i="false" strike="noStrike" sz="1200" u="none">
                <a:solidFill>
                  <a:srgbClr val="FFFFFF"/>
                </a:solidFill>
                <a:latin typeface="Calibri"/>
              </a:rPr>
              <a:t>alli orlistat 27 mg</a:t>
            </a:r>
            <a:br/>
            <a:r>
              <a:rPr b="false" i="false" strike="noStrike" sz="1200" u="none">
                <a:solidFill>
                  <a:srgbClr val="FFFFFF"/>
                </a:solidFill>
                <a:latin typeface="Calibri"/>
              </a:rPr>
              <a:t>Olmesartanshows linear pharmacokinetics following single oral doses of up to 320 mg andmultiple oral doses of up to 80 mg</a:t>
            </a:r>
            <a:br/>
            <a:r>
              <a:rPr b="false" i="false" strike="noStrike" sz="1200" u="none">
                <a:solidFill>
                  <a:srgbClr val="FFFFFF"/>
                </a:solidFill>
                <a:latin typeface="Calibri"/>
              </a:rPr>
              <a:t>diana alli order of ontario</a:t>
            </a:r>
            <a:br/>
            <a:r>
              <a:rPr b="false" i="false" strike="noStrike" sz="1200" u="none">
                <a:solidFill>
                  <a:srgbClr val="FFFFFF"/>
                </a:solidFill>
                <a:latin typeface="Calibri"/>
              </a:rPr>
              <a:t>cheapest alli uk</a:t>
            </a:r>
            <a:br/>
            <a:r>
              <a:rPr b="false" i="false" strike="noStrike" sz="1200" u="none">
                <a:solidFill>
                  <a:srgbClr val="FFFFFF"/>
                </a:solidFill>
                <a:latin typeface="Calibri"/>
              </a:rPr>
              <a:t>alli tablets in stock uk</a:t>
            </a:r>
            <a:br/>
            <a:r>
              <a:rPr b="false" i="false" strike="noStrike" sz="1200" u="none">
                <a:solidFill>
                  <a:srgbClr val="FFFFFF"/>
                </a:solidFill>
                <a:latin typeface="Calibri"/>
              </a:rPr>
              <a:t>This misconception originates from their completely different uses</a:t>
            </a:r>
            <a:br/>
            <a:r>
              <a:rPr b="false" i="false" strike="noStrike" sz="1200" u="none">
                <a:solidFill>
                  <a:srgbClr val="FFFFFF"/>
                </a:solidFill>
                <a:latin typeface="Calibri"/>
              </a:rPr>
              <a:t>where can i buy alli uk</a:t>
            </a:r>
            <a:br/>
            <a:r>
              <a:rPr b="false" i="false" strike="noStrike" sz="1200" u="none">
                <a:solidFill>
                  <a:srgbClr val="FFFFFF"/>
                </a:solidFill>
                <a:latin typeface="Calibri"/>
              </a:rPr>
              <a:t>generic alli weight loss</a:t>
            </a:r>
            <a:br/>
            <a:r>
              <a:rPr b="false" i="false" strike="noStrike" sz="1200" u="none">
                <a:solidFill>
                  <a:srgbClr val="FFFFFF"/>
                </a:solidFill>
                <a:latin typeface="Calibri"/>
              </a:rPr>
              <a:t>Please, don&amp;rsquo;t think that you can&amp;rsquo;t overdose on Xanax</a:t>
            </a:r>
            <a:br/>
            <a:r>
              <a:rPr b="false" i="false" strike="noStrike" sz="1200" u="none">
                <a:solidFill>
                  <a:srgbClr val="FFFFFF"/>
                </a:solidFill>
                <a:latin typeface="Calibri"/>
              </a:rPr>
              <a:t>alli 120 refill pack</a:t>
            </a:r>
            <a:br/>
            <a:r>
              <a:rPr b="false" i="false" strike="noStrike" sz="1200" u="none">
                <a:solidFill>
                  <a:srgbClr val="FFFFFF"/>
                </a:solidFill>
                <a:latin typeface="Calibri"/>
              </a:rPr>
              <a:t>I'm 18 I dont want to loose my sex drive or my boyfriend</a:t>
            </a:r>
            <a:br/>
            <a:r>
              <a:rPr b="false" i="false" strike="noStrike" sz="1200" u="none">
                <a:solidFill>
                  <a:srgbClr val="FFFFFF"/>
                </a:solidFill>
                <a:latin typeface="Calibri"/>
              </a:rPr>
              <a:t>alli tablets back in stock uk</a:t>
            </a:r>
            <a:br/>
            <a:r>
              <a:rPr b="false" i="false" strike="noStrike" sz="1200" u="none">
                <a:solidFill>
                  <a:srgbClr val="FFFFFF"/>
                </a:solidFill>
                <a:latin typeface="Calibri"/>
              </a:rPr>
              <a:t>No es posible diferenciar si el retraso en el desarrollo puede estar causado por factores gen&amp;eacute;ticos, sociales, por la epilepsia materna o el tratamiento antiepil&amp;eacute;ptico</a:t>
            </a:r>
            <a:br/>
            <a:r>
              <a:rPr b="false" i="false" strike="noStrike" sz="1200" u="none">
                <a:solidFill>
                  <a:srgbClr val="FFFFFF"/>
                </a:solidFill>
                <a:latin typeface="Calibri"/>
              </a:rPr>
              <a:t>alli sale target</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 applaud you for the courage of your instinct</a:t>
            </a:r>
            <a:br/>
            <a:r>
              <a:rPr b="false" i="false" strike="noStrike" sz="1200" u="none">
                <a:solidFill>
                  <a:srgbClr val="FFFFFF"/>
                </a:solidFill>
                <a:latin typeface="Calibri"/>
              </a:rPr>
              <a:t>alli to buy</a:t>
            </a:r>
            <a:br/>
            <a:r>
              <a:rPr b="false" i="false" strike="noStrike" sz="1200" u="none">
                <a:solidFill>
                  <a:srgbClr val="FFFFFF"/>
                </a:solidFill>
                <a:latin typeface="Calibri"/>
              </a:rPr>
              <a:t>A very high risk of Serotonin Syndrome</a:t>
            </a:r>
            <a:br/>
            <a:r>
              <a:rPr b="false" i="false" strike="noStrike" sz="1200" u="none">
                <a:solidFill>
                  <a:srgbClr val="FFFFFF"/>
                </a:solidFill>
                <a:latin typeface="Calibri"/>
              </a:rPr>
              <a:t>alli coupons printable 2013</a:t>
            </a:r>
            <a:br/>
            <a:r>
              <a:rPr b="false" i="false" strike="noStrike" sz="1200" u="none">
                <a:solidFill>
                  <a:srgbClr val="FFFFFF"/>
                </a:solidFill>
                <a:latin typeface="Calibri"/>
              </a:rPr>
              <a:t>where can i purchase alli in canada</a:t>
            </a:r>
            <a:br/>
            <a:r>
              <a:rPr b="false" i="false" strike="noStrike" sz="1200" u="none">
                <a:solidFill>
                  <a:srgbClr val="FFFFFF"/>
                </a:solidFill>
                <a:latin typeface="Calibri"/>
              </a:rPr>
              <a:t>where to buy alli cheap</a:t>
            </a:r>
            <a:br/>
            <a:r>
              <a:rPr b="false" i="false" strike="noStrike" sz="1200" u="none">
                <a:solidFill>
                  <a:srgbClr val="FFFFFF"/>
                </a:solidFill>
                <a:latin typeface="Calibri"/>
              </a:rPr>
              <a:t>alli pills 120 mg</a:t>
            </a:r>
            <a:br/>
            <a:r>
              <a:rPr b="false" i="false" strike="noStrike" sz="1200" u="none">
                <a:solidFill>
                  <a:srgbClr val="FFFFFF"/>
                </a:solidFill>
                <a:latin typeface="Calibri"/>
              </a:rPr>
              <a:t>can i buy alli from boots</a:t>
            </a:r>
            <a:br/>
            <a:r>
              <a:rPr b="false" i="false" strike="noStrike" sz="1200" u="none">
                <a:solidFill>
                  <a:srgbClr val="FFFFFF"/>
                </a:solidFill>
                <a:latin typeface="Calibri"/>
              </a:rPr>
              <a:t>alli 60 mg hard capsules orlistat</a:t>
            </a:r>
            <a:br/>
            <a:r>
              <a:rPr b="false" i="false" strike="noStrike" sz="1200" u="none">
                <a:solidFill>
                  <a:srgbClr val="FFFFFF"/>
                </a:solidFill>
                <a:latin typeface="Calibri"/>
              </a:rPr>
              <a:t>And in Minnesota a few years ago, there was a statewide "experiment" with the anti-seizure drug Dilantin and its generic, phenytoin</a:t>
            </a:r>
            <a:br/>
            <a:r>
              <a:rPr b="false" i="false" strike="noStrike" sz="1200" u="none">
                <a:solidFill>
                  <a:srgbClr val="FFFFFF"/>
                </a:solidFill>
                <a:latin typeface="Calibri"/>
              </a:rPr>
              <a:t>many mg orlistat alli</a:t>
            </a:r>
            <a:br/>
            <a:r>
              <a:rPr b="false" i="false" strike="noStrike" sz="1200" u="none">
                <a:solidFill>
                  <a:srgbClr val="FFFFFF"/>
                </a:solidFill>
                <a:latin typeface="Calibri"/>
              </a:rPr>
              <a:t>alli uk online</a:t>
            </a:r>
            <a:br/>
            <a:r>
              <a:rPr b="false" i="false" strike="noStrike" sz="1200" u="none">
                <a:solidFill>
                  <a:srgbClr val="FFFFFF"/>
                </a:solidFill>
                <a:latin typeface="Calibri"/>
              </a:rPr>
              <a:t>alli where to buy</a:t>
            </a:r>
            <a:br/>
            <a:r>
              <a:rPr b="false" i="false" strike="noStrike" sz="1200" u="none">
                <a:solidFill>
                  <a:srgbClr val="FFFFFF"/>
                </a:solidFill>
                <a:latin typeface="Calibri"/>
              </a:rPr>
              <a:t>Cymbalta also causes sever physical side effects that include insomnia, loss of appetite, pain in abdomen, recurrent infection to the upper respiratory tract and others</a:t>
            </a:r>
            <a:br/>
            <a:r>
              <a:rPr b="false" i="false" strike="noStrike" sz="1200" u="none">
                <a:solidFill>
                  <a:srgbClr val="FFFFFF"/>
                </a:solidFill>
                <a:latin typeface="Calibri"/>
              </a:rPr>
              <a:t>where can i buy alli 2014</a:t>
            </a:r>
            <a:br/>
            <a:r>
              <a:rPr b="false" i="false" strike="noStrike" sz="1200" u="none">
                <a:solidFill>
                  <a:srgbClr val="FFFFFF"/>
                </a:solidFill>
                <a:latin typeface="Calibri"/>
              </a:rPr>
              <a:t>alli orlistat 60 mg 90 capsules</a:t>
            </a:r>
            <a:br/>
            <a:r>
              <a:rPr b="false" i="false" strike="noStrike" sz="1200" u="none">
                <a:solidFill>
                  <a:srgbClr val="FFFFFF"/>
                </a:solidFill>
                <a:latin typeface="Calibri"/>
              </a:rPr>
              <a:t>alli orlistat 60mg capsules coupons</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alli orlistat 60mg refill pack</a:t>
            </a:r>
            <a:br/>
            <a:r>
              <a:rPr b="false" i="false" strike="noStrike" sz="1200" u="none">
                <a:solidFill>
                  <a:srgbClr val="FFFFFF"/>
                </a:solidFill>
                <a:latin typeface="Calibri"/>
              </a:rPr>
              <a:t>alli uk</a:t>
            </a:r>
            <a:br/>
            <a:r>
              <a:rPr b="false" i="false" strike="noStrike" sz="1200" u="none">
                <a:solidFill>
                  <a:srgbClr val="FFFFFF"/>
                </a:solidFill>
                <a:latin typeface="Calibri"/>
              </a:rPr>
              <a:t>alli refill 120</a:t>
            </a:r>
            <a:br/>
            <a:r>
              <a:rPr b="false" i="false" strike="noStrike" sz="1200" u="none">
                <a:solidFill>
                  <a:srgbClr val="FFFFFF"/>
                </a:solidFill>
                <a:latin typeface="Calibri"/>
              </a:rPr>
              <a:t>alli best price uk</a:t>
            </a:r>
            <a:br/>
            <a:r>
              <a:rPr b="false" i="false" strike="noStrike" sz="1200" u="none">
                <a:solidFill>
                  <a:srgbClr val="FFFFFF"/>
                </a:solidFill>
                <a:latin typeface="Calibri"/>
              </a:rPr>
              <a:t>xenical 120mg alli</a:t>
            </a:r>
            <a:br/>
            <a:r>
              <a:rPr b="false" i="false" strike="noStrike" sz="1200" u="none">
                <a:solidFill>
                  <a:srgbClr val="FFFFFF"/>
                </a:solidFill>
                <a:latin typeface="Calibri"/>
              </a:rPr>
              <a:t>alli price comparison</a:t>
            </a:r>
            <a:br/>
            <a:r>
              <a:rPr b="false" i="false" strike="noStrike" sz="1200" u="none">
                <a:solidFill>
                  <a:srgbClr val="FFFFFF"/>
                </a:solidFill>
                <a:latin typeface="Calibri"/>
              </a:rPr>
              <a:t>alli 120 count best price</a:t>
            </a:r>
            <a:br/>
            <a:r>
              <a:rPr b="false" i="false" strike="noStrike" sz="1200" u="none">
                <a:solidFill>
                  <a:srgbClr val="FFFFFF"/>
                </a:solidFill>
                <a:latin typeface="Calibri"/>
              </a:rPr>
              <a:t>alli orlistat 60 mg 84 caps</a:t>
            </a:r>
            <a:br/>
            <a:r>
              <a:rPr b="false" i="false" strike="noStrike" sz="1200" u="none">
                <a:solidFill>
                  <a:srgbClr val="FFFFFF"/>
                </a:solidFill>
                <a:latin typeface="Calibri"/>
              </a:rPr>
              <a:t>alli costco canada</a:t>
            </a:r>
            <a:br/>
            <a:r>
              <a:rPr b="false" i="false" strike="noStrike" sz="1200" u="none">
                <a:solidFill>
                  <a:srgbClr val="FFFFFF"/>
                </a:solidFill>
                <a:latin typeface="Calibri"/>
              </a:rPr>
              <a:t>alli cost at walgreens</a:t>
            </a:r>
            <a:br/>
            <a:r>
              <a:rPr b="false" i="false" strike="noStrike" sz="1200" u="none">
                <a:solidFill>
                  <a:srgbClr val="FFFFFF"/>
                </a:solidFill>
                <a:latin typeface="Calibri"/>
              </a:rPr>
              <a:t>Generic Lasix is manufactured by the certified producer but not by the original drug's producer</a:t>
            </a:r>
            <a:br/>
            <a:r>
              <a:rPr b="false" i="false" strike="noStrike" sz="1200" u="none">
                <a:solidFill>
                  <a:srgbClr val="FFFFFF"/>
                </a:solidFill>
                <a:latin typeface="Calibri"/>
              </a:rPr>
              <a:t>alli price at costco</a:t>
            </a:r>
            <a:br/>
            <a:r>
              <a:rPr b="false" i="false" strike="noStrike" sz="1200" u="none">
                <a:solidFill>
                  <a:srgbClr val="FFFFFF"/>
                </a:solidFill>
                <a:latin typeface="Calibri"/>
              </a:rPr>
              <a:t>alli tablets asda</a:t>
            </a:r>
            <a:br/>
            <a:r>
              <a:rPr b="false" i="false" strike="noStrike" sz="1200" u="none">
                <a:solidFill>
                  <a:srgbClr val="FFFFFF"/>
                </a:solidFill>
                <a:latin typeface="Calibri"/>
              </a:rPr>
              <a:t>alli for sale cheap</a:t>
            </a:r>
            <a:br/>
            <a:r>
              <a:rPr b="false" i="false" strike="noStrike" sz="1200" u="none">
                <a:solidFill>
                  <a:srgbClr val="FFFFFF"/>
                </a:solidFill>
                <a:latin typeface="Calibri"/>
              </a:rPr>
              <a:t>alli cost at costco</a:t>
            </a:r>
            <a:br/>
            <a:r>
              <a:rPr b="false" i="false" strike="noStrike" sz="1200" u="none">
                <a:solidFill>
                  <a:srgbClr val="FFFFFF"/>
                </a:solidFill>
                <a:latin typeface="Calibri"/>
              </a:rPr>
              <a:t>Neurontin is used in the treatment of seizures associated with epilepsy</a:t>
            </a:r>
            <a:br/>
            <a:r>
              <a:rPr b="false" i="false" strike="noStrike" sz="1200" u="none">
                <a:solidFill>
                  <a:srgbClr val="FFFFFF"/>
                </a:solidFill>
                <a:latin typeface="Calibri"/>
              </a:rPr>
              <a:t>cheapest place to buy alli weight loss pills</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alli 120 mg capsules</a:t>
            </a:r>
            <a:br/>
            <a:r>
              <a:rPr b="false" i="false" strike="noStrike" sz="1200" u="none">
                <a:solidFill>
                  <a:srgbClr val="FFFFFF"/>
                </a:solidFill>
                <a:latin typeface="Calibri"/>
              </a:rPr>
              <a:t>alli diet pills in stock uk</a:t>
            </a:r>
            <a:br/>
            <a:r>
              <a:rPr b="false" i="false" strike="noStrike" sz="1200" u="none">
                <a:solidFill>
                  <a:srgbClr val="FFFFFF"/>
                </a:solidFill>
                <a:latin typeface="Calibri"/>
              </a:rPr>
              <a:t>alli 120 mg dose</a:t>
            </a:r>
            <a:br/>
            <a:r>
              <a:rPr b="false" i="false" strike="noStrike" sz="1200" u="none">
                <a:solidFill>
                  <a:srgbClr val="FFFFFF"/>
                </a:solidFill>
                <a:latin typeface="Calibri"/>
              </a:rPr>
              <a:t>A monotherapy trial was conducted in 92 pediatric patients (1 month to 16 years of age) with inadequately-controlled or new-onset partial seizures</a:t>
            </a:r>
            <a:br/>
            <a:r>
              <a:rPr b="false" i="false" strike="noStrike" sz="1200" u="none">
                <a:solidFill>
                  <a:srgbClr val="FFFFFF"/>
                </a:solidFill>
                <a:latin typeface="Calibri"/>
              </a:rPr>
              <a:t>alli tablets for sale</a:t>
            </a:r>
            <a:br/>
            <a:r>
              <a:rPr b="false" i="false" strike="noStrike" sz="1200" u="none">
                <a:solidFill>
                  <a:srgbClr val="FFFFFF"/>
                </a:solidFill>
                <a:latin typeface="Calibri"/>
              </a:rPr>
              <a:t>I have heard of people that have had good results with anti-depressants for pain conditions</a:t>
            </a:r>
            <a:br/>
            <a:r>
              <a:rPr b="false" i="false" strike="noStrike" sz="1200" u="none">
                <a:solidFill>
                  <a:srgbClr val="FFFFFF"/>
                </a:solidFill>
                <a:latin typeface="Calibri"/>
              </a:rPr>
              <a:t>jennifer t alli reading order</a:t>
            </a:r>
            <a:br/>
            <a:r>
              <a:rPr b="false" i="false" strike="noStrike" sz="1200" u="none">
                <a:solidFill>
                  <a:srgbClr val="FFFFFF"/>
                </a:solidFill>
                <a:latin typeface="Calibri"/>
              </a:rPr>
              <a:t>alli tablets price comparison</a:t>
            </a:r>
            <a:br/>
            <a:r>
              <a:rPr b="false" i="false" strike="noStrike" sz="1200" u="none">
                <a:solidFill>
                  <a:srgbClr val="FFFFFF"/>
                </a:solidFill>
                <a:latin typeface="Calibri"/>
              </a:rPr>
              <a:t>cheapest place to buy alli diet pills</a:t>
            </a:r>
            <a:br/>
            <a:r>
              <a:rPr b="false" i="false" strike="noStrike" sz="1200" u="none">
                <a:solidFill>
                  <a:srgbClr val="FFFFFF"/>
                </a:solidFill>
                <a:latin typeface="Calibri"/>
              </a:rPr>
              <a:t>buy alli diet pills canada</a:t>
            </a:r>
            <a:br/>
            <a:r>
              <a:rPr b="false" i="false" strike="noStrike" sz="1200" u="none">
                <a:solidFill>
                  <a:srgbClr val="FFFFFF"/>
                </a:solidFill>
                <a:latin typeface="Calibri"/>
              </a:rPr>
              <a:t>Concomitant atazanavir: reduce clarithromycin dose by 50%</a:t>
            </a:r>
            <a:br/>
            <a:r>
              <a:rPr b="false" i="false" strike="noStrike" sz="1200" u="none">
                <a:solidFill>
                  <a:srgbClr val="FFFFFF"/>
                </a:solidFill>
                <a:latin typeface="Calibri"/>
              </a:rPr>
              <a:t>alli tablets online uk</a:t>
            </a:r>
            <a:br/>
            <a:r>
              <a:rPr b="false" i="false" strike="noStrike" sz="1200" u="none">
                <a:solidFill>
                  <a:srgbClr val="FFFFFF"/>
                </a:solidFill>
                <a:latin typeface="Calibri"/>
              </a:rPr>
              <a:t>generic alli</a:t>
            </a:r>
            <a:br/>
            <a:r>
              <a:rPr b="false" i="false" strike="noStrike" sz="1200" u="none">
                <a:solidFill>
                  <a:srgbClr val="FFFFFF"/>
                </a:solidFill>
                <a:latin typeface="Calibri"/>
              </a:rPr>
              <a:t>where is the cheapest place to buy alli diet pills</a:t>
            </a:r>
            <a:br/>
            <a:r>
              <a:rPr b="false" i="false" strike="noStrike" sz="1200" u="none">
                <a:solidFill>
                  <a:srgbClr val="FFFFFF"/>
                </a:solidFill>
                <a:latin typeface="Calibri"/>
              </a:rPr>
              <a:t>alli costumes</a:t>
            </a:r>
            <a:br/>
            <a:r>
              <a:rPr b="false" i="false" strike="noStrike" sz="1200" u="none">
                <a:solidFill>
                  <a:srgbClr val="FFFFFF"/>
                </a:solidFill>
                <a:latin typeface="Calibri"/>
              </a:rPr>
              <a:t>If so, I will just have to pay that $50 a month</a:t>
            </a:r>
            <a:br/>
            <a:r>
              <a:rPr b="false" i="false" strike="noStrike" sz="1200" u="none">
                <a:solidFill>
                  <a:srgbClr val="FFFFFF"/>
                </a:solidFill>
                <a:latin typeface="Calibri"/>
              </a:rPr>
              <a:t>alli buy now</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The team will collect those and other evidence to help determine the cause of the crash</a:t>
            </a:r>
            <a:br/>
            <a:r>
              <a:rPr b="false" i="false" strike="noStrike" sz="1200" u="none">
                <a:solidFill>
                  <a:srgbClr val="FFFFFF"/>
                </a:solidFill>
                <a:latin typeface="Calibri"/>
              </a:rPr>
              <a:t>alli diet pills on sale</a:t>
            </a:r>
            <a:br/>
            <a:r>
              <a:rPr b="false" i="false" strike="noStrike" sz="1200" u="none">
                <a:solidFill>
                  <a:srgbClr val="FFFFFF"/>
                </a:solidFill>
                <a:latin typeface="Calibri"/>
              </a:rPr>
              <a:t>order alli online</a:t>
            </a:r>
            <a:br/>
            <a:r>
              <a:rPr b="false" i="false" strike="noStrike" sz="1200" u="none">
                <a:solidFill>
                  <a:srgbClr val="FFFFFF"/>
                </a:solidFill>
                <a:latin typeface="Calibri"/>
              </a:rPr>
              <a:t>buy alli diet pills online uk</a:t>
            </a:r>
            <a:br/>
            <a:r>
              <a:rPr b="false" i="false" strike="noStrike" sz="1200" u="none">
                <a:solidFill>
                  <a:srgbClr val="FFFFFF"/>
                </a:solidFill>
                <a:latin typeface="Calibri"/>
              </a:rPr>
              <a:t>It should not be taken by persons who are allergic to sulfa, because it may cause severe rash, hepatitis and Stevens-Johnson syndrome.</a:t>
            </a:r>
            <a:br/>
            <a:r>
              <a:rPr b="false" i="false" strike="noStrike" sz="1200" u="none">
                <a:solidFill>
                  <a:srgbClr val="FFFFFF"/>
                </a:solidFill>
                <a:latin typeface="Calibri"/>
              </a:rPr>
              <a:t>where to buy alli diet pills in toronto</a:t>
            </a:r>
            <a:br/>
            <a:r>
              <a:rPr b="false" i="false" strike="noStrike" sz="1200" u="none">
                <a:solidFill>
                  <a:srgbClr val="FFFFFF"/>
                </a:solidFill>
                <a:latin typeface="Calibri"/>
              </a:rPr>
              <a:t>alli price compare</a:t>
            </a:r>
            <a:br/>
            <a:r>
              <a:rPr b="false" i="false" strike="noStrike" sz="1200" u="none">
                <a:solidFill>
                  <a:srgbClr val="FFFFFF"/>
                </a:solidFill>
                <a:latin typeface="Calibri"/>
              </a:rPr>
              <a:t>That myth has been debunked years ago</a:t>
            </a:r>
            <a:br/>
            <a:r>
              <a:rPr b="false" i="false" strike="noStrike" sz="1200" u="none">
                <a:solidFill>
                  <a:srgbClr val="FFFFFF"/>
                </a:solidFill>
                <a:latin typeface="Calibri"/>
              </a:rPr>
              <a:t>alli shop skate</a:t>
            </a:r>
            <a:br/>
            <a:r>
              <a:rPr b="false" i="false" strike="noStrike" sz="1200" u="none">
                <a:solidFill>
                  <a:srgbClr val="FFFFFF"/>
                </a:solidFill>
                <a:latin typeface="Calibri"/>
              </a:rPr>
              <a:t>where to buy alli weight loss pills</a:t>
            </a:r>
            <a:br/>
            <a:r>
              <a:rPr b="false" i="false" strike="noStrike" sz="1200" u="none">
                <a:solidFill>
                  <a:srgbClr val="FFFFFF"/>
                </a:solidFill>
                <a:latin typeface="Calibri"/>
              </a:rPr>
              <a:t>where to buy alli diet pills</a:t>
            </a:r>
            <a:br/>
            <a:r>
              <a:rPr b="false" i="false" strike="noStrike" sz="1200" u="none">
                <a:solidFill>
                  <a:srgbClr val="FFFFFF"/>
                </a:solidFill>
                <a:latin typeface="Calibri"/>
              </a:rPr>
              <a:t>where can i buy alli weight loss pills in canada</a:t>
            </a:r>
            <a:br/>
            <a:r>
              <a:rPr b="false" i="false" strike="noStrike" sz="1200" u="none">
                <a:solidFill>
                  <a:srgbClr val="FFFFFF"/>
                </a:solidFill>
                <a:latin typeface="Calibri"/>
              </a:rPr>
              <a:t>buy alli online uk boots</a:t>
            </a:r>
            <a:br/>
            <a:r>
              <a:rPr b="false" i="false" strike="noStrike" sz="1200" u="none">
                <a:solidFill>
                  <a:srgbClr val="FFFFFF"/>
                </a:solidFill>
                <a:latin typeface="Calibri"/>
              </a:rPr>
              <a:t>alli refill pack 120 capsules</a:t>
            </a:r>
            <a:br/>
            <a:r>
              <a:rPr b="false" i="false" strike="noStrike" sz="1200" u="none">
                <a:solidFill>
                  <a:srgbClr val="FFFFFF"/>
                </a:solidFill>
                <a:latin typeface="Calibri"/>
              </a:rPr>
              <a:t>alli uk stockists</a:t>
            </a:r>
            <a:br/>
            <a:r>
              <a:rPr b="false" i="false" strike="noStrike" sz="1200" u="none">
                <a:solidFill>
                  <a:srgbClr val="FFFFFF"/>
                </a:solidFill>
                <a:latin typeface="Calibri"/>
              </a:rPr>
              <a:t>cost of alli</a:t>
            </a:r>
            <a:br/>
            <a:r>
              <a:rPr b="false" i="false" strike="noStrike" sz="1200" u="none">
                <a:solidFill>
                  <a:srgbClr val="FFFFFF"/>
                </a:solidFill>
                <a:latin typeface="Calibri"/>
              </a:rPr>
              <a:t>The borrower the company h0U be5n reach5d before Uh03es a3e 3</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cheapest place to buy alli</a:t>
            </a:r>
            <a:br/>
            <a:r>
              <a:rPr b="false" i="false" strike="noStrike" sz="1200" u="none">
                <a:solidFill>
                  <a:srgbClr val="FFFFFF"/>
                </a:solidFill>
                <a:latin typeface="Calibri"/>
              </a:rPr>
              <a:t>alli online bestellen schweiz</a:t>
            </a:r>
            <a:br/>
            <a:r>
              <a:rPr b="false" i="false" strike="noStrike" sz="1200" u="none">
                <a:solidFill>
                  <a:srgbClr val="FFFFFF"/>
                </a:solidFill>
                <a:latin typeface="Calibri"/>
              </a:rPr>
              <a:t>A: If you follow directions, it is a very safe drug, say central Florida dermatologists</a:t>
            </a:r>
            <a:br/>
            <a:r>
              <a:rPr b="false" i="false" strike="noStrike" sz="1200" u="none">
                <a:solidFill>
                  <a:srgbClr val="FFFFFF"/>
                </a:solidFill>
                <a:latin typeface="Calibri"/>
              </a:rPr>
              <a:t>coupon for alli $10 off manufacturer</a:t>
            </a:r>
            <a:br/>
            <a:r>
              <a:rPr b="false" i="false" strike="noStrike" sz="1200" u="none">
                <a:solidFill>
                  <a:srgbClr val="FFFFFF"/>
                </a:solidFill>
                <a:latin typeface="Calibri"/>
              </a:rPr>
              <a:t>alli buy online</a:t>
            </a:r>
            <a:br/>
            <a:r>
              <a:rPr b="false" i="false" strike="noStrike" sz="1200" u="none">
                <a:solidFill>
                  <a:srgbClr val="FFFFFF"/>
                </a:solidFill>
                <a:latin typeface="Calibri"/>
              </a:rPr>
              <a:t>Some people who have the colon paxil price in pakistan can take proper skincare, the job of the partners, cigarette smoking, Freshstart stop the disease</a:t>
            </a:r>
            <a:br/>
            <a:r>
              <a:rPr b="false" i="false" strike="noStrike" sz="1200" u="none">
                <a:solidFill>
                  <a:srgbClr val="FFFFFF"/>
                </a:solidFill>
                <a:latin typeface="Calibri"/>
              </a:rPr>
              <a:t>alli shopping site</a:t>
            </a:r>
            <a:br/>
            <a:r>
              <a:rPr b="false" i="false" strike="noStrike" sz="1200" u="none">
                <a:solidFill>
                  <a:srgbClr val="FFFFFF"/>
                </a:solidFill>
                <a:latin typeface="Calibri"/>
              </a:rPr>
              <a:t>alli tabletten online bestellen schweiz</a:t>
            </a:r>
            <a:br/>
            <a:r>
              <a:rPr b="false" i="false" strike="noStrike" sz="1200" u="none">
                <a:solidFill>
                  <a:srgbClr val="FFFFFF"/>
                </a:solidFill>
                <a:latin typeface="Calibri"/>
              </a:rPr>
              <a:t>Neighborhood watch schemes sprouted up, and residents stopped and searched cars driving past their communities.</a:t>
            </a:r>
            <a:br/>
            <a:r>
              <a:rPr b="false" i="false" strike="noStrike" sz="1200" u="none">
                <a:solidFill>
                  <a:srgbClr val="FFFFFF"/>
                </a:solidFill>
                <a:latin typeface="Calibri"/>
              </a:rPr>
              <a:t>buy cheap alli uk</a:t>
            </a:r>
            <a:br/>
            <a:r>
              <a:rPr b="false" i="false" strike="noStrike" sz="1200" u="none">
                <a:solidFill>
                  <a:srgbClr val="FFFFFF"/>
                </a:solidFill>
                <a:latin typeface="Calibri"/>
              </a:rPr>
              <a:t>In the first few months of being on the injection I had a small amount of spotting, but right up until I had my last injection I had no periods, no pains, no mood swings at all</a:t>
            </a:r>
            <a:br/>
            <a:r>
              <a:rPr b="false" i="false" strike="noStrike" sz="1200" u="none">
                <a:solidFill>
                  <a:srgbClr val="FFFFFF"/>
                </a:solidFill>
                <a:latin typeface="Calibri"/>
              </a:rPr>
              <a:t>when will alli be for sale again</a:t>
            </a:r>
            <a:br/>
            <a:r>
              <a:rPr b="false" i="false" strike="noStrike" sz="1200" u="none">
                <a:solidFill>
                  <a:srgbClr val="FFFFFF"/>
                </a:solidFill>
                <a:latin typeface="Calibri"/>
              </a:rPr>
              <a:t>Anyway, I went back on Synthroid, which is miraculously working really well again</a:t>
            </a:r>
            <a:br/>
            <a:r>
              <a:rPr b="false" i="false" strike="noStrike" sz="1200" u="none">
                <a:solidFill>
                  <a:srgbClr val="FFFFFF"/>
                </a:solidFill>
                <a:latin typeface="Calibri"/>
              </a:rPr>
              <a:t>allitm orlistat 60mg refill pack</a:t>
            </a:r>
            <a:br/>
            <a:r>
              <a:rPr b="false" i="false" strike="noStrike" sz="1200" u="none">
                <a:solidFill>
                  <a:srgbClr val="FFFFFF"/>
                </a:solidFill>
                <a:latin typeface="Calibri"/>
              </a:rPr>
              <a:t>alli orlistat 120 mg</a:t>
            </a:r>
            <a:br/>
            <a:r>
              <a:rPr b="false" i="false" strike="noStrike" sz="1200" u="none">
                <a:solidFill>
                  <a:srgbClr val="FFFFFF"/>
                </a:solidFill>
                <a:latin typeface="Calibri"/>
              </a:rPr>
              <a:t>alli uk price boots</a:t>
            </a:r>
            <a:br/>
            <a:r>
              <a:rPr b="false" i="false" strike="noStrike" sz="1200" u="none">
                <a:solidFill>
                  <a:srgbClr val="FFFFFF"/>
                </a:solidFill>
                <a:latin typeface="Calibri"/>
              </a:rPr>
              <a:t>There are small nerves on the outer layer of the disc when these are exposed to the fluid from the inside of the disc it causes them to send pain signals</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alli diet pill printable coupon</a:t>
            </a:r>
            <a:br/>
            <a:r>
              <a:rPr b="false" i="false" strike="noStrike" sz="1200" u="none">
                <a:solidFill>
                  <a:srgbClr val="FFFFFF"/>
                </a:solidFill>
                <a:latin typeface="Calibri"/>
              </a:rPr>
              <a:t>alli kapseln online bestellen schweiz</a:t>
            </a:r>
            <a:br/>
            <a:r>
              <a:rPr b="false" i="false" strike="noStrike" sz="1200" u="none">
                <a:solidFill>
                  <a:srgbClr val="FFFFFF"/>
                </a:solidFill>
                <a:latin typeface="Calibri"/>
              </a:rPr>
              <a:t>alli online buy</a:t>
            </a:r>
            <a:br/>
            <a:r>
              <a:rPr b="false" i="false" strike="noStrike" sz="1200" u="none">
                <a:solidFill>
                  <a:srgbClr val="FFFFFF"/>
                </a:solidFill>
                <a:latin typeface="Calibri"/>
              </a:rPr>
              <a:t>Several disorders have compulsive behaviors but not obsessive thoughts</a:t>
            </a:r>
            <a:br/>
            <a:r>
              <a:rPr b="false" i="false" strike="noStrike" sz="1200" u="none">
                <a:solidFill>
                  <a:srgbClr val="FFFFFF"/>
                </a:solidFill>
                <a:latin typeface="Calibri"/>
              </a:rPr>
              <a:t>where can i buy alli online uk</a:t>
            </a:r>
            <a:br/>
            <a:r>
              <a:rPr b="false" i="false" strike="noStrike" sz="1200" u="none">
                <a:solidFill>
                  <a:srgbClr val="FFFFFF"/>
                </a:solidFill>
                <a:latin typeface="Calibri"/>
              </a:rPr>
              <a:t>The tablets should be stored at 77 degree Fahrenheit temperature and should be protected from humidity and moisture.</a:t>
            </a:r>
            <a:br/>
            <a:r>
              <a:rPr b="false" i="false" strike="noStrike" sz="1200" u="none">
                <a:solidFill>
                  <a:srgbClr val="FFFFFF"/>
                </a:solidFill>
                <a:latin typeface="Calibri"/>
              </a:rPr>
              <a:t>where can i buy alli orlistat</a:t>
            </a:r>
            <a:br/>
            <a:r>
              <a:rPr b="false" i="false" strike="noStrike" sz="1200" u="none">
                <a:solidFill>
                  <a:srgbClr val="FFFFFF"/>
                </a:solidFill>
                <a:latin typeface="Calibri"/>
              </a:rPr>
              <a:t>alli 120 count</a:t>
            </a:r>
            <a:br/>
            <a:r>
              <a:rPr b="false" i="false" strike="noStrike" sz="1200" u="none">
                <a:solidFill>
                  <a:srgbClr val="FFFFFF"/>
                </a:solidFill>
                <a:latin typeface="Calibri"/>
              </a:rPr>
              <a:t>alli for sale uk</a:t>
            </a:r>
            <a:br/>
            <a:r>
              <a:rPr b="false" i="false" strike="noStrike" sz="1200" u="none">
                <a:solidFill>
                  <a:srgbClr val="FFFFFF"/>
                </a:solidFill>
                <a:latin typeface="Calibri"/>
              </a:rPr>
              <a:t>International directory enquiries need to raise money fast Over the past five years, the overall credit to gross domestic product ratio in China has increased from 120 percent to nearly 200 percent</a:t>
            </a:r>
            <a:br/>
            <a:r>
              <a:rPr b="false" i="false" strike="noStrike" sz="1200" u="none">
                <a:solidFill>
                  <a:srgbClr val="FFFFFF"/>
                </a:solidFill>
                <a:latin typeface="Calibri"/>
              </a:rPr>
              <a:t>can you buy alli at shoppers drug mart</a:t>
            </a:r>
            <a:br/>
            <a:r>
              <a:rPr b="false" i="false" strike="noStrike" sz="1200" u="none">
                <a:solidFill>
                  <a:srgbClr val="FFFFFF"/>
                </a:solidFill>
                <a:latin typeface="Calibri"/>
              </a:rPr>
              <a:t>The percentages of patients healed (per protocol, n = 541) in this study are shown in Table 7.</a:t>
            </a:r>
            <a:br/>
            <a:r>
              <a:rPr b="false" i="false" strike="noStrike" sz="1200" u="none">
                <a:solidFill>
                  <a:srgbClr val="FFFFFF"/>
                </a:solidFill>
                <a:latin typeface="Calibri"/>
              </a:rPr>
              <a:t>alli 120 count refill pack</a:t>
            </a:r>
            <a:br/>
            <a:r>
              <a:rPr b="false" i="false" strike="noStrike" sz="1200" u="none">
                <a:solidFill>
                  <a:srgbClr val="FFFFFF"/>
                </a:solidFill>
                <a:latin typeface="Calibri"/>
              </a:rPr>
              <a:t>Falls ntig sollte die Anwendung bis zum vollstndigen Abklingen der Symptome ganz ausgesetzt werden.</a:t>
            </a:r>
            <a:br/>
            <a:r>
              <a:rPr b="false" i="false" strike="noStrike" sz="1200" u="none">
                <a:solidFill>
                  <a:srgbClr val="FFFFFF"/>
                </a:solidFill>
                <a:latin typeface="Calibri"/>
              </a:rPr>
              <a:t>alli prices at walmart</a:t>
            </a:r>
            <a:br/>
            <a:r>
              <a:rPr b="false" i="false" strike="noStrike" sz="1200" u="none">
                <a:solidFill>
                  <a:srgbClr val="FFFFFF"/>
                </a:solidFill>
                <a:latin typeface="Calibri"/>
              </a:rPr>
              <a:t>alli weight loss on sale</a:t>
            </a:r>
            <a:br/>
            <a:r>
              <a:rPr b="false" i="false" strike="noStrike" sz="1200" u="none">
                <a:solidFill>
                  <a:srgbClr val="FFFFFF"/>
                </a:solidFill>
                <a:latin typeface="Calibri"/>
              </a:rPr>
              <a:t>cheapest alli slimming tablets</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purchase alli</a:t>
            </a:r>
            <a:br/>
            <a:r>
              <a:rPr b="false" i="false" strike="noStrike" sz="1200" u="none">
                <a:solidFill>
                  <a:srgbClr val="FFFFFF"/>
                </a:solidFill>
                <a:latin typeface="Calibri"/>
              </a:rPr>
              <a:t>alli cost</a:t>
            </a:r>
            <a:br/>
            <a:r>
              <a:rPr b="false" i="false" strike="noStrike" sz="1200" u="none">
                <a:solidFill>
                  <a:srgbClr val="FFFFFF"/>
                </a:solidFill>
                <a:latin typeface="Calibri"/>
              </a:rPr>
              <a:t>alli 120mg uk</a:t>
            </a:r>
            <a:br/>
            <a:r>
              <a:rPr b="false" i="false" strike="noStrike" sz="1200" u="none">
                <a:solidFill>
                  <a:srgbClr val="FFFFFF"/>
                </a:solidFill>
                <a:latin typeface="Calibri"/>
              </a:rPr>
              <a:t>Do not reuse the syringe or the needle-free device</a:t>
            </a:r>
            <a:br/>
            <a:r>
              <a:rPr b="false" i="false" strike="noStrike" sz="1200" u="none">
                <a:solidFill>
                  <a:srgbClr val="FFFFFF"/>
                </a:solidFill>
                <a:latin typeface="Calibri"/>
              </a:rPr>
              <a:t>alli order canada</a:t>
            </a:r>
            <a:br/>
            <a:r>
              <a:rPr b="false" i="false" strike="noStrike" sz="1200" u="none">
                <a:solidFill>
                  <a:srgbClr val="FFFFFF"/>
                </a:solidFill>
                <a:latin typeface="Calibri"/>
              </a:rPr>
              <a:t>is alli back on sale</a:t>
            </a:r>
            <a:br/>
            <a:r>
              <a:rPr b="false" i="false" strike="noStrike" sz="1200" u="none">
                <a:solidFill>
                  <a:srgbClr val="FFFFFF"/>
                </a:solidFill>
                <a:latin typeface="Calibri"/>
              </a:rPr>
              <a:t>my alli in canada</a:t>
            </a:r>
            <a:br/>
            <a:r>
              <a:rPr b="false" i="false" strike="noStrike" sz="1200" u="none">
                <a:solidFill>
                  <a:srgbClr val="FFFFFF"/>
                </a:solidFill>
                <a:latin typeface="Calibri"/>
              </a:rPr>
              <a:t>alli coupon august 2012</a:t>
            </a:r>
            <a:br/>
            <a:r>
              <a:rPr b="false" i="false" strike="noStrike" sz="1200" u="none">
                <a:solidFill>
                  <a:srgbClr val="FFFFFF"/>
                </a:solidFill>
                <a:latin typeface="Calibri"/>
              </a:rPr>
              <a:t>order alli online uk</a:t>
            </a:r>
            <a:br/>
            <a:r>
              <a:rPr b="false" i="false" strike="noStrike" sz="1200" u="none">
                <a:solidFill>
                  <a:srgbClr val="FFFFFF"/>
                </a:solidFill>
                <a:latin typeface="Calibri"/>
              </a:rPr>
              <a:t>alli weight loss refill pack 120 ct</a:t>
            </a:r>
            <a:br/>
            <a:r>
              <a:rPr b="false" i="false" strike="noStrike" sz="1200" u="none">
                <a:solidFill>
                  <a:srgbClr val="FFFFFF"/>
                </a:solidFill>
                <a:latin typeface="Calibri"/>
              </a:rPr>
              <a:t>where can i buy alli now</a:t>
            </a:r>
            <a:br/>
            <a:r>
              <a:rPr b="false" i="false" strike="noStrike" sz="1200" u="none">
                <a:solidFill>
                  <a:srgbClr val="FFFFFF"/>
                </a:solidFill>
                <a:latin typeface="Calibri"/>
              </a:rPr>
              <a:t>alli orlistat australia</a:t>
            </a:r>
            <a:br/>
            <a:r>
              <a:rPr b="false" i="false" strike="noStrike" sz="1200" u="none">
                <a:solidFill>
                  <a:srgbClr val="FFFFFF"/>
                </a:solidFill>
                <a:latin typeface="Calibri"/>
              </a:rPr>
              <a:t>where to buy alli diet pills in australia</a:t>
            </a:r>
            <a:br/>
            <a:r>
              <a:rPr b="false" i="false" strike="noStrike" sz="1200" u="none">
                <a:solidFill>
                  <a:srgbClr val="FFFFFF"/>
                </a:solidFill>
                <a:latin typeface="Calibri"/>
              </a:rPr>
              <a:t>where to buy my alli in canada</a:t>
            </a:r>
            <a:br/>
            <a:r>
              <a:rPr b="false" i="false" strike="noStrike" sz="1200" u="none">
                <a:solidFill>
                  <a:srgbClr val="FFFFFF"/>
                </a:solidFill>
                <a:latin typeface="Calibri"/>
              </a:rPr>
              <a:t>alli weight loss walmart canada</a:t>
            </a:r>
            <a:br/>
            <a:r>
              <a:rPr b="false" i="false" strike="noStrike" sz="1200" u="none">
                <a:solidFill>
                  <a:srgbClr val="FFFFFF"/>
                </a:solidFill>
                <a:latin typeface="Calibri"/>
              </a:rPr>
              <a:t>Also the more you worry about it the worse you will feel</a:t>
            </a:r>
            <a:br/>
            <a:r>
              <a:rPr b="false" i="false" strike="noStrike" sz="1200" u="none">
                <a:solidFill>
                  <a:srgbClr val="FFFFFF"/>
                </a:solidFill>
                <a:latin typeface="Calibri"/>
              </a:rPr>
              <a:t>amazon alli uk</a:t>
            </a:r>
            <a:b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alli pills orlistat</a:t>
            </a:r>
            <a:br/>
            <a:r>
              <a:rPr b="false" i="false" strike="noStrike" sz="1200" u="none">
                <a:solidFill>
                  <a:srgbClr val="FFFFFF"/>
                </a:solidFill>
                <a:latin typeface="Calibri"/>
              </a:rPr>
              <a:t>where to buy alli pills in canada</a:t>
            </a:r>
            <a:br/>
            <a:r>
              <a:rPr b="false" i="false" strike="noStrike" sz="1200" u="none">
                <a:solidFill>
                  <a:srgbClr val="FFFFFF"/>
                </a:solidFill>
                <a:latin typeface="Calibri"/>
              </a:rPr>
              <a:t>alli slimming pills cheapest price</a:t>
            </a:r>
            <a:br/>
            <a:r>
              <a:rPr b="false" i="false" strike="noStrike" sz="1200" u="none">
                <a:solidFill>
                  <a:srgbClr val="FFFFFF"/>
                </a:solidFill>
                <a:latin typeface="Calibri"/>
              </a:rPr>
              <a:t>alli weight loss buy cheap</a:t>
            </a:r>
            <a:br/>
            <a:r>
              <a:rPr b="false" i="false" strike="noStrike" sz="1200" u="none">
                <a:solidFill>
                  <a:srgbClr val="FFFFFF"/>
                </a:solidFill>
                <a:latin typeface="Calibri"/>
              </a:rPr>
              <a:t>alli 120</a:t>
            </a:r>
            <a:br/>
            <a:r>
              <a:rPr b="false" i="false" strike="noStrike" sz="1200" u="none">
                <a:solidFill>
                  <a:srgbClr val="FFFFFF"/>
                </a:solidFill>
                <a:latin typeface="Calibri"/>
              </a:rPr>
              <a:t>alli weight loss pills best price</a:t>
            </a:r>
            <a:br/>
            <a:r>
              <a:rPr b="false" i="false" strike="noStrike" sz="1200" u="none">
                <a:solidFill>
                  <a:srgbClr val="FFFFFF"/>
                </a:solidFill>
                <a:latin typeface="Calibri"/>
              </a:rPr>
              <a:t>alli on sale</a:t>
            </a:r>
            <a:br/>
            <a:r>
              <a:rPr b="false" i="false" strike="noStrike" sz="1200" u="none">
                <a:solidFill>
                  <a:srgbClr val="FFFFFF"/>
                </a:solidFill>
                <a:latin typeface="Calibri"/>
              </a:rPr>
              <a:t>However, our price and cost for adapalene is very low and therefore we do not provide coupon for adapalene or Differin</a:t>
            </a:r>
            <a:br/>
            <a:r>
              <a:rPr b="false" i="false" strike="noStrike" sz="1200" u="none">
                <a:solidFill>
                  <a:srgbClr val="FFFFFF"/>
                </a:solidFill>
                <a:latin typeface="Calibri"/>
              </a:rPr>
              <a:t>find the cheapest alli best price</a:t>
            </a:r>
            <a:br/>
            <a:r>
              <a:rPr b="false" i="false" strike="noStrike" sz="1200" u="none">
                <a:solidFill>
                  <a:srgbClr val="FFFFFF"/>
                </a:solidFill>
                <a:latin typeface="Calibri"/>
              </a:rPr>
              <a:t>However, I hit my head at the same time but never mentioned it to the doctor as it didn&amp;rsquo;t hurt</a:t>
            </a:r>
            <a:br/>
            <a:r>
              <a:rPr b="false" i="false" strike="noStrike" sz="1200" u="none">
                <a:solidFill>
                  <a:srgbClr val="FFFFFF"/>
                </a:solidFill>
                <a:latin typeface="Calibri"/>
              </a:rPr>
              <a:t>how much does alli cost at costco</a:t>
            </a:r>
            <a:br/>
            <a:r>
              <a:rPr b="false" i="false" strike="noStrike" sz="1200" u="none">
                <a:solidFill>
                  <a:srgbClr val="FFFFFF"/>
                </a:solidFill>
                <a:latin typeface="Calibri"/>
              </a:rPr>
              <a:t>It is terrible, and I can't imagine what would happen if I didn't take it for a day or more</a:t>
            </a:r>
            <a:br/>
            <a:r>
              <a:rPr b="false" i="false" strike="noStrike" sz="1200" u="none">
                <a:solidFill>
                  <a:srgbClr val="FFFFFF"/>
                </a:solidFill>
                <a:latin typeface="Calibri"/>
              </a:rPr>
              <a:t>alli diet pills online pharmacy</a:t>
            </a:r>
            <a:br/>
            <a:r>
              <a:rPr b="false" i="false" strike="noStrike" sz="1200" u="none">
                <a:solidFill>
                  <a:srgbClr val="FFFFFF"/>
                </a:solidFill>
                <a:latin typeface="Calibri"/>
              </a:rPr>
              <a:t>�� 200000 � � [url=http://altad.ru/dal199-1573.html]� /url] � � ��� ���������, � � �������� ������ ������� ����  �� ltad.ru</a:t>
            </a:r>
            <a:br/>
            <a:r>
              <a:rPr b="false" i="false" strike="noStrike" sz="1200" u="none">
                <a:solidFill>
                  <a:srgbClr val="FFFFFF"/>
                </a:solidFill>
                <a:latin typeface="Calibri"/>
              </a:rPr>
              <a:t>where can i purchase alli diet pills</a:t>
            </a:r>
            <a:br/>
            <a:r>
              <a:rPr b="false" i="false" strike="noStrike" sz="1200" u="none">
                <a:solidFill>
                  <a:srgbClr val="FFFFFF"/>
                </a:solidFill>
                <a:latin typeface="Calibri"/>
              </a:rPr>
              <a:t>It started in one eye and after her rubbing it now it&amp;rsquo;s in both</a:t>
            </a:r>
            <a:br/>
            <a:r>
              <a:rPr b="false" i="false" strike="noStrike" sz="1200" u="none">
                <a:solidFill>
                  <a:srgbClr val="FFFFFF"/>
                </a:solidFill>
                <a:latin typeface="Calibri"/>
              </a:rPr>
              <a:t>where to purchase alli diet pills</a:t>
            </a:r>
            <a:b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alli weight loss tablets</a:t>
            </a:r>
            <a:br/>
            <a:r>
              <a:rPr b="false" i="false" strike="noStrike" sz="1200" u="none">
                <a:solidFill>
                  <a:srgbClr val="FFFFFF"/>
                </a:solidFill>
                <a:latin typeface="Calibri"/>
              </a:rPr>
              <a:t>alli where to buy in canada</a:t>
            </a:r>
            <a:br/>
            <a:r>
              <a:rPr b="false" i="false" strike="noStrike" sz="1200" u="none">
                <a:solidFill>
                  <a:srgbClr val="FFFFFF"/>
                </a:solidFill>
                <a:latin typeface="Calibri"/>
              </a:rPr>
              <a:t>coupon for alli</a:t>
            </a:r>
            <a:br/>
            <a:r>
              <a:rPr b="false" i="false" strike="noStrike" sz="1200" u="none">
                <a:solidFill>
                  <a:srgbClr val="FFFFFF"/>
                </a:solidFill>
                <a:latin typeface="Calibri"/>
              </a:rPr>
              <a:t>xenical 120 mg alli 60 mg</a:t>
            </a:r>
            <a:br/>
            <a:r>
              <a:rPr b="false" i="false" strike="noStrike" sz="1200" u="none">
                <a:solidFill>
                  <a:srgbClr val="FFFFFF"/>
                </a:solidFill>
                <a:latin typeface="Calibri"/>
              </a:rPr>
              <a:t>alli buy online europe</a:t>
            </a:r>
            <a:br/>
            <a:r>
              <a:rPr b="false" i="false" strike="noStrike" sz="1200" u="none">
                <a:solidFill>
                  <a:srgbClr val="FFFFFF"/>
                </a:solidFill>
                <a:latin typeface="Calibri"/>
              </a:rPr>
              <a:t>where can alli be purchased</a:t>
            </a:r>
            <a:br/>
            <a:r>
              <a:rPr b="false" i="false" strike="noStrike" sz="1200" u="none">
                <a:solidFill>
                  <a:srgbClr val="FFFFFF"/>
                </a:solidFill>
                <a:latin typeface="Calibri"/>
              </a:rPr>
              <a:t>They then explained what &amp;#39;silent&amp;#39; reflux is and said that every day I didn&amp;#39;t take the tablets, I was damaging my throat more</a:t>
            </a:r>
            <a:br/>
            <a:r>
              <a:rPr b="false" i="false" strike="noStrike" sz="1200" u="none">
                <a:solidFill>
                  <a:srgbClr val="FFFFFF"/>
                </a:solidFill>
                <a:latin typeface="Calibri"/>
              </a:rPr>
              <a:t>where can i buy alli in canada</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2015-12-20T01:16:37+04:00</dcterms:created>
  <dcterms:modified xsi:type="dcterms:W3CDTF">2015-12-20T01:16:37+04:00</dcterms:modified>
  <dc:title>Alli Coupons Target - Alli 120 Mg Capsules</dc:title>
  <dc:description>Walmart alli pills price, alli orlistat 60mg weight loss aid, is alli diet pills available in canada, alli cost at walgreens, buy cheap alli uk, alli weight loss on sale, alli coupon august 2012</dc:description>
  <dc:subject>Alli Coupons Target - Alli 120 Mg Capsules</dc:subject>
  <cp:keywords>alli coupon, where to buy alli orlistat, alli 60 mg hard capsules orlistat, where can i buy alli 2014, alli uk, alli cost at walgreens, alli for sale cheap, alli orlistat australia, alli weight loss walmart canada, alli on sale</cp:keywords>
  <cp:category/>
</cp:coreProperties>
</file>