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7.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Alli In Uk</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My 5 yr old has had fluid in her ears for about 4 months</a:t>
            </a:r>
            <a:br/>
            <a:r>
              <a:rPr b="false" i="false" strike="noStrike" sz="1200" u="none">
                <a:solidFill>
                  <a:srgbClr val="FFFFFF"/>
                </a:solidFill>
                <a:latin typeface="Calibri"/>
              </a:rPr>
              <a:t>alli sale week</a:t>
            </a:r>
            <a:br/>
            <a:r>
              <a:rPr b="false" i="false" strike="noStrike" sz="1200" u="none">
                <a:solidFill>
                  <a:srgbClr val="FFFFFF"/>
                </a:solidFill>
                <a:latin typeface="Calibri"/>
              </a:rPr>
              <a:t>buy alli online ebay</a:t>
            </a:r>
            <a:br/>
            <a:r>
              <a:rPr b="false" i="false" strike="noStrike" sz="1200" u="none">
                <a:solidFill>
                  <a:srgbClr val="FFFFFF"/>
                </a:solidFill>
                <a:latin typeface="Calibri"/>
              </a:rPr>
              <a:t>alli cost at walmart</a:t>
            </a:r>
            <a:br/>
            <a:r>
              <a:rPr b="false" i="false" strike="noStrike" sz="1200" u="none">
                <a:solidFill>
                  <a:srgbClr val="FFFFFF"/>
                </a:solidFill>
                <a:latin typeface="Calibri"/>
              </a:rPr>
              <a:t>I believe that some people do have these nightmares however.</a:t>
            </a:r>
            <a:br/>
            <a:r>
              <a:rPr b="false" i="false" strike="noStrike" sz="1200" u="none">
                <a:solidFill>
                  <a:srgbClr val="FFFFFF"/>
                </a:solidFill>
                <a:latin typeface="Calibri"/>
              </a:rPr>
              <a:t>printable coupon alli</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alli weight loss refill pack 120ct</a:t>
            </a:r>
            <a:br/>
            <a:r>
              <a:rPr b="false" i="false" strike="noStrike" sz="1200" u="none">
                <a:solidFill>
                  <a:srgbClr val="FFFFFF"/>
                </a:solidFill>
                <a:latin typeface="Calibri"/>
              </a:rPr>
              <a:t>alli diet pills to buy online</a:t>
            </a:r>
            <a:br/>
            <a:r>
              <a:rPr b="false" i="false" strike="noStrike" sz="1200" u="none">
                <a:solidFill>
                  <a:srgbClr val="FFFFFF"/>
                </a:solidFill>
                <a:latin typeface="Calibri"/>
              </a:rPr>
              <a:t>It seems that you are doing any unique trick</a:t>
            </a:r>
            <a:br/>
            <a:r>
              <a:rPr b="false" i="false" strike="noStrike" sz="1200" u="none">
                <a:solidFill>
                  <a:srgbClr val="FFFFFF"/>
                </a:solidFill>
                <a:latin typeface="Calibri"/>
              </a:rPr>
              <a:t>where can you buy alli weight loss pills</a:t>
            </a:r>
            <a:br/>
            <a:r>
              <a:rPr b="false" i="false" strike="noStrike" sz="1200" u="none">
                <a:solidFill>
                  <a:srgbClr val="FFFFFF"/>
                </a:solidFill>
                <a:latin typeface="Calibri"/>
              </a:rPr>
              <a:t>alli coupon 2012</a:t>
            </a:r>
            <a:br/>
            <a:r>
              <a:rPr b="false" i="false" strike="noStrike" sz="1200" u="none">
                <a:solidFill>
                  <a:srgbClr val="FFFFFF"/>
                </a:solidFill>
                <a:latin typeface="Calibri"/>
              </a:rPr>
              <a:t>Letface the particular facts in case an individual e ,looking with regard to some thing various with adult malesmanner equipment,� � , you actually include in order to search longer and difficult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alli tablets uk</a:t>
            </a:r>
            <a:br/>
            <a:r>
              <a:rPr b="false" i="false" strike="noStrike" sz="1200" u="none">
                <a:solidFill>
                  <a:srgbClr val="FFFFFF"/>
                </a:solidFill>
                <a:latin typeface="Calibri"/>
              </a:rPr>
              <a:t>where can i buy alli</a:t>
            </a:r>
            <a:br/>
            <a:r>
              <a:rPr b="false" i="false" strike="noStrike" sz="1200" u="none">
                <a:solidFill>
                  <a:srgbClr val="FFFFFF"/>
                </a:solidFill>
                <a:latin typeface="Calibri"/>
              </a:rPr>
              <a:t>buy generic alli</a:t>
            </a:r>
            <a:br/>
            <a:r>
              <a:rPr b="false" i="false" strike="noStrike" sz="1200" u="none">
                <a:solidFill>
                  <a:srgbClr val="FFFFFF"/>
                </a:solidFill>
                <a:latin typeface="Calibri"/>
              </a:rPr>
              <a:t>alli orlistat 60mg 150 capsules</a:t>
            </a:r>
            <a:br/>
            <a:r>
              <a:rPr b="false" i="false" strike="noStrike" sz="1200" u="none">
                <a:solidFill>
                  <a:srgbClr val="FFFFFF"/>
                </a:solidFill>
                <a:latin typeface="Calibri"/>
              </a:rPr>
              <a:t>buy alli online amazon uk</a:t>
            </a:r>
            <a:br/>
            <a:r>
              <a:rPr b="false" i="false" strike="noStrike" sz="1200" u="none">
                <a:solidFill>
                  <a:srgbClr val="FFFFFF"/>
                </a:solidFill>
                <a:latin typeface="Calibri"/>
              </a:rPr>
              <a:t>Your videos are brilliant and extremely informative</a:t>
            </a:r>
            <a:br/>
            <a:r>
              <a:rPr b="false" i="false" strike="noStrike" sz="1200" u="none">
                <a:solidFill>
                  <a:srgbClr val="FFFFFF"/>
                </a:solidFill>
                <a:latin typeface="Calibri"/>
              </a:rPr>
              <a:t>where can i buy alli diet pills in the uk</a:t>
            </a:r>
            <a:br/>
            <a:r>
              <a:rPr b="false" i="false" strike="noStrike" sz="1200" u="none">
                <a:solidFill>
                  <a:srgbClr val="FFFFFF"/>
                </a:solidFill>
                <a:latin typeface="Calibri"/>
              </a:rPr>
              <a:t>where to buy alli in canada</a:t>
            </a:r>
            <a:br/>
            <a:r>
              <a:rPr b="false" i="false" strike="noStrike" sz="1200" u="none">
                <a:solidFill>
                  <a:srgbClr val="FFFFFF"/>
                </a:solidFill>
                <a:latin typeface="Calibri"/>
              </a:rPr>
              <a:t>best price for alli diet pills</a:t>
            </a:r>
            <a:br/>
            <a:r>
              <a:rPr b="false" i="false" strike="noStrike" sz="1200" u="none">
                <a:solidFill>
                  <a:srgbClr val="FFFFFF"/>
                </a:solidFill>
                <a:latin typeface="Calibri"/>
              </a:rPr>
              <a:t>alli sales figures</a:t>
            </a:r>
            <a:br/>
            <a:r>
              <a:rPr b="false" i="false" strike="noStrike" sz="1200" u="none">
                <a:solidFill>
                  <a:srgbClr val="FFFFFF"/>
                </a:solidFill>
                <a:latin typeface="Calibri"/>
              </a:rPr>
              <a:t>compare alli prices uk</a:t>
            </a:r>
            <a:br/>
            <a:r>
              <a:rPr b="false" i="false" strike="noStrike" sz="1200" u="none">
                <a:solidFill>
                  <a:srgbClr val="FFFFFF"/>
                </a:solidFill>
                <a:latin typeface="Calibri"/>
              </a:rPr>
              <a:t>Your doctor will advise you to take the tablet before meals, without crushing or chewing them.</a:t>
            </a:r>
            <a:br/>
            <a:r>
              <a:rPr b="false" i="false" strike="noStrike" sz="1200" u="none">
                <a:solidFill>
                  <a:srgbClr val="FFFFFF"/>
                </a:solidFill>
                <a:latin typeface="Calibri"/>
              </a:rPr>
              <a:t>cheapest alli slimming pills</a:t>
            </a:r>
            <a:br/>
            <a:r>
              <a:rPr b="false" i="false" strike="noStrike" sz="1200" u="none">
                <a:solidFill>
                  <a:srgbClr val="FFFFFF"/>
                </a:solidFill>
                <a:latin typeface="Calibri"/>
              </a:rPr>
              <a:t>alli pills for cheap</a:t>
            </a:r>
            <a:br/>
            <a:r>
              <a:rPr b="false" i="false" strike="noStrike" sz="1200" u="none">
                <a:solidFill>
                  <a:srgbClr val="FFFFFF"/>
                </a:solidFill>
                <a:latin typeface="Calibri"/>
              </a:rPr>
              <a:t>alli online bestellen ch</a:t>
            </a:r>
            <a:br/>
            <a:r>
              <a:rPr b="false" i="false" strike="noStrike" sz="1200" u="none">
                <a:solidFill>
                  <a:srgbClr val="FFFFFF"/>
                </a:solidFill>
                <a:latin typeface="Calibri"/>
              </a:rPr>
              <a:t>alli stock shortage uk</a:t>
            </a:r>
            <a:br/>
            <a:r>
              <a:rPr b="false" i="false" strike="noStrike" sz="1200" u="none">
                <a:solidFill>
                  <a:srgbClr val="FFFFFF"/>
                </a:solidFill>
                <a:latin typeface="Calibri"/>
              </a:rPr>
              <a:t>When you have a panic attack, you think you're dying, can't breath, have to outside in the fresh air at any cost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cheapest store to buy alli</a:t>
            </a:r>
            <a:br/>
            <a:r>
              <a:rPr b="false" i="false" strike="noStrike" sz="1200" u="none">
                <a:solidFill>
                  <a:srgbClr val="FFFFFF"/>
                </a:solidFill>
                <a:latin typeface="Calibri"/>
              </a:rPr>
              <a:t>The mechanisms by which Minoxidil halts hair loss still aren&amp;rsquo;t fully understood.</a:t>
            </a:r>
            <a:br/>
            <a:r>
              <a:rPr b="false" i="false" strike="noStrike" sz="1200" u="none">
                <a:solidFill>
                  <a:srgbClr val="FFFFFF"/>
                </a:solidFill>
                <a:latin typeface="Calibri"/>
              </a:rPr>
              <a:t>alli 60mg refill pack 120 capsules</a:t>
            </a:r>
            <a:br/>
            <a:r>
              <a:rPr b="false" i="false" strike="noStrike" sz="1200" u="none">
                <a:solidFill>
                  <a:srgbClr val="FFFFFF"/>
                </a:solidFill>
                <a:latin typeface="Calibri"/>
              </a:rPr>
              <a:t>where can i buy alli in uk</a:t>
            </a:r>
            <a:br/>
            <a:r>
              <a:rPr b="false" i="false" strike="noStrike" sz="1200" u="none">
                <a:solidFill>
                  <a:srgbClr val="FFFFFF"/>
                </a:solidFill>
                <a:latin typeface="Calibri"/>
              </a:rPr>
              <a:t>alli amazon.co.uk</a:t>
            </a:r>
            <a:br/>
            <a:r>
              <a:rPr b="false" i="false" strike="noStrike" sz="1200" u="none">
                <a:solidFill>
                  <a:srgbClr val="FFFFFF"/>
                </a:solidFill>
                <a:latin typeface="Calibri"/>
              </a:rPr>
              <a:t>launch of alli in uk</a:t>
            </a:r>
            <a:br/>
            <a:r>
              <a:rPr b="false" i="false" strike="noStrike" sz="1200" u="none">
                <a:solidFill>
                  <a:srgbClr val="FFFFFF"/>
                </a:solidFill>
                <a:latin typeface="Calibri"/>
              </a:rPr>
              <a:t>alli weight loss purchase</a:t>
            </a:r>
            <a:br/>
            <a:r>
              <a:rPr b="false" i="false" strike="noStrike" sz="1200" u="none">
                <a:solidFill>
                  <a:srgbClr val="FFFFFF"/>
                </a:solidFill>
                <a:latin typeface="Calibri"/>
              </a:rPr>
              <a:t>is there a generic version of alli</a:t>
            </a:r>
            <a:br/>
            <a:r>
              <a:rPr b="false" i="false" strike="noStrike" sz="1200" u="none">
                <a:solidFill>
                  <a:srgbClr val="FFFFFF"/>
                </a:solidFill>
                <a:latin typeface="Calibri"/>
              </a:rPr>
              <a:t>For example, after five years of hair loss, the chance of success with Rogaine is severely reduced</a:t>
            </a:r>
            <a:br/>
            <a:r>
              <a:rPr b="false" i="false" strike="noStrike" sz="1200" u="none">
                <a:solidFill>
                  <a:srgbClr val="FFFFFF"/>
                </a:solidFill>
                <a:latin typeface="Calibri"/>
              </a:rPr>
              <a:t>buy alli cheap</a:t>
            </a:r>
            <a:br/>
            <a:r>
              <a:rPr b="false" i="false" strike="noStrike" sz="1200" u="none">
                <a:solidFill>
                  <a:srgbClr val="FFFFFF"/>
                </a:solidFill>
                <a:latin typeface="Calibri"/>
              </a:rPr>
              <a:t>Medical personnelrPare doing sales and marketing and pushing financial goals rather than [practicing] medicine.0M</a:t>
            </a:r>
            <a:br/>
            <a:r>
              <a:rPr b="false" i="false" strike="noStrike" sz="1200" u="none">
                <a:solidFill>
                  <a:srgbClr val="FFFFFF"/>
                </a:solidFill>
                <a:latin typeface="Calibri"/>
              </a:rPr>
              <a:t>alli slimming tablets 35 asda</a:t>
            </a:r>
            <a:br/>
            <a:r>
              <a:rPr b="false" i="false" strike="noStrike" sz="1200" u="none">
                <a:solidFill>
                  <a:srgbClr val="FFFFFF"/>
                </a:solidFill>
                <a:latin typeface="Calibri"/>
              </a:rPr>
              <a:t>alli orlistat where to buy</a:t>
            </a:r>
            <a:br/>
            <a:r>
              <a:rPr b="false" i="false" strike="noStrike" sz="1200" u="none">
                <a:solidFill>
                  <a:srgbClr val="FFFFFF"/>
                </a:solidFill>
                <a:latin typeface="Calibri"/>
              </a:rPr>
              <a:t>alli printable coupon 2012</a:t>
            </a:r>
            <a:br/>
            <a:r>
              <a:rPr b="false" i="false" strike="noStrike" sz="1200" u="none">
                <a:solidFill>
                  <a:srgbClr val="FFFFFF"/>
                </a:solidFill>
                <a:latin typeface="Calibri"/>
              </a:rPr>
              <a:t>where to buy alli online</a:t>
            </a:r>
            <a:br/>
            <a:r>
              <a:rPr b="false" i="false" strike="noStrike" sz="1200" u="none">
                <a:solidFill>
                  <a:srgbClr val="FFFFFF"/>
                </a:solidFill>
                <a:latin typeface="Calibri"/>
              </a:rPr>
              <a:t>alli diet pills amazon uk</a:t>
            </a:r>
            <a:br/>
            <a:r>
              <a:rPr b="false" i="false" strike="noStrike" sz="1200" u="none">
                <a:solidFill>
                  <a:srgbClr val="FFFFFF"/>
                </a:solidFill>
                <a:latin typeface="Calibri"/>
              </a:rPr>
              <a:t>alli cost xenical</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heard it can lower your blood levels</a:t>
            </a:r>
            <a:br/>
            <a:r>
              <a:rPr b="false" i="false" strike="noStrike" sz="1200" u="none">
                <a:solidFill>
                  <a:srgbClr val="FFFFFF"/>
                </a:solidFill>
                <a:latin typeface="Calibri"/>
              </a:rPr>
              <a:t>alli results orlistat</a:t>
            </a:r>
            <a:br/>
            <a:r>
              <a:rPr b="false" i="false" strike="noStrike" sz="1200" u="none">
                <a:solidFill>
                  <a:srgbClr val="FFFFFF"/>
                </a:solidFill>
                <a:latin typeface="Calibri"/>
              </a:rPr>
              <a:t>buy cheap alli online uk</a:t>
            </a:r>
            <a:br/>
            <a:r>
              <a:rPr b="false" i="false" strike="noStrike" sz="1200" u="none">
                <a:solidFill>
                  <a:srgbClr val="FFFFFF"/>
                </a:solidFill>
                <a:latin typeface="Calibri"/>
              </a:rPr>
              <a:t>alli shopping list</a:t>
            </a:r>
            <a:br/>
            <a:r>
              <a:rPr b="false" i="false" strike="noStrike" sz="1200" u="none">
                <a:solidFill>
                  <a:srgbClr val="FFFFFF"/>
                </a:solidFill>
                <a:latin typeface="Calibri"/>
              </a:rPr>
              <a:t>alli price increase</a:t>
            </a:r>
            <a:br/>
            <a:r>
              <a:rPr b="false" i="false" strike="noStrike" sz="1200" u="none">
                <a:solidFill>
                  <a:srgbClr val="FFFFFF"/>
                </a:solidFill>
                <a:latin typeface="Calibri"/>
              </a:rPr>
              <a:t>Do not take sertraline with a monoamine oxidase (MAO) inhibitor (eg, isocarboxazid [Marplan], phenelzine [Nardil], selegiline [Eldepryl], tranylcypromine [Parnate])</a:t>
            </a:r>
            <a:br/>
            <a:r>
              <a:rPr b="false" i="false" strike="noStrike" sz="1200" u="none">
                <a:solidFill>
                  <a:srgbClr val="FFFFFF"/>
                </a:solidFill>
                <a:latin typeface="Calibri"/>
              </a:rPr>
              <a:t>alli cheap uk</a:t>
            </a:r>
            <a:br/>
            <a:r>
              <a:rPr b="false" i="false" strike="noStrike" sz="1200" u="none">
                <a:solidFill>
                  <a:srgbClr val="FFFFFF"/>
                </a:solidFill>
                <a:latin typeface="Calibri"/>
              </a:rPr>
              <a:t>I have seen other posts referring to this site, it is no secret.</a:t>
            </a:r>
            <a:br/>
            <a:r>
              <a:rPr b="false" i="false" strike="noStrike" sz="1200" u="none">
                <a:solidFill>
                  <a:srgbClr val="FFFFFF"/>
                </a:solidFill>
                <a:latin typeface="Calibri"/>
              </a:rPr>
              <a:t>alli 120 refill best price</a:t>
            </a:r>
            <a:br/>
            <a:r>
              <a:rPr b="false" i="false" strike="noStrike" sz="1200" u="none">
                <a:solidFill>
                  <a:srgbClr val="FFFFFF"/>
                </a:solidFill>
                <a:latin typeface="Calibri"/>
              </a:rPr>
              <a:t>alli weight loss coupon 2012</a:t>
            </a:r>
            <a:br/>
            <a:r>
              <a:rPr b="false" i="false" strike="noStrike" sz="1200" u="none">
                <a:solidFill>
                  <a:srgbClr val="FFFFFF"/>
                </a:solidFill>
                <a:latin typeface="Calibri"/>
              </a:rPr>
              <a:t>where to buy alli</a:t>
            </a:r>
            <a:br/>
            <a:r>
              <a:rPr b="false" i="false" strike="noStrike" sz="1200" u="none">
                <a:solidFill>
                  <a:srgbClr val="FFFFFF"/>
                </a:solidFill>
                <a:latin typeface="Calibri"/>
              </a:rPr>
              <a:t>buy alli pills online uk</a:t>
            </a:r>
            <a:br/>
            <a:r>
              <a:rPr b="false" i="false" strike="noStrike" sz="1200" u="none">
                <a:solidFill>
                  <a:srgbClr val="FFFFFF"/>
                </a:solidFill>
                <a:latin typeface="Calibri"/>
              </a:rPr>
              <a:t>J&amp;J already paid millions to the government for improperly marketing Risperdal, and now it faces lawsuits filed by patients</a:t>
            </a:r>
            <a:br/>
            <a:r>
              <a:rPr b="false" i="false" strike="noStrike" sz="1200" u="none">
                <a:solidFill>
                  <a:srgbClr val="FFFFFF"/>
                </a:solidFill>
                <a:latin typeface="Calibri"/>
              </a:rPr>
              <a:t>alli mg</a:t>
            </a:r>
            <a:br/>
            <a:r>
              <a:rPr b="false" i="false" strike="noStrike" sz="1200" u="none">
                <a:solidFill>
                  <a:srgbClr val="FFFFFF"/>
                </a:solidFill>
                <a:latin typeface="Calibri"/>
              </a:rPr>
              <a:t>buy alli online amazon</a:t>
            </a:r>
            <a:br/>
            <a:r>
              <a:rPr b="false" i="false" strike="noStrike" sz="1200" u="none">
                <a:solidFill>
                  <a:srgbClr val="FFFFFF"/>
                </a:solidFill>
                <a:latin typeface="Calibri"/>
              </a:rPr>
              <a:t>alli for sale walmart</a:t>
            </a:r>
            <a:br/>
            <a:r>
              <a:rPr b="false" i="false" strike="noStrike" sz="1200" u="none">
                <a:solidFill>
                  <a:srgbClr val="FFFFFF"/>
                </a:solidFill>
                <a:latin typeface="Calibri"/>
              </a:rPr>
              <a:t>cost of alli at walmart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alli weight loss pills uk</a:t>
            </a:r>
            <a:br/>
            <a:r>
              <a:rPr b="false" i="false" strike="noStrike" sz="1200" u="none">
                <a:solidFill>
                  <a:srgbClr val="FFFFFF"/>
                </a:solidFill>
                <a:latin typeface="Calibri"/>
              </a:rPr>
              <a:t>alli online</a:t>
            </a:r>
            <a:br/>
            <a:r>
              <a:rPr b="false" i="false" strike="noStrike" sz="1200" u="none">
                <a:solidFill>
                  <a:srgbClr val="FFFFFF"/>
                </a:solidFill>
                <a:latin typeface="Calibri"/>
              </a:rPr>
              <a:t>alli buy usa</a:t>
            </a:r>
            <a:br/>
            <a:r>
              <a:rPr b="false" i="false" strike="noStrike" sz="1200" u="none">
                <a:solidFill>
                  <a:srgbClr val="FFFFFF"/>
                </a:solidFill>
                <a:latin typeface="Calibri"/>
              </a:rPr>
              <a:t>It does not cause the dangerous systemic side effects of Accutane, and it causes very little inflammation of the skin at all</a:t>
            </a:r>
            <a:br/>
            <a:r>
              <a:rPr b="false" i="false" strike="noStrike" sz="1200" u="none">
                <a:solidFill>
                  <a:srgbClr val="FFFFFF"/>
                </a:solidFill>
                <a:latin typeface="Calibri"/>
              </a:rPr>
              <a:t>price of alli</a:t>
            </a:r>
            <a:br/>
            <a:r>
              <a:rPr b="false" i="false" strike="noStrike" sz="1200" u="none">
                <a:solidFill>
                  <a:srgbClr val="FFFFFF"/>
                </a:solidFill>
                <a:latin typeface="Calibri"/>
              </a:rPr>
              <a:t>alli orlistat 60mg capsules weight loss aid</a:t>
            </a:r>
            <a:br/>
            <a:r>
              <a:rPr b="false" i="false" strike="noStrike" sz="1200" u="none">
                <a:solidFill>
                  <a:srgbClr val="FFFFFF"/>
                </a:solidFill>
                <a:latin typeface="Calibri"/>
              </a:rPr>
              <a:t>where can you buy alli diet pills</a:t>
            </a:r>
            <a:br/>
            <a:r>
              <a:rPr b="false" i="false" strike="noStrike" sz="1200" u="none">
                <a:solidFill>
                  <a:srgbClr val="FFFFFF"/>
                </a:solidFill>
                <a:latin typeface="Calibri"/>
              </a:rPr>
              <a:t>where to buy alli cheapest</a:t>
            </a:r>
            <a:br/>
            <a:r>
              <a:rPr b="false" i="false" strike="noStrike" sz="1200" u="none">
                <a:solidFill>
                  <a:srgbClr val="FFFFFF"/>
                </a:solidFill>
                <a:latin typeface="Calibri"/>
              </a:rPr>
              <a:t>alli online bestellen</a:t>
            </a:r>
            <a:br/>
            <a:r>
              <a:rPr b="false" i="false" strike="noStrike" sz="1200" u="none">
                <a:solidFill>
                  <a:srgbClr val="FFFFFF"/>
                </a:solidFill>
                <a:latin typeface="Calibri"/>
              </a:rPr>
              <a:t>Get all the above herbs perform the warm, corpora cavernosa, it has definitely helped</a:t>
            </a:r>
            <a:br/>
            <a:r>
              <a:rPr b="false" i="false" strike="noStrike" sz="1200" u="none">
                <a:solidFill>
                  <a:srgbClr val="FFFFFF"/>
                </a:solidFill>
                <a:latin typeface="Calibri"/>
              </a:rPr>
              <a:t>alli shop sydney</a:t>
            </a:r>
            <a:br/>
            <a:r>
              <a:rPr b="false" i="false" strike="noStrike" sz="1200" u="none">
                <a:solidFill>
                  <a:srgbClr val="FFFFFF"/>
                </a:solidFill>
                <a:latin typeface="Calibri"/>
              </a:rPr>
              <a:t>I was lucky enough to fall into the "no cost" catagory</a:t>
            </a:r>
            <a:br/>
            <a:r>
              <a:rPr b="false" i="false" strike="noStrike" sz="1200" u="none">
                <a:solidFill>
                  <a:srgbClr val="FFFFFF"/>
                </a:solidFill>
                <a:latin typeface="Calibri"/>
              </a:rPr>
              <a:t>alli tablets amazon</a:t>
            </a:r>
            <a:br/>
            <a:r>
              <a:rPr b="false" i="false" strike="noStrike" sz="1200" u="none">
                <a:solidFill>
                  <a:srgbClr val="FFFFFF"/>
                </a:solidFill>
                <a:latin typeface="Calibri"/>
              </a:rPr>
              <a:t>I have been on 125 Levothyroxine for 30 years .</a:t>
            </a:r>
            <a:br/>
            <a:r>
              <a:rPr b="false" i="false" strike="noStrike" sz="1200" u="none">
                <a:solidFill>
                  <a:srgbClr val="FFFFFF"/>
                </a:solidFill>
                <a:latin typeface="Calibri"/>
              </a:rPr>
              <a:t>order alli weight loss pills</a:t>
            </a:r>
            <a:br/>
            <a:r>
              <a:rPr b="false" i="false" strike="noStrike" sz="1200" u="none">
                <a:solidFill>
                  <a:srgbClr val="FFFFFF"/>
                </a:solidFill>
                <a:latin typeface="Calibri"/>
              </a:rPr>
              <a:t>Cost does come into a lot of decisions that drs have to make, they are incentivised to come in on budget</a:t>
            </a:r>
            <a:br/>
            <a:r>
              <a:rPr b="false" i="false" strike="noStrike" sz="1200" u="none">
                <a:solidFill>
                  <a:srgbClr val="FFFFFF"/>
                </a:solidFill>
                <a:latin typeface="Calibri"/>
              </a:rPr>
              <a:t>alli online banking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best price alli pills</a:t>
            </a:r>
            <a:br/>
            <a:r>
              <a:rPr b="false" i="false" strike="noStrike" sz="1200" u="none">
                <a:solidFill>
                  <a:srgbClr val="FFFFFF"/>
                </a:solidFill>
                <a:latin typeface="Calibri"/>
              </a:rPr>
              <a:t>where can you buy alli</a:t>
            </a:r>
            <a:br/>
            <a:r>
              <a:rPr b="false" i="false" strike="noStrike" sz="1200" u="none">
                <a:solidFill>
                  <a:srgbClr val="FFFFFF"/>
                </a:solidFill>
                <a:latin typeface="Calibri"/>
              </a:rPr>
              <a:t>alli costine</a:t>
            </a:r>
            <a:br/>
            <a:r>
              <a:rPr b="false" i="false" strike="noStrike" sz="1200" u="none">
                <a:solidFill>
                  <a:srgbClr val="FFFFFF"/>
                </a:solidFill>
                <a:latin typeface="Calibri"/>
              </a:rPr>
              <a:t>Now angry that my child was going through such feelings of horror, I tried to contact the therapist the next day in hopes of getting an answer, only to find out that he had quite his job that day</a:t>
            </a:r>
            <a:br/>
            <a:r>
              <a:rPr b="false" i="false" strike="noStrike" sz="1200" u="none">
                <a:solidFill>
                  <a:srgbClr val="FFFFFF"/>
                </a:solidFill>
                <a:latin typeface="Calibri"/>
              </a:rPr>
              <a:t>where can i order alli</a:t>
            </a:r>
            <a:br/>
            <a:r>
              <a:rPr b="false" i="false" strike="noStrike" sz="1200" u="none">
                <a:solidFill>
                  <a:srgbClr val="FFFFFF"/>
                </a:solidFill>
                <a:latin typeface="Calibri"/>
              </a:rPr>
              <a:t>Differin gel 0.3 is the best scar treatment, topical acne treatment, acne scar treatment, acne home remedies, best acne spot treatment, home remedies for acne</a:t>
            </a:r>
            <a:br/>
            <a:r>
              <a:rPr b="false" i="false" strike="noStrike" sz="1200" u="none">
                <a:solidFill>
                  <a:srgbClr val="FFFFFF"/>
                </a:solidFill>
                <a:latin typeface="Calibri"/>
              </a:rPr>
              <a:t>ordering alli in canada</a:t>
            </a:r>
            <a:br/>
            <a:r>
              <a:rPr b="false" i="false" strike="noStrike" sz="1200" u="none">
                <a:solidFill>
                  <a:srgbClr val="FFFFFF"/>
                </a:solidFill>
                <a:latin typeface="Calibri"/>
              </a:rPr>
              <a:t>best price alli</a:t>
            </a:r>
            <a:br/>
            <a:r>
              <a:rPr b="false" i="false" strike="noStrike" sz="1200" u="none">
                <a:solidFill>
                  <a:srgbClr val="FFFFFF"/>
                </a:solidFill>
                <a:latin typeface="Calibri"/>
              </a:rPr>
              <a:t>where to buy alli diet pills online</a:t>
            </a:r>
            <a:br/>
            <a:r>
              <a:rPr b="false" i="false" strike="noStrike" sz="1200" u="none">
                <a:solidFill>
                  <a:srgbClr val="FFFFFF"/>
                </a:solidFill>
                <a:latin typeface="Calibri"/>
              </a:rPr>
              <a:t>how much does alli cost at walgreens</a:t>
            </a:r>
            <a:br/>
            <a:r>
              <a:rPr b="false" i="false" strike="noStrike" sz="1200" u="none">
                <a:solidFill>
                  <a:srgbClr val="FFFFFF"/>
                </a:solidFill>
                <a:latin typeface="Calibri"/>
              </a:rPr>
              <a:t>The true extent of this problem may be unknown</a:t>
            </a:r>
            <a:br/>
            <a:r>
              <a:rPr b="false" i="false" strike="noStrike" sz="1200" u="none">
                <a:solidFill>
                  <a:srgbClr val="FFFFFF"/>
                </a:solidFill>
                <a:latin typeface="Calibri"/>
              </a:rPr>
              <a:t>order alli pills online</a:t>
            </a:r>
            <a:br/>
            <a:r>
              <a:rPr b="false" i="false" strike="noStrike" sz="1200" u="none">
                <a:solidFill>
                  <a:srgbClr val="FFFFFF"/>
                </a:solidFill>
                <a:latin typeface="Calibri"/>
              </a:rPr>
              <a:t>alli diet pills costco</a:t>
            </a:r>
            <a:br/>
            <a:r>
              <a:rPr b="false" i="false" strike="noStrike" sz="1200" u="none">
                <a:solidFill>
                  <a:srgbClr val="FFFFFF"/>
                </a:solidFill>
                <a:latin typeface="Calibri"/>
              </a:rPr>
              <a:t>alli weight loss pills prices</a:t>
            </a:r>
            <a:br/>
            <a:r>
              <a:rPr b="false" i="false" strike="noStrike" sz="1200" u="none">
                <a:solidFill>
                  <a:srgbClr val="FFFFFF"/>
                </a:solidFill>
                <a:latin typeface="Calibri"/>
              </a:rPr>
              <a:t>alli coupon december 2012</a:t>
            </a:r>
            <a:br/>
            <a:r>
              <a:rPr b="false" i="false" strike="noStrike" sz="1200" u="none">
                <a:solidFill>
                  <a:srgbClr val="FFFFFF"/>
                </a:solidFill>
                <a:latin typeface="Calibri"/>
              </a:rPr>
              <a:t>IF it could be PROVED that it really WAS necessary ...</a:t>
            </a:r>
            <a:br/>
            <a:r>
              <a:rPr b="false" i="false" strike="noStrike" sz="1200" u="none">
                <a:solidFill>
                  <a:srgbClr val="FFFFFF"/>
                </a:solidFill>
                <a:latin typeface="Calibri"/>
              </a:rPr>
              <a:t>alli 120 capsules walmart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alli weight loss pills</a:t>
            </a:r>
            <a:br/>
            <a:r>
              <a:rPr b="false" i="false" strike="noStrike" sz="1200" u="none">
                <a:solidFill>
                  <a:srgbClr val="FFFFFF"/>
                </a:solidFill>
                <a:latin typeface="Calibri"/>
              </a:rPr>
              <a:t>Of course, Seguro Popular might turn out, over the next few years, to be unsustainable</a:t>
            </a:r>
            <a:br/>
            <a:r>
              <a:rPr b="false" i="false" strike="noStrike" sz="1200" u="none">
                <a:solidFill>
                  <a:srgbClr val="FFFFFF"/>
                </a:solidFill>
                <a:latin typeface="Calibri"/>
              </a:rPr>
              <a:t>alli diet pills uk boots</a:t>
            </a:r>
            <a:br/>
            <a:r>
              <a:rPr b="false" i="false" strike="noStrike" sz="1200" u="none">
                <a:solidFill>
                  <a:srgbClr val="FFFFFF"/>
                </a:solidFill>
                <a:latin typeface="Calibri"/>
              </a:rPr>
              <a:t>alli orlistat 60mg capsules refill pack</a:t>
            </a:r>
            <a:br/>
            <a:r>
              <a:rPr b="false" i="false" strike="noStrike" sz="1200" u="none">
                <a:solidFill>
                  <a:srgbClr val="FFFFFF"/>
                </a:solidFill>
                <a:latin typeface="Calibri"/>
              </a:rPr>
              <a:t>where to buy alli diet pill orlistat</a:t>
            </a:r>
            <a:br/>
            <a:r>
              <a:rPr b="false" i="false" strike="noStrike" sz="1200" u="none">
                <a:solidFill>
                  <a:srgbClr val="FFFFFF"/>
                </a:solidFill>
                <a:latin typeface="Calibri"/>
              </a:rPr>
              <a:t>alli tablets best price</a:t>
            </a:r>
            <a:br/>
            <a:r>
              <a:rPr b="false" i="false" strike="noStrike" sz="1200" u="none">
                <a:solidFill>
                  <a:srgbClr val="FFFFFF"/>
                </a:solidFill>
                <a:latin typeface="Calibri"/>
              </a:rPr>
              <a:t>It seems that you are doing any unique trick</a:t>
            </a:r>
            <a:br/>
            <a:r>
              <a:rPr b="false" i="false" strike="noStrike" sz="1200" u="none">
                <a:solidFill>
                  <a:srgbClr val="FFFFFF"/>
                </a:solidFill>
                <a:latin typeface="Calibri"/>
              </a:rPr>
              <a:t>alli tablets availability</a:t>
            </a:r>
            <a:br/>
            <a:r>
              <a:rPr b="false" i="false" strike="noStrike" sz="1200" u="none">
                <a:solidFill>
                  <a:srgbClr val="FFFFFF"/>
                </a:solidFill>
                <a:latin typeface="Calibri"/>
              </a:rPr>
              <a:t>Binding is independent of the serum concentration within the therapeutically relevant range</a:t>
            </a:r>
            <a:br/>
            <a:r>
              <a:rPr b="false" i="false" strike="noStrike" sz="1200" u="none">
                <a:solidFill>
                  <a:srgbClr val="FFFFFF"/>
                </a:solidFill>
                <a:latin typeface="Calibri"/>
              </a:rPr>
              <a:t>alli canada diet pills</a:t>
            </a:r>
            <a:br/>
            <a:r>
              <a:rPr b="false" i="false" strike="noStrike" sz="1200" u="none">
                <a:solidFill>
                  <a:srgbClr val="FFFFFF"/>
                </a:solidFill>
                <a:latin typeface="Calibri"/>
              </a:rPr>
              <a:t>Sometimes medication akone is not the answer</a:t>
            </a:r>
            <a:br/>
            <a:r>
              <a:rPr b="false" i="false" strike="noStrike" sz="1200" u="none">
                <a:solidFill>
                  <a:srgbClr val="FFFFFF"/>
                </a:solidFill>
                <a:latin typeface="Calibri"/>
              </a:rPr>
              <a:t>alli orlistat online bestellen</a:t>
            </a:r>
            <a:br/>
            <a:r>
              <a:rPr b="false" i="false" strike="noStrike" sz="1200" u="none">
                <a:solidFill>
                  <a:srgbClr val="FFFFFF"/>
                </a:solidFill>
                <a:latin typeface="Calibri"/>
              </a:rPr>
              <a:t>alli (orlistat 60 mg) de los laboratorios glaxosmithkline (gsk)</a:t>
            </a:r>
            <a:br/>
            <a:r>
              <a:rPr b="false" i="false" strike="noStrike" sz="1200" u="none">
                <a:solidFill>
                  <a:srgbClr val="FFFFFF"/>
                </a:solidFill>
                <a:latin typeface="Calibri"/>
              </a:rPr>
              <a:t>buy alli online uk cheap</a:t>
            </a:r>
            <a:br/>
            <a:r>
              <a:rPr b="false" i="false" strike="noStrike" sz="1200" u="none">
                <a:solidFill>
                  <a:srgbClr val="FFFFFF"/>
                </a:solidFill>
                <a:latin typeface="Calibri"/>
              </a:rPr>
              <a:t>My dose has been raised once in the past three months</a:t>
            </a:r>
            <a:br/>
            <a:r>
              <a:rPr b="false" i="false" strike="noStrike" sz="1200" u="none">
                <a:solidFill>
                  <a:srgbClr val="FFFFFF"/>
                </a:solidFill>
                <a:latin typeface="Calibri"/>
              </a:rPr>
              <a:t>alli coupons printable april 2013</a:t>
            </a:r>
            <a:br/>
            <a:r>
              <a:rPr b="false" i="false" strike="noStrike" sz="1200" u="none">
                <a:solidFill>
                  <a:srgbClr val="FFFFFF"/>
                </a:solidFill>
                <a:latin typeface="Calibri"/>
              </a:rPr>
              <a:t>can i buy alli over the counter in uk</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canada walmart</a:t>
            </a:r>
            <a:br/>
            <a:r>
              <a:rPr b="false" i="false" strike="noStrike" sz="1200" u="none">
                <a:solidFill>
                  <a:srgbClr val="FFFFFF"/>
                </a:solidFill>
                <a:latin typeface="Calibri"/>
              </a:rPr>
              <a:t>Poetkom godine opet je eka kemoterapija, koju bi htjeli izbjei, ali u isto vrijeme se bojim, da nema alternative, koja bi ju mogla izlijeiti</a:t>
            </a:r>
            <a:br/>
            <a:r>
              <a:rPr b="false" i="false" strike="noStrike" sz="1200" u="none">
                <a:solidFill>
                  <a:srgbClr val="FFFFFF"/>
                </a:solidFill>
                <a:latin typeface="Calibri"/>
              </a:rPr>
              <a:t>can you buy alli in the uk</a:t>
            </a:r>
            <a:br/>
            <a:r>
              <a:rPr b="false" i="false" strike="noStrike" sz="1200" u="none">
                <a:solidFill>
                  <a:srgbClr val="FFFFFF"/>
                </a:solidFill>
                <a:latin typeface="Calibri"/>
              </a:rPr>
              <a:t>cheapest place to buy alli uk</a:t>
            </a:r>
            <a:br/>
            <a:r>
              <a:rPr b="false" i="false" strike="noStrike" sz="1200" u="none">
                <a:solidFill>
                  <a:srgbClr val="FFFFFF"/>
                </a:solidFill>
                <a:latin typeface="Calibri"/>
              </a:rPr>
              <a:t>buy alli diet pills online</a:t>
            </a:r>
            <a:br/>
            <a:r>
              <a:rPr b="false" i="false" strike="noStrike" sz="1200" u="none">
                <a:solidFill>
                  <a:srgbClr val="FFFFFF"/>
                </a:solidFill>
                <a:latin typeface="Calibri"/>
              </a:rPr>
              <a:t>buy alli diet pills cheap</a:t>
            </a:r>
            <a:br/>
            <a:r>
              <a:rPr b="false" i="false" strike="noStrike" sz="1200" u="none">
                <a:solidFill>
                  <a:srgbClr val="FFFFFF"/>
                </a:solidFill>
                <a:latin typeface="Calibri"/>
              </a:rPr>
              <a:t>alli 120 ct refill</a:t>
            </a:r>
            <a:br/>
            <a:r>
              <a:rPr b="false" i="false" strike="noStrike" sz="1200" u="none">
                <a:solidFill>
                  <a:srgbClr val="FFFFFF"/>
                </a:solidFill>
                <a:latin typeface="Calibri"/>
              </a:rPr>
              <a:t>60 mg orlistat (alli)</a:t>
            </a:r>
            <a:br/>
            <a:r>
              <a:rPr b="false" i="false" strike="noStrike" sz="1200" u="none">
                <a:solidFill>
                  <a:srgbClr val="FFFFFF"/>
                </a:solidFill>
                <a:latin typeface="Calibri"/>
              </a:rPr>
              <a:t>weight loss pills alli uk</a:t>
            </a:r>
            <a:br/>
            <a:r>
              <a:rPr b="false" i="false" strike="noStrike" sz="1200" u="none">
                <a:solidFill>
                  <a:srgbClr val="FFFFFF"/>
                </a:solidFill>
                <a:latin typeface="Calibri"/>
              </a:rPr>
              <a:t>buy alli pills canada</a:t>
            </a:r>
            <a:br/>
            <a:r>
              <a:rPr b="false" i="false" strike="noStrike" sz="1200" u="none">
                <a:solidFill>
                  <a:srgbClr val="FFFFFF"/>
                </a:solidFill>
                <a:latin typeface="Calibri"/>
              </a:rPr>
              <a:t>buy alli online canada</a:t>
            </a:r>
            <a:br/>
            <a:r>
              <a:rPr b="false" i="false" strike="noStrike" sz="1200" u="none">
                <a:solidFill>
                  <a:srgbClr val="FFFFFF"/>
                </a:solidFill>
                <a:latin typeface="Calibri"/>
              </a:rPr>
              <a:t>Do concur with your doctor and follow his directions completely when you are taking Griseofulvin.</a:t>
            </a:r>
            <a:br/>
            <a:r>
              <a:rPr b="false" i="false" strike="noStrike" sz="1200" u="none">
                <a:solidFill>
                  <a:srgbClr val="FFFFFF"/>
                </a:solidFill>
                <a:latin typeface="Calibri"/>
              </a:rPr>
              <a:t>alli weight-loss aid orlistat 60mg capsules starter pack</a:t>
            </a:r>
            <a:br/>
            <a:r>
              <a:rPr b="false" i="false" strike="noStrike" sz="1200" u="none">
                <a:solidFill>
                  <a:srgbClr val="FFFFFF"/>
                </a:solidFill>
                <a:latin typeface="Calibri"/>
              </a:rPr>
              <a:t>alli 60 mg di orlistat</a:t>
            </a:r>
            <a:br/>
            <a:r>
              <a:rPr b="false" i="false" strike="noStrike" sz="1200" u="none">
                <a:solidFill>
                  <a:srgbClr val="FFFFFF"/>
                </a:solidFill>
                <a:latin typeface="Calibri"/>
              </a:rPr>
              <a:t>alli sale</a:t>
            </a:r>
            <a:br/>
            <a:r>
              <a:rPr b="false" i="false" strike="noStrike" sz="1200" u="none">
                <a:solidFill>
                  <a:srgbClr val="FFFFFF"/>
                </a:solidFill>
                <a:latin typeface="Calibri"/>
              </a:rPr>
              <a:t>Que Deus nos ajude s ele tem poder pra curar todas as enfermidades amem</a:t>
            </a:r>
            <a:br/>
            <a:r>
              <a:rPr b="false" i="false" strike="noStrike" sz="1200" u="none">
                <a:solidFill>
                  <a:srgbClr val="FFFFFF"/>
                </a:solidFill>
                <a:latin typeface="Calibri"/>
              </a:rPr>
              <a:t>alli coupon target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for sale online</a:t>
            </a:r>
            <a:br/>
            <a:r>
              <a:rPr b="false" i="false" strike="noStrike" sz="1200" u="none">
                <a:solidFill>
                  <a:srgbClr val="FFFFFF"/>
                </a:solidFill>
                <a:latin typeface="Calibri"/>
              </a:rPr>
              <a:t>Ademdel principio activo furosemida (D.C.I ), los restantes componentes son: lactosa monohidrato, almide ma almide mapregelatinizado, talco, estearato magnco y sce coloidal anhidra.</a:t>
            </a:r>
            <a:br/>
            <a:r>
              <a:rPr b="false" i="false" strike="noStrike" sz="1200" u="none">
                <a:solidFill>
                  <a:srgbClr val="FFFFFF"/>
                </a:solidFill>
                <a:latin typeface="Calibri"/>
              </a:rPr>
              <a:t>order alli</a:t>
            </a:r>
            <a:br/>
            <a:r>
              <a:rPr b="false" i="false" strike="noStrike" sz="1200" u="none">
                <a:solidFill>
                  <a:srgbClr val="FFFFFF"/>
                </a:solidFill>
                <a:latin typeface="Calibri"/>
              </a:rPr>
              <a:t>alli reviews 2013 uk</a:t>
            </a:r>
            <a:br/>
            <a:r>
              <a:rPr b="false" i="false" strike="noStrike" sz="1200" u="none">
                <a:solidFill>
                  <a:srgbClr val="FFFFFF"/>
                </a:solidFill>
                <a:latin typeface="Calibri"/>
              </a:rPr>
              <a:t>Generic Differin works just as good as brand Differin but the price is much lower</a:t>
            </a:r>
            <a:br/>
            <a:r>
              <a:rPr b="false" i="false" strike="noStrike" sz="1200" u="none">
                <a:solidFill>
                  <a:srgbClr val="FFFFFF"/>
                </a:solidFill>
                <a:latin typeface="Calibri"/>
              </a:rPr>
              <a:t>alli in canada</a:t>
            </a:r>
            <a:br/>
            <a:r>
              <a:rPr b="false" i="false" strike="noStrike" sz="1200" u="none">
                <a:solidFill>
                  <a:srgbClr val="FFFFFF"/>
                </a:solidFill>
                <a:latin typeface="Calibri"/>
              </a:rPr>
              <a:t>But at the People's Pharmacy, we've worried about generics for years now</a:t>
            </a:r>
            <a:br/>
            <a:r>
              <a:rPr b="false" i="false" strike="noStrike" sz="1200" u="none">
                <a:solidFill>
                  <a:srgbClr val="FFFFFF"/>
                </a:solidFill>
                <a:latin typeface="Calibri"/>
              </a:rPr>
              <a:t>who has alli in stock uk</a:t>
            </a:r>
            <a:br/>
            <a:r>
              <a:rPr b="false" i="false" strike="noStrike" sz="1200" u="none">
                <a:solidFill>
                  <a:srgbClr val="FFFFFF"/>
                </a:solidFill>
                <a:latin typeface="Calibri"/>
              </a:rPr>
              <a:t>Some dieters lost far more weight</a:t>
            </a:r>
            <a:br/>
            <a:r>
              <a:rPr b="false" i="false" strike="noStrike" sz="1200" u="none">
                <a:solidFill>
                  <a:srgbClr val="FFFFFF"/>
                </a:solidFill>
                <a:latin typeface="Calibri"/>
              </a:rPr>
              <a:t>alli weight loss pill printable coupon</a:t>
            </a:r>
            <a:br/>
            <a:r>
              <a:rPr b="false" i="false" strike="noStrike" sz="1200" u="none">
                <a:solidFill>
                  <a:srgbClr val="FFFFFF"/>
                </a:solidFill>
                <a:latin typeface="Calibri"/>
              </a:rPr>
              <a:t>best price for alli weight loss</a:t>
            </a:r>
            <a:br/>
            <a:r>
              <a:rPr b="false" i="false" strike="noStrike" sz="1200" u="none">
                <a:solidFill>
                  <a:srgbClr val="FFFFFF"/>
                </a:solidFill>
                <a:latin typeface="Calibri"/>
              </a:rPr>
              <a:t>, lotrel pictures buy lotrel 50mg 180 tablets buy discount lotrel in australia buy lotrel money order buy cheap discount online lotrel lotrel c.o.d</a:t>
            </a:r>
            <a:br/>
            <a:r>
              <a:rPr b="false" i="false" strike="noStrike" sz="1200" u="none">
                <a:solidFill>
                  <a:srgbClr val="FFFFFF"/>
                </a:solidFill>
                <a:latin typeface="Calibri"/>
              </a:rPr>
              <a:t>can i buy alli at walmart in canada</a:t>
            </a:r>
            <a:br/>
            <a:r>
              <a:rPr b="false" i="false" strike="noStrike" sz="1200" u="none">
                <a:solidFill>
                  <a:srgbClr val="FFFFFF"/>
                </a:solidFill>
                <a:latin typeface="Calibri"/>
              </a:rPr>
              <a:t>can i buy alli online</a:t>
            </a:r>
            <a:br/>
            <a:r>
              <a:rPr b="false" i="false" strike="noStrike" sz="1200" u="none">
                <a:solidFill>
                  <a:srgbClr val="FFFFFF"/>
                </a:solidFill>
                <a:latin typeface="Calibri"/>
              </a:rPr>
              <a:t>alli diet pills walmart canada</a:t>
            </a:r>
            <a:br/>
            <a:r>
              <a:rPr b="false" i="false" strike="noStrike" sz="1200" u="none">
                <a:solidFill>
                  <a:srgbClr val="FFFFFF"/>
                </a:solidFill>
                <a:latin typeface="Calibri"/>
              </a:rPr>
              <a:t>alli uk buy</a:t>
            </a:r>
            <a:br/>
            <a:r>
              <a:rPr b="false" i="false" strike="noStrike" sz="1200" u="none">
                <a:solidFill>
                  <a:srgbClr val="FFFFFF"/>
                </a:solidFill>
                <a:latin typeface="Calibri"/>
              </a:rPr>
              <a:t>alli- orlistat 60mg capsules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weight-loss aid orlistat 60mg capsules</a:t>
            </a:r>
            <a:br/>
            <a:r>
              <a:rPr b="false" i="false" strike="noStrike" sz="1200" u="none">
                <a:solidFill>
                  <a:srgbClr val="FFFFFF"/>
                </a:solidFill>
                <a:latin typeface="Calibri"/>
              </a:rPr>
              <a:t>alli weight loss printable coupon 2013</a:t>
            </a:r>
            <a:br/>
            <a:r>
              <a:rPr b="false" i="false" strike="noStrike" sz="1200" u="none">
                <a:solidFill>
                  <a:srgbClr val="FFFFFF"/>
                </a:solidFill>
                <a:latin typeface="Calibri"/>
              </a:rPr>
              <a:t>alli best price</a:t>
            </a:r>
            <a:br/>
            <a:r>
              <a:rPr b="false" i="false" strike="noStrike" sz="1200" u="none">
                <a:solidFill>
                  <a:srgbClr val="FFFFFF"/>
                </a:solidFill>
                <a:latin typeface="Calibri"/>
              </a:rPr>
              <a:t>cheap alli tablets uk</a:t>
            </a:r>
            <a:br/>
            <a:r>
              <a:rPr b="false" i="false" strike="noStrike" sz="1200" u="none">
                <a:solidFill>
                  <a:srgbClr val="FFFFFF"/>
                </a:solidFill>
                <a:latin typeface="Calibri"/>
              </a:rPr>
              <a:t>alli simpson shopping</a:t>
            </a:r>
            <a:br/>
            <a:r>
              <a:rPr b="false" i="false" strike="noStrike" sz="1200" u="none">
                <a:solidFill>
                  <a:srgbClr val="FFFFFF"/>
                </a:solidFill>
                <a:latin typeface="Calibri"/>
              </a:rPr>
              <a:t>was ist alli 60mg hartkapseln orlistat</a:t>
            </a:r>
            <a:br/>
            <a:r>
              <a:rPr b="false" i="false" strike="noStrike" sz="1200" u="none">
                <a:solidFill>
                  <a:srgbClr val="FFFFFF"/>
                </a:solidFill>
                <a:latin typeface="Calibri"/>
              </a:rPr>
              <a:t>I was taking Xenical as recommended by my doctor</a:t>
            </a:r>
            <a:br/>
            <a:r>
              <a:rPr b="false" i="false" strike="noStrike" sz="1200" u="none">
                <a:solidFill>
                  <a:srgbClr val="FFFFFF"/>
                </a:solidFill>
                <a:latin typeface="Calibri"/>
              </a:rPr>
              <a:t>alli weight-loss aid orlistat 60mg capsules refill pack</a:t>
            </a:r>
            <a:br/>
            <a:r>
              <a:rPr b="false" i="false" strike="noStrike" sz="1200" u="none">
                <a:solidFill>
                  <a:srgbClr val="FFFFFF"/>
                </a:solidFill>
                <a:latin typeface="Calibri"/>
              </a:rPr>
              <a:t>best price on alli</a:t>
            </a:r>
            <a:br/>
            <a:r>
              <a:rPr b="false" i="false" strike="noStrike" sz="1200" u="none">
                <a:solidFill>
                  <a:srgbClr val="FFFFFF"/>
                </a:solidFill>
                <a:latin typeface="Calibri"/>
              </a:rPr>
              <a:t>Its manufacturer, Pharmacia &amp; Upjohn, has cut the suggested retail price in half -- a month's supply is $30 instead of $60 -- great news for those using the stuff successfully.</a:t>
            </a:r>
            <a:br/>
            <a:r>
              <a:rPr b="false" i="false" strike="noStrike" sz="1200" u="none">
                <a:solidFill>
                  <a:srgbClr val="FFFFFF"/>
                </a:solidFill>
                <a:latin typeface="Calibri"/>
              </a:rPr>
              <a:t>alli 120 ct</a:t>
            </a:r>
            <a:br/>
            <a:r>
              <a:rPr b="false" i="false" strike="noStrike" sz="1200" u="none">
                <a:solidFill>
                  <a:srgbClr val="FFFFFF"/>
                </a:solidFill>
                <a:latin typeface="Calibri"/>
              </a:rPr>
              <a:t>I hope no one minds me posting so late on this thread</a:t>
            </a:r>
            <a:br/>
            <a:r>
              <a:rPr b="false" i="false" strike="noStrike" sz="1200" u="none">
                <a:solidFill>
                  <a:srgbClr val="FFFFFF"/>
                </a:solidFill>
                <a:latin typeface="Calibri"/>
              </a:rPr>
              <a:t>alli uk launch date</a:t>
            </a:r>
            <a:br/>
            <a:r>
              <a:rPr b="false" i="false" strike="noStrike" sz="1200" u="none">
                <a:solidFill>
                  <a:srgbClr val="FFFFFF"/>
                </a:solidFill>
                <a:latin typeface="Calibri"/>
              </a:rPr>
              <a:t>alli weight loss reviews uk</a:t>
            </a:r>
            <a:br/>
            <a:r>
              <a:rPr b="false" i="false" strike="noStrike" sz="1200" u="none">
                <a:solidFill>
                  <a:srgbClr val="FFFFFF"/>
                </a:solidFill>
                <a:latin typeface="Calibri"/>
              </a:rPr>
              <a:t>My mom did it to me, she sang to me, so I sing to my babies.</a:t>
            </a:r>
            <a:br/>
            <a:r>
              <a:rPr b="false" i="false" strike="noStrike" sz="1200" u="none">
                <a:solidFill>
                  <a:srgbClr val="FFFFFF"/>
                </a:solidFill>
                <a:latin typeface="Calibri"/>
              </a:rPr>
              <a:t>alli orlistat cheap</a:t>
            </a:r>
            <a:br/>
            <a:r>
              <a:rPr b="false" i="false" strike="noStrike" sz="1200" u="none">
                <a:solidFill>
                  <a:srgbClr val="FFFFFF"/>
                </a:solidFill>
                <a:latin typeface="Calibri"/>
              </a:rPr>
              <a:t>Also visit my blog post :: http://www.slideshare.net/orlandotaxicab</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alli weight loss pills</a:t>
            </a:r>
            <a:br/>
            <a:r>
              <a:rPr b="false" i="false" strike="noStrike" sz="1200" u="none">
                <a:solidFill>
                  <a:srgbClr val="FFFFFF"/>
                </a:solidFill>
                <a:latin typeface="Calibri"/>
              </a:rPr>
              <a:t>alli orlistat 60mg</a:t>
            </a:r>
            <a:br/>
            <a:r>
              <a:rPr b="false" i="false" strike="noStrike" sz="1200" u="none">
                <a:solidFill>
                  <a:srgbClr val="FFFFFF"/>
                </a:solidFill>
                <a:latin typeface="Calibri"/>
              </a:rPr>
              <a:t>order alli from canada</a:t>
            </a:r>
            <a:br/>
            <a:r>
              <a:rPr b="false" i="false" strike="noStrike" sz="1200" u="none">
                <a:solidFill>
                  <a:srgbClr val="FFFFFF"/>
                </a:solidFill>
                <a:latin typeface="Calibri"/>
              </a:rPr>
              <a:t>where to buy orlistat alli</a:t>
            </a:r>
            <a:br/>
            <a:r>
              <a:rPr b="false" i="false" strike="noStrike" sz="1200" u="none">
                <a:solidFill>
                  <a:srgbClr val="FFFFFF"/>
                </a:solidFill>
                <a:latin typeface="Calibri"/>
              </a:rPr>
              <a:t>Then after I had just about stopped taking it completely I became depressed like I was before I started back on the Celexa in the first place</a:t>
            </a:r>
            <a:br/>
            <a:r>
              <a:rPr b="false" i="false" strike="noStrike" sz="1200" u="none">
                <a:solidFill>
                  <a:srgbClr val="FFFFFF"/>
                </a:solidFill>
                <a:latin typeface="Calibri"/>
              </a:rPr>
              <a:t>can you purchase alli in canada</a:t>
            </a:r>
            <a:br/>
            <a:r>
              <a:rPr b="false" i="false" strike="noStrike" sz="1200" u="none">
                <a:solidFill>
                  <a:srgbClr val="FFFFFF"/>
                </a:solidFill>
                <a:latin typeface="Calibri"/>
              </a:rPr>
              <a:t>Generic Lasix is manufactured by the certified producer but not by the original drug's producer</a:t>
            </a:r>
            <a:br/>
            <a:r>
              <a:rPr b="false" i="false" strike="noStrike" sz="1200" u="none">
                <a:solidFill>
                  <a:srgbClr val="FFFFFF"/>
                </a:solidFill>
                <a:latin typeface="Calibri"/>
              </a:rPr>
              <a:t>alli uk boots</a:t>
            </a:r>
            <a:br/>
            <a:r>
              <a:rPr b="false" i="false" strike="noStrike" sz="1200" u="none">
                <a:solidFill>
                  <a:srgbClr val="FFFFFF"/>
                </a:solidFill>
                <a:latin typeface="Calibri"/>
              </a:rPr>
              <a:t>buy alli weight loss online</a:t>
            </a:r>
            <a:br/>
            <a:r>
              <a:rPr b="false" i="false" strike="noStrike" sz="1200" u="none">
                <a:solidFill>
                  <a:srgbClr val="FFFFFF"/>
                </a:solidFill>
                <a:latin typeface="Calibri"/>
              </a:rPr>
              <a:t>alli in stock online uk</a:t>
            </a:r>
            <a:br/>
            <a:r>
              <a:rPr b="false" i="false" strike="noStrike" sz="1200" u="none">
                <a:solidFill>
                  <a:srgbClr val="FFFFFF"/>
                </a:solidFill>
                <a:latin typeface="Calibri"/>
              </a:rPr>
              <a:t>alli online purchase</a:t>
            </a:r>
            <a:br/>
            <a:r>
              <a:rPr b="false" i="false" strike="noStrike" sz="1200" u="none">
                <a:solidFill>
                  <a:srgbClr val="FFFFFF"/>
                </a:solidFill>
                <a:latin typeface="Calibri"/>
              </a:rPr>
              <a:t>buy alli capsules uk</a:t>
            </a:r>
            <a:br/>
            <a:r>
              <a:rPr b="false" i="false" strike="noStrike" sz="1200" u="none">
                <a:solidFill>
                  <a:srgbClr val="FFFFFF"/>
                </a:solidFill>
                <a:latin typeface="Calibri"/>
              </a:rPr>
              <a:t>Nightmares and disjointed dreams</a:t>
            </a:r>
            <a:br/>
            <a:r>
              <a:rPr b="false" i="false" strike="noStrike" sz="1200" u="none">
                <a:solidFill>
                  <a:srgbClr val="FFFFFF"/>
                </a:solidFill>
                <a:latin typeface="Calibri"/>
              </a:rPr>
              <a:t>alli uk shortage</a:t>
            </a:r>
            <a:br/>
            <a:r>
              <a:rPr b="false" i="false" strike="noStrike" sz="1200" u="none">
                <a:solidFill>
                  <a:srgbClr val="FFFFFF"/>
                </a:solidFill>
                <a:latin typeface="Calibri"/>
              </a:rPr>
              <a:t>Maar gezien de locaties en dat het in feite droge kleine pukkeltjes zijn lijkt me dat wel de meest logische verklaring</a:t>
            </a:r>
            <a:br/>
            <a:r>
              <a:rPr b="false" i="false" strike="noStrike" sz="1200" u="none">
                <a:solidFill>
                  <a:srgbClr val="FFFFFF"/>
                </a:solidFill>
                <a:latin typeface="Calibri"/>
              </a:rPr>
              <a:t>alli pills in stock uk</a:t>
            </a:r>
            <a:br/>
            <a:r>
              <a:rPr b="false" i="false" strike="noStrike" sz="1200" u="none">
                <a:solidFill>
                  <a:srgbClr val="FFFFFF"/>
                </a:solidFill>
                <a:latin typeface="Calibri"/>
              </a:rPr>
              <a:t>alli weight loss pills 120 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cheapest place to purchase alli</a:t>
            </a:r>
            <a:br/>
            <a:r>
              <a:rPr b="false" i="false" strike="noStrike" sz="1200" u="none">
                <a:solidFill>
                  <a:srgbClr val="FFFFFF"/>
                </a:solidFill>
                <a:latin typeface="Calibri"/>
              </a:rPr>
              <a:t>alli reviews uk 2012</a:t>
            </a:r>
            <a:br/>
            <a:r>
              <a:rPr b="false" i="false" strike="noStrike" sz="1200" u="none">
                <a:solidFill>
                  <a:srgbClr val="FFFFFF"/>
                </a:solidFill>
                <a:latin typeface="Calibri"/>
              </a:rPr>
              <a:t>buy orlistat alli</a:t>
            </a:r>
            <a:br/>
            <a:r>
              <a:rPr b="false" i="false" strike="noStrike" sz="1200" u="none">
                <a:solidFill>
                  <a:srgbClr val="FFFFFF"/>
                </a:solidFill>
                <a:latin typeface="Calibri"/>
              </a:rPr>
              <a:t>order alli cheap</a:t>
            </a:r>
            <a:br/>
            <a:r>
              <a:rPr b="false" i="false" strike="noStrike" sz="1200" u="none">
                <a:solidFill>
                  <a:srgbClr val="FFFFFF"/>
                </a:solidFill>
                <a:latin typeface="Calibri"/>
              </a:rPr>
              <a:t>is there a generic alli</a:t>
            </a:r>
            <a:br/>
            <a:r>
              <a:rPr b="false" i="false" strike="noStrike" sz="1200" u="none">
                <a:solidFill>
                  <a:srgbClr val="FFFFFF"/>
                </a:solidFill>
                <a:latin typeface="Calibri"/>
              </a:rPr>
              <a:t>buy alli diet pills</a:t>
            </a:r>
            <a:br/>
            <a:r>
              <a:rPr b="false" i="false" strike="noStrike" sz="1200" u="none">
                <a:solidFill>
                  <a:srgbClr val="FFFFFF"/>
                </a:solidFill>
                <a:latin typeface="Calibri"/>
              </a:rPr>
              <a:t>alli order online</a:t>
            </a:r>
            <a:br/>
            <a:r>
              <a:rPr b="false" i="false" strike="noStrike" sz="1200" u="none">
                <a:solidFill>
                  <a:srgbClr val="FFFFFF"/>
                </a:solidFill>
                <a:latin typeface="Calibri"/>
              </a:rPr>
              <a:t>alli lowest price uk</a:t>
            </a:r>
            <a:br/>
            <a:r>
              <a:rPr b="false" i="false" strike="noStrike" sz="1200" u="none">
                <a:solidFill>
                  <a:srgbClr val="FFFFFF"/>
                </a:solidFill>
                <a:latin typeface="Calibri"/>
              </a:rPr>
              <a:t>compare alli prices</a:t>
            </a:r>
            <a:br/>
            <a:r>
              <a:rPr b="false" i="false" strike="noStrike" sz="1200" u="none">
                <a:solidFill>
                  <a:srgbClr val="FFFFFF"/>
                </a:solidFill>
                <a:latin typeface="Calibri"/>
              </a:rPr>
              <a:t>generic alli pills</a:t>
            </a:r>
            <a:br/>
            <a:r>
              <a:rPr b="false" i="false" strike="noStrike" sz="1200" u="none">
                <a:solidFill>
                  <a:srgbClr val="FFFFFF"/>
                </a:solidFill>
                <a:latin typeface="Calibri"/>
              </a:rPr>
              <a:t>alli tablets for weight loss</a:t>
            </a:r>
            <a:br/>
            <a:r>
              <a:rPr b="false" i="false" strike="noStrike" sz="1200" u="none">
                <a:solidFill>
                  <a:srgbClr val="FFFFFF"/>
                </a:solidFill>
                <a:latin typeface="Calibri"/>
              </a:rPr>
              <a:t>buy alli diet pills at walmart</a:t>
            </a:r>
            <a:br/>
            <a:r>
              <a:rPr b="false" i="false" strike="noStrike" sz="1200" u="none">
                <a:solidFill>
                  <a:srgbClr val="FFFFFF"/>
                </a:solidFill>
                <a:latin typeface="Calibri"/>
              </a:rPr>
              <a:t>alli for sale again</a:t>
            </a:r>
            <a:br/>
            <a:r>
              <a:rPr b="false" i="false" strike="noStrike" sz="1200" u="none">
                <a:solidFill>
                  <a:srgbClr val="FFFFFF"/>
                </a:solidFill>
                <a:latin typeface="Calibri"/>
              </a:rPr>
              <a:t>best price alli uk</a:t>
            </a:r>
            <a:br/>
            <a:r>
              <a:rPr b="false" i="false" strike="noStrike" sz="1200" u="none">
                <a:solidFill>
                  <a:srgbClr val="FFFFFF"/>
                </a:solidFill>
                <a:latin typeface="Calibri"/>
              </a:rPr>
              <a:t>buy alli weight loss pills online</a:t>
            </a:r>
            <a:br/>
            <a:r>
              <a:rPr b="false" i="false" strike="noStrike" sz="1200" u="none">
                <a:solidFill>
                  <a:srgbClr val="FFFFFF"/>
                </a:solidFill>
                <a:latin typeface="Calibri"/>
              </a:rPr>
              <a:t>I haven&amp;#039;t had a panic attack in quite some time.</a:t>
            </a:r>
            <a:br/>
            <a:r>
              <a:rPr b="false" i="false" strike="noStrike" sz="1200" u="none">
                <a:solidFill>
                  <a:srgbClr val="FFFFFF"/>
                </a:solidFill>
                <a:latin typeface="Calibri"/>
              </a:rPr>
              <a:t>alli to buy online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120 count target</a:t>
            </a:r>
            <a:br/>
            <a:r>
              <a:rPr b="false" i="false" strike="noStrike" sz="1200" u="none">
                <a:solidFill>
                  <a:srgbClr val="FFFFFF"/>
                </a:solidFill>
                <a:latin typeface="Calibri"/>
              </a:rPr>
              <a:t>free alli coupons online</a:t>
            </a:r>
            <a:br/>
            <a:r>
              <a:rPr b="false" i="false" strike="noStrike" sz="1200" u="none">
                <a:solidFill>
                  <a:srgbClr val="FFFFFF"/>
                </a:solidFill>
                <a:latin typeface="Calibri"/>
              </a:rPr>
              <a:t>price of alli diet pills at walmart</a:t>
            </a:r>
            <a:br/>
            <a:r>
              <a:rPr b="false" i="false" strike="noStrike" sz="1200" u="none">
                <a:solidFill>
                  <a:srgbClr val="FFFFFF"/>
                </a:solidFill>
                <a:latin typeface="Calibri"/>
              </a:rPr>
              <a:t>Remove card http://www.cafsowrag4development.org/do-my-essays-do-my-essays/ do my essays do my essays Judge Sean Lane, in U.S</a:t>
            </a:r>
            <a:br/>
            <a:r>
              <a:rPr b="false" i="false" strike="noStrike" sz="1200" u="none">
                <a:solidFill>
                  <a:srgbClr val="FFFFFF"/>
                </a:solidFill>
                <a:latin typeface="Calibri"/>
              </a:rPr>
              <a:t>cheapest place to buy alli online</a:t>
            </a:r>
            <a:br/>
            <a:r>
              <a:rPr b="false" i="false" strike="noStrike" sz="1200" u="none">
                <a:solidFill>
                  <a:srgbClr val="FFFFFF"/>
                </a:solidFill>
                <a:latin typeface="Calibri"/>
              </a:rPr>
              <a:t>cost of alli diet pills</a:t>
            </a:r>
            <a:br/>
            <a:r>
              <a:rPr b="false" i="false" strike="noStrike" sz="1200" u="none">
                <a:solidFill>
                  <a:srgbClr val="FFFFFF"/>
                </a:solidFill>
                <a:latin typeface="Calibri"/>
              </a:rPr>
              <a:t>cheap alli</a:t>
            </a:r>
            <a:br/>
            <a:r>
              <a:rPr b="false" i="false" strike="noStrike" sz="1200" u="none">
                <a:solidFill>
                  <a:srgbClr val="FFFFFF"/>
                </a:solidFill>
                <a:latin typeface="Calibri"/>
              </a:rPr>
              <a:t>alli costco cost</a:t>
            </a:r>
            <a:br/>
            <a:r>
              <a:rPr b="false" i="false" strike="noStrike" sz="1200" u="none">
                <a:solidFill>
                  <a:srgbClr val="FFFFFF"/>
                </a:solidFill>
                <a:latin typeface="Calibri"/>
              </a:rPr>
              <a:t>alli orlistat 60 mg colombia</a:t>
            </a:r>
            <a:br/>
            <a:r>
              <a:rPr b="false" i="false" strike="noStrike" sz="1200" u="none">
                <a:solidFill>
                  <a:srgbClr val="FFFFFF"/>
                </a:solidFill>
                <a:latin typeface="Calibri"/>
              </a:rPr>
              <a:t>alli online coupon</a:t>
            </a:r>
            <a:br/>
            <a:r>
              <a:rPr b="false" i="false" strike="noStrike" sz="1200" u="none">
                <a:solidFill>
                  <a:srgbClr val="FFFFFF"/>
                </a:solidFill>
                <a:latin typeface="Calibri"/>
              </a:rPr>
              <a:t>where can i buy alli diet pills online</a:t>
            </a:r>
            <a:br/>
            <a:r>
              <a:rPr b="false" i="false" strike="noStrike" sz="1200" u="none">
                <a:solidFill>
                  <a:srgbClr val="FFFFFF"/>
                </a:solidFill>
                <a:latin typeface="Calibri"/>
              </a:rPr>
              <a:t>alli where to buy uk</a:t>
            </a:r>
            <a:br/>
            <a:r>
              <a:rPr b="false" i="false" strike="noStrike" sz="1200" u="none">
                <a:solidFill>
                  <a:srgbClr val="FFFFFF"/>
                </a:solidFill>
                <a:latin typeface="Calibri"/>
              </a:rPr>
              <a:t>Talking to me and saying he loves me and looking at me when I spoke</a:t>
            </a:r>
            <a:br/>
            <a:r>
              <a:rPr b="false" i="false" strike="noStrike" sz="1200" u="none">
                <a:solidFill>
                  <a:srgbClr val="FFFFFF"/>
                </a:solidFill>
                <a:latin typeface="Calibri"/>
              </a:rPr>
              <a:t>alli 120 refill</a:t>
            </a:r>
            <a:br/>
            <a:r>
              <a:rPr b="false" i="false" strike="noStrike" sz="1200" u="none">
                <a:solidFill>
                  <a:srgbClr val="FFFFFF"/>
                </a:solidFill>
                <a:latin typeface="Calibri"/>
              </a:rPr>
              <a:t>allitm orlistat 60 mg - 150 capsules</a:t>
            </a:r>
            <a:br/>
            <a:r>
              <a:rPr b="false" i="false" strike="noStrike" sz="1200" u="none">
                <a:solidFill>
                  <a:srgbClr val="FFFFFF"/>
                </a:solidFill>
                <a:latin typeface="Calibri"/>
              </a:rPr>
              <a:t>cheapest place to buy alli diet pills uk</a:t>
            </a:r>
            <a:br/>
            <a:r>
              <a:rPr b="false" i="false" strike="noStrike" sz="1200" u="none">
                <a:solidFill>
                  <a:srgbClr val="FFFFFF"/>
                </a:solidFill>
                <a:latin typeface="Calibri"/>
              </a:rPr>
              <a:t>alli back in stock uk</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currently do not have a source for hcg</a:t>
            </a:r>
            <a:br/>
            <a:r>
              <a:rPr b="false" i="false" strike="noStrike" sz="1200" u="none">
                <a:solidFill>
                  <a:srgbClr val="FFFFFF"/>
                </a:solidFill>
                <a:latin typeface="Calibri"/>
              </a:rPr>
              <a:t>buy alli cheapest</a:t>
            </a:r>
            <a:br/>
            <a:r>
              <a:rPr b="false" i="false" strike="noStrike" sz="1200" u="none">
                <a:solidFill>
                  <a:srgbClr val="FFFFFF"/>
                </a:solidFill>
                <a:latin typeface="Calibri"/>
              </a:rPr>
              <a:t>alli weight loss 120 count refill packs</a:t>
            </a:r>
            <a:br/>
            <a:r>
              <a:rPr b="false" i="false" strike="noStrike" sz="1200" u="none">
                <a:solidFill>
                  <a:srgbClr val="FFFFFF"/>
                </a:solidFill>
                <a:latin typeface="Calibri"/>
              </a:rPr>
              <a:t>I was diagnosed with hypothyroid after the birth of my 2nd son</a:t>
            </a:r>
            <a:br/>
            <a:r>
              <a:rPr b="false" i="false" strike="noStrike" sz="1200" u="none">
                <a:solidFill>
                  <a:srgbClr val="FFFFFF"/>
                </a:solidFill>
                <a:latin typeface="Calibri"/>
              </a:rPr>
              <a:t>alli diet pills compare prices</a:t>
            </a:r>
            <a:br/>
            <a:r>
              <a:rPr b="false" i="false" strike="noStrike" sz="1200" u="none">
                <a:solidFill>
                  <a:srgbClr val="FFFFFF"/>
                </a:solidFill>
                <a:latin typeface="Calibri"/>
              </a:rPr>
              <a:t>alli 84 price comparison</a:t>
            </a:r>
            <a:br/>
            <a:r>
              <a:rPr b="false" i="false" strike="noStrike" sz="1200" u="none">
                <a:solidFill>
                  <a:srgbClr val="FFFFFF"/>
                </a:solidFill>
                <a:latin typeface="Calibri"/>
              </a:rPr>
              <a:t>alli pills amazon uk</a:t>
            </a:r>
            <a:br/>
            <a:r>
              <a:rPr b="false" i="false" strike="noStrike" sz="1200" u="none">
                <a:solidFill>
                  <a:srgbClr val="FFFFFF"/>
                </a:solidFill>
                <a:latin typeface="Calibri"/>
              </a:rPr>
              <a:t>is alli still available to purchase</a:t>
            </a:r>
            <a:br/>
            <a:r>
              <a:rPr b="false" i="false" strike="noStrike" sz="1200" u="none">
                <a:solidFill>
                  <a:srgbClr val="FFFFFF"/>
                </a:solidFill>
                <a:latin typeface="Calibri"/>
              </a:rPr>
              <a:t>You might also be able to see the actual fungus that forms around the affected areas, as it will appear as white, scaly skin.</a:t>
            </a:r>
            <a:br/>
            <a:r>
              <a:rPr b="false" i="false" strike="noStrike" sz="1200" u="none">
                <a:solidFill>
                  <a:srgbClr val="FFFFFF"/>
                </a:solidFill>
                <a:latin typeface="Calibri"/>
              </a:rPr>
              <a:t>purchase alli weight loss</a:t>
            </a:r>
            <a:br/>
            <a:r>
              <a:rPr b="false" i="false" strike="noStrike" sz="1200" u="none">
                <a:solidFill>
                  <a:srgbClr val="FFFFFF"/>
                </a:solidFill>
                <a:latin typeface="Calibri"/>
              </a:rPr>
              <a:t>where to buy alli diet pills in canada</a:t>
            </a:r>
            <a:br/>
            <a:r>
              <a:rPr b="false" i="false" strike="noStrike" sz="1200" u="none">
                <a:solidFill>
                  <a:srgbClr val="FFFFFF"/>
                </a:solidFill>
                <a:latin typeface="Calibri"/>
              </a:rPr>
              <a:t>alli 120 pack</a:t>
            </a:r>
            <a:br/>
            <a:r>
              <a:rPr b="false" i="false" strike="noStrike" sz="1200" u="none">
                <a:solidFill>
                  <a:srgbClr val="FFFFFF"/>
                </a:solidFill>
                <a:latin typeface="Calibri"/>
              </a:rPr>
              <a:t>alli purchase</a:t>
            </a:r>
            <a:br/>
            <a:r>
              <a:rPr b="false" i="false" strike="noStrike" sz="1200" u="none">
                <a:solidFill>
                  <a:srgbClr val="FFFFFF"/>
                </a:solidFill>
                <a:latin typeface="Calibri"/>
              </a:rPr>
              <a:t>alli tablets buy online</a:t>
            </a:r>
            <a:br/>
            <a:r>
              <a:rPr b="false" i="false" strike="noStrike" sz="1200" u="none">
                <a:solidFill>
                  <a:srgbClr val="FFFFFF"/>
                </a:solidFill>
                <a:latin typeface="Calibri"/>
              </a:rPr>
              <a:t>can you buy alli at boots</a:t>
            </a:r>
            <a:br/>
            <a:r>
              <a:rPr b="false" i="false" strike="noStrike" sz="1200" u="none">
                <a:solidFill>
                  <a:srgbClr val="FFFFFF"/>
                </a:solidFill>
                <a:latin typeface="Calibri"/>
              </a:rPr>
              <a:t>buy alli orlistat online</a:t>
            </a:r>
            <a:br/>
            <a:r>
              <a:rPr b="false" i="false" strike="noStrike" sz="1200" u="none">
                <a:solidFill>
                  <a:srgbClr val="FFFFFF"/>
                </a:solidFill>
                <a:latin typeface="Calibri"/>
              </a:rPr>
              <a:t>alli coupons may 2013</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in canada diet pills</a:t>
            </a:r>
            <a:br/>
            <a:r>
              <a:rPr b="false" i="false" strike="noStrike" sz="1200" u="none">
                <a:solidFill>
                  <a:srgbClr val="FFFFFF"/>
                </a:solidFill>
                <a:latin typeface="Calibri"/>
              </a:rPr>
              <a:t>alli pills canada</a:t>
            </a:r>
            <a:br/>
            <a:r>
              <a:rPr b="false" i="false" strike="noStrike" sz="1200" u="none">
                <a:solidFill>
                  <a:srgbClr val="FFFFFF"/>
                </a:solidFill>
                <a:latin typeface="Calibri"/>
              </a:rPr>
              <a:t>These side effects are temporary, usually mild to moderate in severity, and may include some redness, dryness, itching, peeling, or a slight burning or tingling sensation</a:t>
            </a:r>
            <a:br/>
            <a:r>
              <a:rPr b="false" i="false" strike="noStrike" sz="1200" u="none">
                <a:solidFill>
                  <a:srgbClr val="FFFFFF"/>
                </a:solidFill>
                <a:latin typeface="Calibri"/>
              </a:rPr>
              <a:t>alli costco coupon</a:t>
            </a:r>
            <a:br/>
            <a:r>
              <a:rPr b="false" i="false" strike="noStrike" sz="1200" u="none">
                <a:solidFill>
                  <a:srgbClr val="FFFFFF"/>
                </a:solidFill>
                <a:latin typeface="Calibri"/>
              </a:rPr>
              <a:t>alli canada pharmacy</a:t>
            </a:r>
            <a:br/>
            <a:r>
              <a:rPr b="false" i="false" strike="noStrike" sz="1200" u="none">
                <a:solidFill>
                  <a:srgbClr val="FFFFFF"/>
                </a:solidFill>
                <a:latin typeface="Calibri"/>
              </a:rPr>
              <a:t>I&amp;rsquo;m not sure about strep (haven&amp;rsquo;t had that here, as far as we know), but it works for us for very sore throats.</a:t>
            </a:r>
            <a:br/>
            <a:r>
              <a:rPr b="false" i="false" strike="noStrike" sz="1200" u="none">
                <a:solidFill>
                  <a:srgbClr val="FFFFFF"/>
                </a:solidFill>
                <a:latin typeface="Calibri"/>
              </a:rPr>
              <a:t>buy alli in uk</a:t>
            </a:r>
            <a:br/>
            <a:r>
              <a:rPr b="false" i="false" strike="noStrike" sz="1200" u="none">
                <a:solidFill>
                  <a:srgbClr val="FFFFFF"/>
                </a:solidFill>
                <a:latin typeface="Calibri"/>
              </a:rPr>
              <a:t>alli 60mg 120 capsules</a:t>
            </a:r>
            <a:br/>
            <a:r>
              <a:rPr b="false" i="false" strike="noStrike" sz="1200" u="none">
                <a:solidFill>
                  <a:srgbClr val="FFFFFF"/>
                </a:solidFill>
                <a:latin typeface="Calibri"/>
              </a:rPr>
              <a:t>buy alli uk online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2015-12-20T01:16:37+04:00</dcterms:created>
  <dcterms:modified xsi:type="dcterms:W3CDTF">2015-12-20T01:16:37+04:00</dcterms:modified>
  <dc:title>Where Can I Buy Alli - Buy Alli Diet Pills Online</dc:title>
  <dc:description>Buy alli online amazon uk, buy alli pills online uk, buy alli pills canada, buy alli capsules uk, allitm orlistat 60 mg - 150 capsules, where to buy alli diet pills in canada, buy alli uk online</dc:description>
  <dc:subject>Where Can I Buy Alli - Buy Alli Diet Pills Online</dc:subject>
  <cp:keywords>alli coupon 2012, buy alli tablets uk, alli sales figures, compare alli prices uk, alli pills for cheap, alli online bestellen ch, price of alli, buy alli pills canada, buy alli weight loss online, alli for sale again</cp:keywords>
  <cp:category/>
</cp:coreProperties>
</file>