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 <Relationship Id="rId17" Type="http://schemas.openxmlformats.org/officeDocument/2006/relationships/slide" Target="slides/slide1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55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56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57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58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59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60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61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62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63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64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65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66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67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68.jpg"/>
</Relationships>

</file>

<file path=ppt/slides/_rels/slide1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69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New Generic For Alesse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various side effects associated with the drug are dry mouth, nausea, urinary tract infection and constipation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28 birth control recall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levonorgestrel tablets bp 1.5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alesse online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Topamax can be taken without a meal and it is advised not to break the tablets due to their unpleasant taste.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discount alesse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Bipolar I disorder is a  specific type of bipolar disorder characterized by manic or mixed  episodes of feelings of extreme irritability or euphoria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alesse cost 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Buspar 10 mg Buspar 10 mg problem concentrating, insomnia, edginess, irritability, and impatience.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name for alesse birth control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canada contest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levonorgestrel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birth control generics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28 birth control instructions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spotting no period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Comparison of the angiotensin converting enzyme inhibitor enalapril in patients with essential hypertension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Proguanil is not commercially available in the United States, but it may be readily obtained in Canada and overseas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28 birth control ingredients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Prior to use, a protective slit release liner of silicone coated polyester film that covers the adhesive layer is removed.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28 reviews for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is alesse birth control 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Many people using Lisinopril 30mg do not have serious side effects.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28 missed 3 pills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28 birth control recall 2013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Adapalene is a milder retinoid cream and have less chance of side effects, therefore, it is more suitable for sensitive skin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canada recall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Yale college coming from all owners periodicamente effettua sondaggi tra piccoli investitori e istituzionali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levonorgestrel costo peru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Its basically a window into the Amazon ecosystem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birth control acne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plan b levonorgestrel tablets 0.75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Problem is, the drug works so well for me I cant see myself weaning off of it and trying something else (like what?)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norlevo 1.5 mg levonorgestrel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0LI spent the early part of my career characterizing these people as the 0Hbad guys,0I and there certainly was plenty about which to complain.0M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the use of levonorgestrel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birth control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started alesse spotting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aviane generic for alesse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alesse make acne worse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discount card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28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estradiol levonorgestrel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ethinyl estradiol levonorgestrel bijwerkingen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levonorgestrel tablets walgreens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&amp;ldquo;It depends how much the drug company wants to spend to study it.&amp;rdquo;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price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spotting before period on alesse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Due to the minuscule chance of fertility problems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spotting week before period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generic equivalent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Differin works just as good as brand Differin but the price is much lower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alesse in ontario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heavy spotting on alesse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much does alesse cost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Ik overweeg om door de huisarts voor mijn dochter ook Tretinone voor te laten schrijven; of is ze daar te jong voor?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gupill 1.5 mg levonorgestrel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alesse 21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pill for alesse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Indigestion has a lot to do with your feelings and emotions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generics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taking alesse for acne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alesse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21 birth control pills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birth control cost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the situation is recurring or chronic, a visit to the vet my be in order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birth control causing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levonorgestrel etinilestradiol costa rica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drug for alesse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Some of these medications have anticholinergic properties which may worsen cognition in patients with mild memory problems and antagonize the effects of cholinesterase inhibitors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estradiol levonorgestrel patch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is best taken on an empty stomach as fatty food interferes with its absorption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birth control generic form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birth control generic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They have already seen two of the signs: charged particles disappearing as they leave the solar magnetic field, and cosmic rays from far outside appearing as they zoom in.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ethinyl estradiol levonorgestrel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Hier erfahren Sie alles ber Spedra Avanafil und dessen Eigenschaften, Wirkung, Einnahme, Nebenwirkungen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alesse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levonorgestrel costo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28 reviews 2014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spotting alesse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Some patients who experienced one or more cognitive-related adverse reactions in the titration phase had a dose-related recurrence of these reactions in the maintenance phase.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levonorgestrel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28 birth control pills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using alesse for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acne worse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(After a year) I did see very slight fuzz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spotting on alesse normal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ethinylestradiol levonorgestrel tegen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canada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alesse birth control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alesse birth control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alesse aviane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postinor 2 unidosis levonorgestrel 1.5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Now angry that my child was going through such feelings of horror, I tried to contact the therapist the next day in hopes of getting an answer, only to find out that he had quite his job that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birth control alesse price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Both of my parents were mentally ill and I spent time in shelter care because of their insanity and inability to care for a child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levonorgestrel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alesse make acne worse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alesse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we cannot help you obtain a medication, we will not charge you for that prescription medication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levonorgestrel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birth control for acne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Once those posts fell, no pro-government troops were left in the area and the rebels overran the villages, according to the report.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levonorgestrel ethinyl estradiol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Tamoxifen is a type of hormonal therapy medicine called a SERM (selective estrogen receptor modulator)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the work of levonorgestrel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spotting brown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discontinued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28 reviews 2013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alesse birth control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feel my live coming back everyday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switching from aviane to alesse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glanique levonorgestrel 1.5 mg efectos secundarios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Comparison of annualized lumbar spine bone mineral density (BMD) losses associated with normal aging (top, blue bars) to BMD losses associated with different cancer therapies (bottom, red bars)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alesse 28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After about a month and a half each time i started to panic again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spotting on alesse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28 acne treatment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Consumers can identify the manufacturing lot number that is embossed on thecarton end flap, and printed on the bottle label under McNeil's address as"Exp 1/06 JAM108"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levonorgestrel price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not use birth control products containing estrogen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21 instructions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Patients who experienced at least three primarygeneralized tonic-clonic seizures during the baseline phase were randomlyassigned to placebo or TOPAMAX in addition to their otherAEDs.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21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why am i spotting on alesse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(  egy kis nikotin tapasz, el is felejtem, mi az a cigi)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generic alesse online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Drug interactions occur with oral anticoagulation (such as warfarin), azathioprine, mercaptopurine, cyclophosphamide, cyclsoporine, and iron supplements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buy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Comparison of annualized lumbar spine bone mineral density (BMD) losses associated with normal aging (top, blue bars) to BMD losses associated with different cancer therapies (bottom, red bars)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28 recall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ethinyl estradiol levonorgestrel facts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Folinic acid (leucovorin) is the antidote for the hematologic toxic effects of methotrexate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glanique levonorgestrel 1.5 mg efectos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Andriol is buy cutivate cream a synthetic steroid used in testosterone replacement therapy.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price comparison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birth control pill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there a generic for alesse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alesse birth control pills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French draft would also refer Syria to the International Criminal Court (ICC), opening the way for President Bashar al-Assad and his allies to be prosecuted for alleged war crimes.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pharmacokinetics of levonorgestrel 0.75 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birth control generic aviane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orsythia generic for alesse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canada cost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Tell that to everyone LIVING with a transplanted organ, who must take anti-rejection meds for the rest of their lives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alesse birth control help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levonorgestrel tablets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28 missed pill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"No country in Africa, including South Africa, is meeting its current power needs and without power you can't expect a lot of investment right away."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ladiades 1.5 mg levonorgestrel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Prinzipiell sind beim sehr jungen Sling,wenn berhaupt, am ehesten toxische Erscheinungen zu befrchten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spotting between periods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levonorgestrel etinilestradiol costo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Many people using Lisinopril 30mg do not have serious side effects.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alesse online cheap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next choice levonorgestrel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ethinylestradiol/levonorgestrel 0 03/0 15 tegen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acne treatment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Some SRIs are available in extended-release formulations that may cause fewer side effects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alesse cost in quebec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postinor 2 levonorgestrel 1.5 mg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alesse alysena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stop spotting on alesse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emkit ds 1.5 mg levonorgestrel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alesse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aviane alesse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spotting during birth control alesse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is not to be studied, Making images that alter the mind like this are highly forbidden and very dangerous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cost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Pastor Glenn Kirby said the surviving students would now be returning home to China.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28 birth control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Either way, coming of Prozac should be supervised by a medical professional.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ethinylestradiol /levonorgestrel tegen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generic recall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levonorgestrel tablets bp 0.75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birth control generic equivalent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glanique 1 levonorgestrel 1.5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am being told that I need to be tested for Graves disease and that my best course of action is to kill off my thyroid since I&amp;rsquo;m not responding to Methimazole 5 MG 3x daily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alesse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acne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alesse cost at shoppers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acne results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alesse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ethinyl estradiol levonorgestrel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generic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birth control alesse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estradiol levonorgestrel pills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21 birth control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generic aviane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alesse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Psembranolit tedavisi; sigmoidoskopi, uygun bakteriyolojik alar, sv elektrolit ve protein splementasyonunu imelidir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spotting a week before period on alesse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escapelle 1.5 mg levonorgestrel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levonorgestrel price in philippines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is most often used to treat urinary tract infections, but it is also effective in treating severe sinus infections and other bacterial infections.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costo de levonorgestrel etinilestradiol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cost per month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levonorgestrel tablets 0.75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 have been a few times when I needed Prednisone to get it under control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birth control order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Il prezzo medio delle scarpe prodotte throughout france vece, Di 32 european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alesse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spotting before period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adapalene gel works on neck wrinkles, forehead wrinkles, deep wrinkles, eye wrinkles, wrinkles around the mouth, smiling wrinkles, wrinkles on the head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28 recall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birth control for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And, as mentioned, she happens to be German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21 birth control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just need to know if it is going to be long term or if Th ere is a time when the side effects wear off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ethinyl estradiol levonorgestrel contraceptive pills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have quite the head of hair from what I can see and I just want to see how you started out, as to temper my expectations.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birth control pills for acne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Health Canada is much stricter than the FDA when it comes to classifying drugs as prescription or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levonorgestrel tablets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levonorgestrel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And we don&amp;rsquo;t have insurance so that is the retail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new generic for alesse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 obtain comprehensive, efficient and quality solutions for our customers.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birth control does order matter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Leaders of the sit-in say their protests have been peaceful and blame security forces and thugs for violence.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alesse birth control pills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glanique 1.5 mg levonorgestrel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levonorgestrel tablets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levonorgestrel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And then understand and transportation to click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birth control order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ethinyl estradiol levonorgestrel lady pills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spotting on alesse birth control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Het is helaas dus wel lastig om alternatieven te vinden zonder mint, je zou eventueel dermarest shampoo kunnen proberen</a:t>
            </a:r>
            <a:b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alesse 28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been on sertraline now for a couple of months - since discovering I was pregnant {whilst on Citalopram} I had been put on Citalopram after failed suicide attempt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2015-12-20T01:16:36+04:00</dcterms:created>
  <dcterms:modified xsi:type="dcterms:W3CDTF">2015-12-20T01:16:36+04:00</dcterms:modified>
  <dc:title>Alesse Spotting Week Before Period - Levonorgestrel Price</dc:title>
  <dc:description>Alesse 28 birth control recall, buy alesse online canada, heavy spotting on alesse, gupill 1.5 mg levonorgestrel, alesse 28 reviews 2013, ethinylestradiol /levonorgestrel tegen acne, ethinyl estradiol levonorgestrel lady pills</dc:description>
  <dc:subject>Alesse Spotting Week Before Period - Levonorgestrel Price</dc:subject>
  <cp:keywords>alesse 28 birth control ingredients, alesse spotting week before period, taking alesse for acne, postinor 2 unidosis levonorgestrel 1.5 mg, what is the work of levonorgestrel tablets, levonorgestrel price uk, alesse 21 instructions, ethinyl estradiol levonorgestrel reviews, escapelle 1.5 mg levonorgestrel, generic alesse</cp:keywords>
  <cp:category/>
</cp:coreProperties>
</file>