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Spironolactone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aldactone 25 mg tabs</a:t>
            </a:r>
            <a:br/>
            <a:r>
              <a:rPr b="false" i="false" strike="noStrike" sz="1200" u="none">
                <a:solidFill>
                  <a:srgbClr val="FFFFFF"/>
                </a:solidFill>
                <a:latin typeface="Calibri"/>
              </a:rPr>
              <a:t>aldactone price</a:t>
            </a:r>
            <a:br/>
            <a:r>
              <a:rPr b="false" i="false" strike="noStrike" sz="1200" u="none">
                <a:solidFill>
                  <a:srgbClr val="FFFFFF"/>
                </a:solidFill>
                <a:latin typeface="Calibri"/>
              </a:rPr>
              <a:t>1911 could lead interest rates to drop by as much as 2 percent for millions of borrowers this summer</a:t>
            </a:r>
            <a:br/>
            <a:r>
              <a:rPr b="false" i="false" strike="noStrike" sz="1200" u="none">
                <a:solidFill>
                  <a:srgbClr val="FFFFFF"/>
                </a:solidFill>
                <a:latin typeface="Calibri"/>
              </a:rPr>
              <a:t>buy aldactone online uk</a:t>
            </a:r>
            <a:br/>
            <a:r>
              <a:rPr b="false" i="false" strike="noStrike" sz="1200" u="none">
                <a:solidFill>
                  <a:srgbClr val="FFFFFF"/>
                </a:solidFill>
                <a:latin typeface="Calibri"/>
              </a:rPr>
              <a:t>aldactone 25 mg price</a:t>
            </a:r>
            <a:br/>
            <a:r>
              <a:rPr b="false" i="false" strike="noStrike" sz="1200" u="none">
                <a:solidFill>
                  <a:srgbClr val="FFFFFF"/>
                </a:solidFill>
                <a:latin typeface="Calibri"/>
              </a:rPr>
              <a:t>buy spironolactone australia</a:t>
            </a:r>
            <a:br/>
            <a:r>
              <a:rPr b="false" i="false" strike="noStrike" sz="1200" u="none">
                <a:solidFill>
                  <a:srgbClr val="FFFFFF"/>
                </a:solidFill>
                <a:latin typeface="Calibri"/>
              </a:rPr>
              <a:t>aldactone 50 mg price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aldactone tablets 25mg</a:t>
            </a:r>
            <a:br/>
            <a:r>
              <a:rPr b="false" i="false" strike="noStrike" sz="1200" u="none">
                <a:solidFill>
                  <a:srgbClr val="FFFFFF"/>
                </a:solidFill>
                <a:latin typeface="Calibri"/>
              </a:rPr>
              <a:t>spironolactone cream order</a:t>
            </a:r>
            <a:br/>
            <a:r>
              <a:rPr b="false" i="false" strike="noStrike" sz="1200" u="none">
                <a:solidFill>
                  <a:srgbClr val="FFFFFF"/>
                </a:solidFill>
                <a:latin typeface="Calibri"/>
              </a:rPr>
              <a:t>aldactone tablets</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cheap spironolactone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spironolactone</a:t>
            </a:r>
            <a:br/>
            <a:r>
              <a:rPr b="false" i="false" strike="noStrike" sz="1200" u="none">
                <a:solidFill>
                  <a:srgbClr val="FFFFFF"/>
                </a:solidFill>
                <a:latin typeface="Calibri"/>
              </a:rPr>
              <a:t>buy cheap spironolactone</a:t>
            </a:r>
            <a:br/>
            <a:r>
              <a:rPr b="false" i="false" strike="noStrike" sz="1200" u="none">
                <a:solidFill>
                  <a:srgbClr val="FFFFFF"/>
                </a:solidFill>
                <a:latin typeface="Calibri"/>
              </a:rPr>
              <a:t>buy spironolactone cream online</a:t>
            </a:r>
            <a:br/>
            <a:r>
              <a:rPr b="false" i="false" strike="noStrike" sz="1200" u="none">
                <a:solidFill>
                  <a:srgbClr val="FFFFFF"/>
                </a:solidFill>
                <a:latin typeface="Calibri"/>
              </a:rPr>
              <a:t>aldactone price in pakistan</a:t>
            </a:r>
            <a:br/>
            <a:r>
              <a:rPr b="false" i="false" strike="noStrike" sz="1200" u="none">
                <a:solidFill>
                  <a:srgbClr val="FFFFFF"/>
                </a:solidFill>
                <a:latin typeface="Calibri"/>
              </a:rPr>
              <a:t>aldactone 100mg price in pakistan</a:t>
            </a:r>
            <a:br/>
            <a:r>
              <a:rPr b="false" i="false" strike="noStrike" sz="1200" u="none">
                <a:solidFill>
                  <a:srgbClr val="FFFFFF"/>
                </a:solidFill>
                <a:latin typeface="Calibri"/>
              </a:rPr>
              <a:t>aldactone 50 mg for pcos</a:t>
            </a:r>
            <a:br/>
            <a:r>
              <a:rPr b="false" i="false" strike="noStrike" sz="1200" u="none">
                <a:solidFill>
                  <a:srgbClr val="FFFFFF"/>
                </a:solidFill>
                <a:latin typeface="Calibri"/>
              </a:rPr>
              <a:t>buy topical spironolactone cream uk</a:t>
            </a:r>
            <a:br/>
            <a:r>
              <a:rPr b="false" i="false" strike="noStrike" sz="1200" u="none">
                <a:solidFill>
                  <a:srgbClr val="FFFFFF"/>
                </a:solidFill>
                <a:latin typeface="Calibri"/>
              </a:rPr>
              <a:t>can you buy spironolactone online</a:t>
            </a:r>
            <a:br/>
            <a:r>
              <a:rPr b="false" i="false" strike="noStrike" sz="1200" u="none">
                <a:solidFill>
                  <a:srgbClr val="FFFFFF"/>
                </a:solidFill>
                <a:latin typeface="Calibri"/>
              </a:rPr>
              <a:t>topical spironolactone s5 cream buy online</a:t>
            </a:r>
            <a:br/>
            <a:r>
              <a:rPr b="false" i="false" strike="noStrike" sz="1200" u="none">
                <a:solidFill>
                  <a:srgbClr val="FFFFFF"/>
                </a:solidFill>
                <a:latin typeface="Calibri"/>
              </a:rPr>
              <a:t>generic spironolactone</a:t>
            </a:r>
            <a:br/>
            <a:r>
              <a:rPr b="false" i="false" strike="noStrike" sz="1200" u="none">
                <a:solidFill>
                  <a:srgbClr val="FFFFFF"/>
                </a:solidFill>
                <a:latin typeface="Calibri"/>
              </a:rPr>
              <a:t>spironolactone 100mg buy online</a:t>
            </a:r>
            <a:br/>
            <a:r>
              <a:rPr b="false" i="false" strike="noStrike" sz="1200" u="none">
                <a:solidFill>
                  <a:srgbClr val="FFFFFF"/>
                </a:solidFill>
                <a:latin typeface="Calibri"/>
              </a:rPr>
              <a:t>aldactone buy online</a:t>
            </a:r>
            <a:br/>
            <a:r>
              <a:rPr b="false" i="false" strike="noStrike" sz="1200" u="none">
                <a:solidFill>
                  <a:srgbClr val="FFFFFF"/>
                </a:solidFill>
                <a:latin typeface="Calibri"/>
              </a:rPr>
              <a:t>aldactone order</a:t>
            </a:r>
            <a:br/>
            <a:r>
              <a:rPr b="false" i="false" strike="noStrike" sz="1200" u="none">
                <a:solidFill>
                  <a:srgbClr val="FFFFFF"/>
                </a:solidFill>
                <a:latin typeface="Calibri"/>
              </a:rPr>
              <a:t>is there a generic for aldactone</a:t>
            </a:r>
            <a:br/>
            <a:r>
              <a:rPr b="false" i="false" strike="noStrike" sz="1200" u="none">
                <a:solidFill>
                  <a:srgbClr val="FFFFFF"/>
                </a:solidFill>
                <a:latin typeface="Calibri"/>
              </a:rPr>
              <a:t>The major medical use for levothyroxine is in the treatment of all forms of hypothyroidism</a:t>
            </a:r>
            <a:br/>
            <a:r>
              <a:rPr b="false" i="false" strike="noStrike" sz="1200" u="none">
                <a:solidFill>
                  <a:srgbClr val="FFFFFF"/>
                </a:solidFill>
                <a:latin typeface="Calibri"/>
              </a:rPr>
              <a:t>aldactone 25 mg e acne</a:t>
            </a:r>
            <a:br/>
            <a:r>
              <a:rPr b="false" i="false" strike="noStrike" sz="1200" u="none">
                <a:solidFill>
                  <a:srgbClr val="FFFFFF"/>
                </a:solidFill>
                <a:latin typeface="Calibri"/>
              </a:rPr>
              <a:t>aldactone 25 mg tablet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purchase spironolactone online</a:t>
            </a:r>
            <a:br/>
            <a:r>
              <a:rPr b="false" i="false" strike="noStrike" sz="1200" u="none">
                <a:solidFill>
                  <a:srgbClr val="FFFFFF"/>
                </a:solidFill>
                <a:latin typeface="Calibri"/>
              </a:rPr>
              <a:t>quanto costa aldactone</a:t>
            </a:r>
            <a:br/>
            <a:r>
              <a:rPr b="false" i="false" strike="noStrike" sz="1200" u="none">
                <a:solidFill>
                  <a:srgbClr val="FFFFFF"/>
                </a:solidFill>
                <a:latin typeface="Calibri"/>
              </a:rPr>
              <a:t>aldactone mg</a:t>
            </a:r>
            <a:br/>
            <a:r>
              <a:rPr b="false" i="false" strike="noStrike" sz="1200" u="none">
                <a:solidFill>
                  <a:srgbClr val="FFFFFF"/>
                </a:solidFill>
                <a:latin typeface="Calibri"/>
              </a:rPr>
              <a:t>buy spironolactone cream</a:t>
            </a:r>
            <a:br/>
            <a:r>
              <a:rPr b="false" i="false" strike="noStrike" sz="1200" u="none">
                <a:solidFill>
                  <a:srgbClr val="FFFFFF"/>
                </a:solidFill>
                <a:latin typeface="Calibri"/>
              </a:rPr>
              <a:t>aldactone 100mg price in india</a:t>
            </a:r>
            <a:br/>
            <a:r>
              <a:rPr b="false" i="false" strike="noStrike" sz="1200" u="none">
                <a:solidFill>
                  <a:srgbClr val="FFFFFF"/>
                </a:solidFill>
                <a:latin typeface="Calibri"/>
              </a:rPr>
              <a:t>where can i buy aldactone online</a:t>
            </a:r>
            <a:br/>
            <a:r>
              <a:rPr b="false" i="false" strike="noStrike" sz="1200" u="none">
                <a:solidFill>
                  <a:srgbClr val="FFFFFF"/>
                </a:solidFill>
                <a:latin typeface="Calibri"/>
              </a:rPr>
              <a:t>spironolactone acne uk buy</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buy spironolactone 100mg</a:t>
            </a:r>
            <a:br/>
            <a:r>
              <a:rPr b="false" i="false" strike="noStrike" sz="1200" u="none">
                <a:solidFill>
                  <a:srgbClr val="FFFFFF"/>
                </a:solidFill>
                <a:latin typeface="Calibri"/>
              </a:rPr>
              <a:t>buy spironolactone canada</a:t>
            </a:r>
            <a:br/>
            <a:r>
              <a:rPr b="false" i="false" strike="noStrike" sz="1200" u="none">
                <a:solidFill>
                  <a:srgbClr val="FFFFFF"/>
                </a:solidFill>
                <a:latin typeface="Calibri"/>
              </a:rPr>
              <a:t>buy cheap aldactone</a:t>
            </a:r>
            <a:br/>
            <a:r>
              <a:rPr b="false" i="false" strike="noStrike" sz="1200" u="none">
                <a:solidFill>
                  <a:srgbClr val="FFFFFF"/>
                </a:solidFill>
                <a:latin typeface="Calibri"/>
              </a:rPr>
              <a:t>buy spironolactone uk</a:t>
            </a:r>
            <a:br/>
            <a:r>
              <a:rPr b="false" i="false" strike="noStrike" sz="1200" u="none">
                <a:solidFill>
                  <a:srgbClr val="FFFFFF"/>
                </a:solidFill>
                <a:latin typeface="Calibri"/>
              </a:rPr>
              <a:t>best generic spironolactone</a:t>
            </a:r>
            <a:br/>
            <a:r>
              <a:rPr b="false" i="false" strike="noStrike" sz="1200" u="none">
                <a:solidFill>
                  <a:srgbClr val="FFFFFF"/>
                </a:solidFill>
                <a:latin typeface="Calibri"/>
              </a:rPr>
              <a:t>But  four to six months after commencement, your dog may become less able to  tolerate the cumulative effect of the drugs, so the frequency is reduced.</a:t>
            </a:r>
            <a:br/>
            <a:r>
              <a:rPr b="false" i="false" strike="noStrike" sz="1200" u="none">
                <a:solidFill>
                  <a:srgbClr val="FFFFFF"/>
                </a:solidFill>
                <a:latin typeface="Calibri"/>
              </a:rPr>
              <a:t>generic spironolactone manufacturers</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aldactone 100 mg costo</a:t>
            </a:r>
            <a:br/>
            <a:r>
              <a:rPr b="false" i="false" strike="noStrike" sz="1200" u="none">
                <a:solidFill>
                  <a:srgbClr val="FFFFFF"/>
                </a:solidFill>
                <a:latin typeface="Calibri"/>
              </a:rPr>
              <a:t>use of aldactone tablets</a:t>
            </a:r>
            <a:br/>
            <a:r>
              <a:rPr b="false" i="false" strike="noStrike" sz="1200" u="none">
                <a:solidFill>
                  <a:srgbClr val="FFFFFF"/>
                </a:solidFill>
                <a:latin typeface="Calibri"/>
              </a:rPr>
              <a:t>spironolactone generic aldactone</a:t>
            </a:r>
            <a:br/>
            <a:r>
              <a:rPr b="false" i="false" strike="noStrike" sz="1200" u="none">
                <a:solidFill>
                  <a:srgbClr val="FFFFFF"/>
                </a:solidFill>
                <a:latin typeface="Calibri"/>
              </a:rPr>
              <a:t>spironolactone generic price</a:t>
            </a:r>
            <a:br/>
            <a:r>
              <a:rPr b="false" i="false" strike="noStrike" sz="1200" u="none">
                <a:solidFill>
                  <a:srgbClr val="FFFFFF"/>
                </a:solidFill>
                <a:latin typeface="Calibri"/>
              </a:rPr>
              <a:t>aldactone 50 mg</a:t>
            </a:r>
            <a:br/>
            <a:r>
              <a:rPr b="false" i="false" strike="noStrike" sz="1200" u="none">
                <a:solidFill>
                  <a:srgbClr val="FFFFFF"/>
                </a:solidFill>
                <a:latin typeface="Calibri"/>
              </a:rPr>
              <a:t>aldactone 100 mg for hair loss</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spironolactone tablets ip aldactone</a:t>
            </a:r>
            <a:br/>
            <a:r>
              <a:rPr b="false" i="false" strike="noStrike" sz="1200" u="none">
                <a:solidFill>
                  <a:srgbClr val="FFFFFF"/>
                </a:solidFill>
                <a:latin typeface="Calibri"/>
              </a:rPr>
              <a:t>how much does aldactone cost</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costo aldactone 100</a:t>
            </a:r>
            <a:br/>
            <a:r>
              <a:rPr b="false" i="false" strike="noStrike" sz="1200" u="none">
                <a:solidFill>
                  <a:srgbClr val="FFFFFF"/>
                </a:solidFill>
                <a:latin typeface="Calibri"/>
              </a:rPr>
              <a:t>aldactone a 25 mg tabletas para que sirve</a:t>
            </a:r>
            <a:br/>
            <a:r>
              <a:rPr b="false" i="false" strike="noStrike" sz="1200" u="none">
                <a:solidFill>
                  <a:srgbClr val="FFFFFF"/>
                </a:solidFill>
                <a:latin typeface="Calibri"/>
              </a:rPr>
              <a:t>spironolactone buy online canada</a:t>
            </a:r>
            <a:br/>
            <a:r>
              <a:rPr b="false" i="false" strike="noStrike" sz="1200" u="none">
                <a:solidFill>
                  <a:srgbClr val="FFFFFF"/>
                </a:solidFill>
                <a:latin typeface="Calibri"/>
              </a:rPr>
              <a:t>aldactone buy uk</a:t>
            </a:r>
            <a:br/>
            <a:r>
              <a:rPr b="false" i="false" strike="noStrike" sz="1200" u="none">
                <a:solidFill>
                  <a:srgbClr val="FFFFFF"/>
                </a:solidFill>
                <a:latin typeface="Calibri"/>
              </a:rPr>
              <a:t>aldactone 25 mg bodybuilding</a:t>
            </a:r>
            <a:br/>
            <a:r>
              <a:rPr b="false" i="false" strike="noStrike" sz="1200" u="none">
                <a:solidFill>
                  <a:srgbClr val="FFFFFF"/>
                </a:solidFill>
                <a:latin typeface="Calibri"/>
              </a:rPr>
              <a:t>Success means that we actually get health as oppose to a manipulation of our natural processes</a:t>
            </a:r>
            <a:br/>
            <a:r>
              <a:rPr b="false" i="false" strike="noStrike" sz="1200" u="none">
                <a:solidFill>
                  <a:srgbClr val="FFFFFF"/>
                </a:solidFill>
                <a:latin typeface="Calibri"/>
              </a:rPr>
              <a:t>buy aldactone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aldactone 100mg</a:t>
            </a:r>
            <a:br/>
            <a:r>
              <a:rPr b="false" i="false" strike="noStrike" sz="1200" u="none">
                <a:solidFill>
                  <a:srgbClr val="FFFFFF"/>
                </a:solidFill>
                <a:latin typeface="Calibri"/>
              </a:rPr>
              <a:t>buy spironolactone 50 mg</a:t>
            </a:r>
            <a:br/>
            <a:r>
              <a:rPr b="false" i="false" strike="noStrike" sz="1200" u="none">
                <a:solidFill>
                  <a:srgbClr val="FFFFFF"/>
                </a:solidFill>
                <a:latin typeface="Calibri"/>
              </a:rPr>
              <a:t>buy topical spironolactone australia</a:t>
            </a:r>
            <a:br/>
            <a:r>
              <a:rPr b="false" i="false" strike="noStrike" sz="1200" u="none">
                <a:solidFill>
                  <a:srgbClr val="FFFFFF"/>
                </a:solidFill>
                <a:latin typeface="Calibri"/>
              </a:rPr>
              <a:t>buy spironolactone for acne</a:t>
            </a:r>
            <a:br/>
            <a:r>
              <a:rPr b="false" i="false" strike="noStrike" sz="1200" u="none">
                <a:solidFill>
                  <a:srgbClr val="FFFFFF"/>
                </a:solidFill>
                <a:latin typeface="Calibri"/>
              </a:rPr>
              <a:t>aldactone generic cost</a:t>
            </a:r>
            <a:br/>
            <a:r>
              <a:rPr b="false" i="false" strike="noStrike" sz="1200" u="none">
                <a:solidFill>
                  <a:srgbClr val="FFFFFF"/>
                </a:solidFill>
                <a:latin typeface="Calibri"/>
              </a:rPr>
              <a:t>aldactone buy online uk</a:t>
            </a:r>
            <a:br/>
            <a:r>
              <a:rPr b="false" i="false" strike="noStrike" sz="1200" u="none">
                <a:solidFill>
                  <a:srgbClr val="FFFFFF"/>
                </a:solidFill>
                <a:latin typeface="Calibri"/>
              </a:rPr>
              <a:t>Do concur with your doctor and follow his directions completely when you are taking Griseofulvin.</a:t>
            </a:r>
            <a:br/>
            <a:r>
              <a:rPr b="false" i="false" strike="noStrike" sz="1200" u="none">
                <a:solidFill>
                  <a:srgbClr val="FFFFFF"/>
                </a:solidFill>
                <a:latin typeface="Calibri"/>
              </a:rPr>
              <a:t>aldactone order online</a:t>
            </a:r>
            <a:br/>
            <a:r>
              <a:rPr b="false" i="false" strike="noStrike" sz="1200" u="none">
                <a:solidFill>
                  <a:srgbClr val="FFFFFF"/>
                </a:solidFill>
                <a:latin typeface="Calibri"/>
              </a:rPr>
              <a:t>Just speaking to the store manager means it may be forgotten or not even discussed.</a:t>
            </a:r>
            <a:br/>
            <a:r>
              <a:rPr b="false" i="false" strike="noStrike" sz="1200" u="none">
                <a:solidFill>
                  <a:srgbClr val="FFFFFF"/>
                </a:solidFill>
                <a:latin typeface="Calibri"/>
              </a:rPr>
              <a:t>aldactone 25 mg 20 tablet</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aldactone generic spironolactone</a:t>
            </a:r>
            <a:br/>
            <a:r>
              <a:rPr b="false" i="false" strike="noStrike" sz="1200" u="none">
                <a:solidFill>
                  <a:srgbClr val="FFFFFF"/>
                </a:solidFill>
                <a:latin typeface="Calibri"/>
              </a:rPr>
              <a:t>buy spironolactone tablets 100mg</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order spironolactone</a:t>
            </a:r>
            <a:br/>
            <a:r>
              <a:rPr b="false" i="false" strike="noStrike" sz="1200" u="none">
                <a:solidFill>
                  <a:srgbClr val="FFFFFF"/>
                </a:solidFill>
                <a:latin typeface="Calibri"/>
              </a:rPr>
              <a:t>generic spironolactone cost</a:t>
            </a:r>
            <a:br/>
            <a:r>
              <a:rPr b="false" i="false" strike="noStrike" sz="1200" u="none">
                <a:solidFill>
                  <a:srgbClr val="FFFFFF"/>
                </a:solidFill>
                <a:latin typeface="Calibri"/>
              </a:rPr>
              <a:t>aldactone costo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 course, if your body successfully resumes producing viable sperm, there is always the option of immediately harvesting a sample and cryogenically storing it for future in-vitro fertilization (IVF)</a:t>
            </a:r>
            <a:br/>
            <a:r>
              <a:rPr b="false" i="false" strike="noStrike" sz="1200" u="none">
                <a:solidFill>
                  <a:srgbClr val="FFFFFF"/>
                </a:solidFill>
                <a:latin typeface="Calibri"/>
              </a:rPr>
              <a:t>spironolactone (aldactone) buy online</a:t>
            </a:r>
            <a:br/>
            <a:r>
              <a:rPr b="false" i="false" strike="noStrike" sz="1200" u="none">
                <a:solidFill>
                  <a:srgbClr val="FFFFFF"/>
                </a:solidFill>
                <a:latin typeface="Calibri"/>
              </a:rPr>
              <a:t>This motion is inappropriate with the progressive diverseness of our aborning ball-shaped gild.</a:t>
            </a:r>
            <a:br/>
            <a:r>
              <a:rPr b="false" i="false" strike="noStrike" sz="1200" u="none">
                <a:solidFill>
                  <a:srgbClr val="FFFFFF"/>
                </a:solidFill>
                <a:latin typeface="Calibri"/>
              </a:rPr>
              <a:t>aldactone 50 mg acne</a:t>
            </a:r>
            <a:br/>
            <a:r>
              <a:rPr b="false" i="false" strike="noStrike" sz="1200" u="none">
                <a:solidFill>
                  <a:srgbClr val="FFFFFF"/>
                </a:solidFill>
                <a:latin typeface="Calibri"/>
              </a:rPr>
              <a:t>spironolactone buy online uk</a:t>
            </a:r>
            <a:br/>
            <a:r>
              <a:rPr b="false" i="false" strike="noStrike" sz="1200" u="none">
                <a:solidFill>
                  <a:srgbClr val="FFFFFF"/>
                </a:solidFill>
                <a:latin typeface="Calibri"/>
              </a:rPr>
              <a:t>buy generic aldactone</a:t>
            </a:r>
            <a:br/>
            <a:r>
              <a:rPr b="false" i="false" strike="noStrike" sz="1200" u="none">
                <a:solidFill>
                  <a:srgbClr val="FFFFFF"/>
                </a:solidFill>
                <a:latin typeface="Calibri"/>
              </a:rPr>
              <a:t>spironolactone online canada</a:t>
            </a:r>
            <a:br/>
            <a:r>
              <a:rPr b="false" i="false" strike="noStrike" sz="1200" u="none">
                <a:solidFill>
                  <a:srgbClr val="FFFFFF"/>
                </a:solidFill>
                <a:latin typeface="Calibri"/>
              </a:rPr>
              <a:t>spironolactone order online canada</a:t>
            </a:r>
            <a:br/>
            <a:r>
              <a:rPr b="false" i="false" strike="noStrike" sz="1200" u="none">
                <a:solidFill>
                  <a:srgbClr val="FFFFFF"/>
                </a:solidFill>
                <a:latin typeface="Calibri"/>
              </a:rPr>
              <a:t>Buyers with specific requirements may want to use cream form instead</a:t>
            </a:r>
            <a:br/>
            <a:r>
              <a:rPr b="false" i="false" strike="noStrike" sz="1200" u="none">
                <a:solidFill>
                  <a:srgbClr val="FFFFFF"/>
                </a:solidFill>
                <a:latin typeface="Calibri"/>
              </a:rPr>
              <a:t>order topical spironolactone</a:t>
            </a:r>
            <a:br/>
            <a:r>
              <a:rPr b="false" i="false" strike="noStrike" sz="1200" u="none">
                <a:solidFill>
                  <a:srgbClr val="FFFFFF"/>
                </a:solidFill>
                <a:latin typeface="Calibri"/>
              </a:rPr>
              <a:t>buy topical spironolactone s5 day cream</a:t>
            </a:r>
            <a:br/>
            <a:r>
              <a:rPr b="false" i="false" strike="noStrike" sz="1200" u="none">
                <a:solidFill>
                  <a:srgbClr val="FFFFFF"/>
                </a:solidFill>
                <a:latin typeface="Calibri"/>
              </a:rPr>
              <a:t>aldactone tablets for acne</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order spironolactone online</a:t>
            </a:r>
            <a:br/>
            <a:r>
              <a:rPr b="false" i="false" strike="noStrike" sz="1200" u="none">
                <a:solidFill>
                  <a:srgbClr val="FFFFFF"/>
                </a:solidFill>
                <a:latin typeface="Calibri"/>
              </a:rPr>
              <a:t>buy spironolactone</a:t>
            </a:r>
            <a:br/>
            <a:r>
              <a:rPr b="false" i="false" strike="noStrike" sz="1200" u="none">
                <a:solidFill>
                  <a:srgbClr val="FFFFFF"/>
                </a:solidFill>
                <a:latin typeface="Calibri"/>
              </a:rPr>
              <a:t>Fortunately, they are the ones not suffering from extreme hair loss.</a:t>
            </a:r>
            <a:br/>
            <a:r>
              <a:rPr b="false" i="false" strike="noStrike" sz="1200" u="none">
                <a:solidFill>
                  <a:srgbClr val="FFFFFF"/>
                </a:solidFill>
                <a:latin typeface="Calibri"/>
              </a:rPr>
              <a:t>buy spironolactone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Schlfrigkeit, verwirrung und blieb dann eingependelt zu</a:t>
            </a:r>
            <a:br/>
            <a:r>
              <a:rPr b="false" i="false" strike="noStrike" sz="1200" u="none">
                <a:solidFill>
                  <a:srgbClr val="FFFFFF"/>
                </a:solidFill>
                <a:latin typeface="Calibri"/>
              </a:rPr>
              <a:t>buy spironolactone online uk</a:t>
            </a:r>
            <a:br/>
            <a:r>
              <a:rPr b="false" i="false" strike="noStrike" sz="1200" u="none">
                <a:solidFill>
                  <a:srgbClr val="FFFFFF"/>
                </a:solidFill>
                <a:latin typeface="Calibri"/>
              </a:rPr>
              <a:t>spironolactone generic name</a:t>
            </a:r>
            <a:br/>
            <a:r>
              <a:rPr b="false" i="false" strike="noStrike" sz="1200" u="none">
                <a:solidFill>
                  <a:srgbClr val="FFFFFF"/>
                </a:solidFill>
                <a:latin typeface="Calibri"/>
              </a:rPr>
              <a:t>buy aldactone online canada</a:t>
            </a:r>
            <a:br/>
            <a:r>
              <a:rPr b="false" i="false" strike="noStrike" sz="1200" u="none">
                <a:solidFill>
                  <a:srgbClr val="FFFFFF"/>
                </a:solidFill>
                <a:latin typeface="Calibri"/>
              </a:rPr>
              <a:t>aldactone online pharmacy</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where can i buy aldactone</a:t>
            </a:r>
            <a:br/>
            <a:r>
              <a:rPr b="false" i="false" strike="noStrike" sz="1200" u="none">
                <a:solidFill>
                  <a:srgbClr val="FFFFFF"/>
                </a:solidFill>
                <a:latin typeface="Calibri"/>
              </a:rPr>
              <a:t>I feel ya cut out soda sugar fake sugar then keep gaining&amp;rdquo;I get blood test&amp;rdquo; On my doctor appointment paper it read patient very upset about weight</a:t>
            </a:r>
            <a:br/>
            <a:r>
              <a:rPr b="false" i="false" strike="noStrike" sz="1200" u="none">
                <a:solidFill>
                  <a:srgbClr val="FFFFFF"/>
                </a:solidFill>
                <a:latin typeface="Calibri"/>
              </a:rPr>
              <a:t>aldactone online australia</a:t>
            </a:r>
            <a:br/>
            <a:r>
              <a:rPr b="false" i="false" strike="noStrike" sz="1200" u="none">
                <a:solidFill>
                  <a:srgbClr val="FFFFFF"/>
                </a:solidFill>
                <a:latin typeface="Calibri"/>
              </a:rPr>
              <a:t>spironolactone online</a:t>
            </a:r>
            <a:br/>
            <a:r>
              <a:rPr b="false" i="false" strike="noStrike" sz="1200" u="none">
                <a:solidFill>
                  <a:srgbClr val="FFFFFF"/>
                </a:solidFill>
                <a:latin typeface="Calibri"/>
              </a:rPr>
              <a:t>buy spironolactone cream australia</a:t>
            </a:r>
            <a:br/>
            <a:r>
              <a:rPr b="false" i="false" strike="noStrike" sz="1200" u="none">
                <a:solidFill>
                  <a:srgbClr val="FFFFFF"/>
                </a:solidFill>
                <a:latin typeface="Calibri"/>
              </a:rPr>
              <a:t>where can you buy spironolactone online in the uk</a:t>
            </a:r>
            <a:br/>
            <a:r>
              <a:rPr b="false" i="false" strike="noStrike" sz="1200" u="none">
                <a:solidFill>
                  <a:srgbClr val="FFFFFF"/>
                </a:solidFill>
                <a:latin typeface="Calibri"/>
              </a:rPr>
              <a:t>To reduce the risk of dizziness and lightheadedness, get up slowly when rising from a sitting or lying position</a:t>
            </a:r>
            <a:br/>
            <a:r>
              <a:rPr b="false" i="false" strike="noStrike" sz="1200" u="none">
                <a:solidFill>
                  <a:srgbClr val="FFFFFF"/>
                </a:solidFill>
                <a:latin typeface="Calibri"/>
              </a:rPr>
              <a:t>aldactone 25 mg uses</a:t>
            </a:r>
            <a:br/>
            <a:r>
              <a:rPr b="false" i="false" strike="noStrike" sz="1200" u="none">
                <a:solidFill>
                  <a:srgbClr val="FFFFFF"/>
                </a:solidFill>
                <a:latin typeface="Calibri"/>
              </a:rPr>
              <a:t>aldactone 25 costo</a:t>
            </a:r>
            <a:br/>
            <a:r>
              <a:rPr b="false" i="false" strike="noStrike" sz="1200" u="none">
                <a:solidFill>
                  <a:srgbClr val="FFFFFF"/>
                </a:solidFill>
                <a:latin typeface="Calibri"/>
              </a:rPr>
              <a:t>De werkzaamheid van bupropion in de geregistreerde dosering is niet overtuigend</a:t>
            </a:r>
            <a:br/>
            <a:r>
              <a:rPr b="false" i="false" strike="noStrike" sz="1200" u="none">
                <a:solidFill>
                  <a:srgbClr val="FFFFFF"/>
                </a:solidFill>
                <a:latin typeface="Calibri"/>
              </a:rPr>
              <a:t>generic spironolactone reviews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aldactone 100mg price</a:t>
            </a:r>
            <a:br/>
            <a:r>
              <a:rPr b="false" i="false" strike="noStrike" sz="1200" u="none">
                <a:solidFill>
                  <a:srgbClr val="FFFFFF"/>
                </a:solidFill>
                <a:latin typeface="Calibri"/>
              </a:rPr>
              <a:t>Vaginal yeast infections are within a public forum which, metronidazole 50 mg for dogs with a to help you place the medicine inside your relatively small numbers in your crotch</a:t>
            </a:r>
            <a:br/>
            <a:r>
              <a:rPr b="false" i="false" strike="noStrike" sz="1200" u="none">
                <a:solidFill>
                  <a:srgbClr val="FFFFFF"/>
                </a:solidFill>
                <a:latin typeface="Calibri"/>
              </a:rPr>
              <a:t>aldactone 25 mg for weight loss</a:t>
            </a:r>
            <a:br/>
            <a:r>
              <a:rPr b="false" i="false" strike="noStrike" sz="1200" u="none">
                <a:solidFill>
                  <a:srgbClr val="FFFFFF"/>
                </a:solidFill>
                <a:latin typeface="Calibri"/>
              </a:rPr>
              <a:t>where can i purchase spironolactone</a:t>
            </a:r>
            <a:br/>
            <a:r>
              <a:rPr b="false" i="false" strike="noStrike" sz="1200" u="none">
                <a:solidFill>
                  <a:srgbClr val="FFFFFF"/>
                </a:solidFill>
                <a:latin typeface="Calibri"/>
              </a:rPr>
              <a:t>generic aldactone</a:t>
            </a:r>
            <a:br/>
            <a:r>
              <a:rPr b="false" i="false" strike="noStrike" sz="1200" u="none">
                <a:solidFill>
                  <a:srgbClr val="FFFFFF"/>
                </a:solidFill>
                <a:latin typeface="Calibri"/>
              </a:rPr>
              <a:t>aldactone tablets for hair loss</a:t>
            </a:r>
            <a:br/>
            <a:r>
              <a:rPr b="false" i="false" strike="noStrike" sz="1200" u="none">
                <a:solidFill>
                  <a:srgbClr val="FFFFFF"/>
                </a:solidFill>
                <a:latin typeface="Calibri"/>
              </a:rPr>
              <a:t>aldactone price in india</a:t>
            </a:r>
            <a:br/>
            <a:r>
              <a:rPr b="false" i="false" strike="noStrike" sz="1200" u="none">
                <a:solidFill>
                  <a:srgbClr val="FFFFFF"/>
                </a:solidFill>
                <a:latin typeface="Calibri"/>
              </a:rPr>
              <a:t>aldactone 25 mg per acne</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aldactone 25 mg indication</a:t>
            </a:r>
            <a:br/>
            <a:r>
              <a:rPr b="false" i="false" strike="noStrike" sz="1200" u="none">
                <a:solidFill>
                  <a:srgbClr val="FFFFFF"/>
                </a:solidFill>
                <a:latin typeface="Calibri"/>
              </a:rPr>
              <a:t>aldactone 25 mg dosage</a:t>
            </a:r>
            <a:br/>
            <a:r>
              <a:rPr b="false" i="false" strike="noStrike" sz="1200" u="none">
                <a:solidFill>
                  <a:srgbClr val="FFFFFF"/>
                </a:solidFill>
                <a:latin typeface="Calibri"/>
              </a:rPr>
              <a:t>where can i purchase 5 spironolactone cream</a:t>
            </a:r>
            <a:br/>
            <a:r>
              <a:rPr b="false" i="false" strike="noStrike" sz="1200" u="none">
                <a:solidFill>
                  <a:srgbClr val="FFFFFF"/>
                </a:solidFill>
                <a:latin typeface="Calibri"/>
              </a:rPr>
              <a:t>buy spironolactone online canada</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aldactone 50 mg uses</a:t>
            </a:r>
            <a:br/>
            <a:r>
              <a:rPr b="false" i="false" strike="noStrike" sz="1200" u="none">
                <a:solidFill>
                  <a:srgbClr val="FFFFFF"/>
                </a:solidFill>
                <a:latin typeface="Calibri"/>
              </a:rPr>
              <a:t>buy aldactone spironolactone</a:t>
            </a:r>
            <a:br/>
            <a:r>
              <a:rPr b="false" i="false" strike="noStrike" sz="1200" u="none">
                <a:solidFill>
                  <a:srgbClr val="FFFFFF"/>
                </a:solidFill>
                <a:latin typeface="Calibri"/>
              </a:rPr>
              <a:t>aldactone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topical spironolactone</a:t>
            </a:r>
            <a:br/>
            <a:r>
              <a:rPr b="false" i="false" strike="noStrike" sz="1200" u="none">
                <a:solidFill>
                  <a:srgbClr val="FFFFFF"/>
                </a:solidFill>
                <a:latin typeface="Calibri"/>
              </a:rPr>
              <a:t>can i buy spironolactone online</a:t>
            </a:r>
            <a:br/>
            <a:r>
              <a:rPr b="false" i="false" strike="noStrike" sz="1200" u="none">
                <a:solidFill>
                  <a:srgbClr val="FFFFFF"/>
                </a:solidFill>
                <a:latin typeface="Calibri"/>
              </a:rPr>
              <a:t>My doctor has lowered my levithroid from .125 to .100</a:t>
            </a:r>
            <a:br/>
            <a:r>
              <a:rPr b="false" i="false" strike="noStrike" sz="1200" u="none">
                <a:solidFill>
                  <a:srgbClr val="FFFFFF"/>
                </a:solidFill>
                <a:latin typeface="Calibri"/>
              </a:rPr>
              <a:t>aldactone 50 mg tablets</a:t>
            </a:r>
            <a:br/>
            <a:r>
              <a:rPr b="false" i="false" strike="noStrike" sz="1200" u="none">
                <a:solidFill>
                  <a:srgbClr val="FFFFFF"/>
                </a:solidFill>
                <a:latin typeface="Calibri"/>
              </a:rPr>
              <a:t>aldactone 50mg para acne</a:t>
            </a:r>
            <a:br/>
            <a:r>
              <a:rPr b="false" i="false" strike="noStrike" sz="1200" u="none">
                <a:solidFill>
                  <a:srgbClr val="FFFFFF"/>
                </a:solidFill>
                <a:latin typeface="Calibri"/>
              </a:rPr>
              <a:t>Next insert the applicator deep into your vagina and then push the plunger to release the medication</a:t>
            </a:r>
            <a:br/>
            <a:r>
              <a:rPr b="false" i="false" strike="noStrike" sz="1200" u="none">
                <a:solidFill>
                  <a:srgbClr val="FFFFFF"/>
                </a:solidFill>
                <a:latin typeface="Calibri"/>
              </a:rPr>
              <a:t>order spironolactone uk</a:t>
            </a:r>
            <a:br/>
            <a:r>
              <a:rPr b="false" i="false" strike="noStrike" sz="1200" u="none">
                <a:solidFill>
                  <a:srgbClr val="FFFFFF"/>
                </a:solidFill>
                <a:latin typeface="Calibri"/>
              </a:rPr>
              <a:t>aldactone 25 mg</a:t>
            </a:r>
            <a:br/>
            <a:r>
              <a:rPr b="false" i="false" strike="noStrike" sz="1200" u="none">
                <a:solidFill>
                  <a:srgbClr val="FFFFFF"/>
                </a:solidFill>
                <a:latin typeface="Calibri"/>
              </a:rPr>
              <a:t>buy spironolactone cream uk</a:t>
            </a:r>
            <a:br/>
            <a:r>
              <a:rPr b="false" i="false" strike="noStrike" sz="1200" u="none">
                <a:solidFill>
                  <a:srgbClr val="FFFFFF"/>
                </a:solidFill>
                <a:latin typeface="Calibri"/>
              </a:rPr>
              <a:t>spironolactone aldactone cost</a:t>
            </a:r>
            <a:br/>
            <a:r>
              <a:rPr b="false" i="false" strike="noStrike" sz="1200" u="none">
                <a:solidFill>
                  <a:srgbClr val="FFFFFF"/>
                </a:solidFill>
                <a:latin typeface="Calibri"/>
              </a:rPr>
              <a:t>Since hair loss forums aggregate user experience they offer the best real-world advices from people who are experiencing the same thing you are</a:t>
            </a:r>
            <a:br/>
            <a:r>
              <a:rPr b="false" i="false" strike="noStrike" sz="1200" u="none">
                <a:solidFill>
                  <a:srgbClr val="FFFFFF"/>
                </a:solidFill>
                <a:latin typeface="Calibri"/>
              </a:rPr>
              <a:t>aldactone buy</a:t>
            </a:r>
            <a:br/>
            <a:r>
              <a:rPr b="false" i="false" strike="noStrike" sz="1200" u="none">
                <a:solidFill>
                  <a:srgbClr val="FFFFFF"/>
                </a:solidFill>
                <a:latin typeface="Calibri"/>
              </a:rPr>
              <a:t>I have tried Buspar, Lexapro, Effexor, and all that but nothing helps me like Paxil</a:t>
            </a:r>
            <a:br/>
            <a:r>
              <a:rPr b="false" i="false" strike="noStrike" sz="1200" u="none">
                <a:solidFill>
                  <a:srgbClr val="FFFFFF"/>
                </a:solidFill>
                <a:latin typeface="Calibri"/>
              </a:rPr>
              <a:t>spironolactone online australia</a:t>
            </a:r>
            <a:br/>
            <a:r>
              <a:rPr b="false" i="false" strike="noStrike" sz="1200" u="none">
                <a:solidFill>
                  <a:srgbClr val="FFFFFF"/>
                </a:solidFill>
                <a:latin typeface="Calibri"/>
              </a:rPr>
              <a:t>purchase topical spironolactone</a:t>
            </a:r>
            <a:br/>
            <a:r>
              <a:rPr b="false" i="false" strike="noStrike" sz="1200" u="none">
                <a:solidFill>
                  <a:srgbClr val="FFFFFF"/>
                </a:solidFill>
                <a:latin typeface="Calibri"/>
              </a:rPr>
              <a:t>spironolactone online pharmacy</a:t>
            </a:r>
            <a:br/>
            <a:r>
              <a:rPr b="false" i="false" strike="noStrike" sz="1200" u="none">
                <a:solidFill>
                  <a:srgbClr val="FFFFFF"/>
                </a:solidFill>
                <a:latin typeface="Calibri"/>
              </a:rPr>
              <a:t>he weighs around 250lb and is toke 1 1/2 of 2mg yesterday and again today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aldactone 50 mg for hair loss</a:t>
            </a:r>
            <a:br/>
            <a:r>
              <a:rPr b="false" i="false" strike="noStrike" sz="1200" u="none">
                <a:solidFill>
                  <a:srgbClr val="FFFFFF"/>
                </a:solidFill>
                <a:latin typeface="Calibri"/>
              </a:rPr>
              <a:t>aldactone 25 mg para el acne</a:t>
            </a:r>
            <a:br/>
            <a:r>
              <a:rPr b="false" i="false" strike="noStrike" sz="1200" u="none">
                <a:solidFill>
                  <a:srgbClr val="FFFFFF"/>
                </a:solidFill>
                <a:latin typeface="Calibri"/>
              </a:rPr>
              <a:t>aldactone 25 mg costo</a:t>
            </a:r>
            <a:br/>
            <a:r>
              <a:rPr b="false" i="false" strike="noStrike" sz="1200" u="none">
                <a:solidFill>
                  <a:srgbClr val="FFFFFF"/>
                </a:solidFill>
                <a:latin typeface="Calibri"/>
              </a:rPr>
              <a:t>can i buy aldactone over the counter</a:t>
            </a:r>
            <a:br/>
            <a:r>
              <a:rPr b="false" i="false" strike="noStrike" sz="1200" u="none">
                <a:solidFill>
                  <a:srgbClr val="FFFFFF"/>
                </a:solidFill>
                <a:latin typeface="Calibri"/>
              </a:rPr>
              <a:t>spironolactone topical buy online</a:t>
            </a:r>
            <a:br/>
            <a:r>
              <a:rPr b="false" i="false" strike="noStrike" sz="1200" u="none">
                <a:solidFill>
                  <a:srgbClr val="FFFFFF"/>
                </a:solidFill>
                <a:latin typeface="Calibri"/>
              </a:rPr>
              <a:t>purchase aldactone online</a:t>
            </a:r>
            <a:br/>
            <a:r>
              <a:rPr b="false" i="false" strike="noStrike" sz="1200" u="none">
                <a:solidFill>
                  <a:srgbClr val="FFFFFF"/>
                </a:solidFill>
                <a:latin typeface="Calibri"/>
              </a:rPr>
              <a:t>aldactone 25 mg acne</a:t>
            </a:r>
            <a:br/>
            <a:r>
              <a:rPr b="false" i="false" strike="noStrike" sz="1200" u="none">
                <a:solidFill>
                  <a:srgbClr val="FFFFFF"/>
                </a:solidFill>
                <a:latin typeface="Calibri"/>
              </a:rPr>
              <a:t>aldactone 25 mg tabletten</a:t>
            </a:r>
            <a:br/>
            <a:r>
              <a:rPr b="false" i="false" strike="noStrike" sz="1200" u="none">
                <a:solidFill>
                  <a:srgbClr val="FFFFFF"/>
                </a:solidFill>
                <a:latin typeface="Calibri"/>
              </a:rPr>
              <a:t>order aldactone online</a:t>
            </a:r>
            <a:br/>
            <a:r>
              <a:rPr b="false" i="false" strike="noStrike" sz="1200" u="none">
                <a:solidFill>
                  <a:srgbClr val="FFFFFF"/>
                </a:solidFill>
                <a:latin typeface="Calibri"/>
              </a:rPr>
              <a:t>buy spironolactone cream hair loss</a:t>
            </a:r>
            <a:br/>
            <a:r>
              <a:rPr b="false" i="false" strike="noStrike" sz="1200" u="none">
                <a:solidFill>
                  <a:srgbClr val="FFFFFF"/>
                </a:solidFill>
                <a:latin typeface="Calibri"/>
              </a:rPr>
              <a:t>aldactone 50 mg information</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medicine aldactone tablets</a:t>
            </a:r>
            <a:br/>
            <a:r>
              <a:rPr b="false" i="false" strike="noStrike" sz="1200" u="none">
                <a:solidFill>
                  <a:srgbClr val="FFFFFF"/>
                </a:solidFill>
                <a:latin typeface="Calibri"/>
              </a:rPr>
              <a:t>aldactone generic name</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r>
              <a:rPr b="false" i="false" strike="noStrike" sz="1200" u="none">
                <a:solidFill>
                  <a:srgbClr val="FFFFFF"/>
                </a:solidFill>
                <a:latin typeface="Calibri"/>
              </a:rPr>
              <a:t>aldactone cost</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topical spironolactone uk</a:t>
            </a:r>
            <a:br/>
            <a:r>
              <a:rPr b="false" i="false" strike="noStrike" sz="1200" u="none">
                <a:solidFill>
                  <a:srgbClr val="FFFFFF"/>
                </a:solidFill>
                <a:latin typeface="Calibri"/>
              </a:rPr>
              <a:t>aldactone price philippines</a:t>
            </a:r>
            <a:br/>
            <a:r>
              <a:rPr b="false" i="false" strike="noStrike" sz="1200" u="none">
                <a:solidFill>
                  <a:srgbClr val="FFFFFF"/>
                </a:solidFill>
                <a:latin typeface="Calibri"/>
              </a:rPr>
              <a:t>generic aldactone 25 mg</a:t>
            </a:r>
            <a:br/>
            <a:r>
              <a:rPr b="false" i="false" strike="noStrike" sz="1200" u="none">
                <a:solidFill>
                  <a:srgbClr val="FFFFFF"/>
                </a:solidFill>
                <a:latin typeface="Calibri"/>
              </a:rPr>
              <a:t>Some common ones are Prozac, Paxil, Celexa and Zoloft</a:t>
            </a:r>
            <a:br/>
            <a:r>
              <a:rPr b="false" i="false" strike="noStrike" sz="1200" u="none">
                <a:solidFill>
                  <a:srgbClr val="FFFFFF"/>
                </a:solidFill>
                <a:latin typeface="Calibri"/>
              </a:rPr>
              <a:t>cheap aldactone</a:t>
            </a:r>
            <a:br/>
            <a:r>
              <a:rPr b="false" i="false" strike="noStrike" sz="1200" u="none">
                <a:solidFill>
                  <a:srgbClr val="FFFFFF"/>
                </a:solidFill>
                <a:latin typeface="Calibri"/>
              </a:rPr>
              <a:t>I appreciate the swift and professional deliveryFrom all the online pharmacies I have tried, yours is by far the best</a:t>
            </a:r>
            <a:br/>
            <a:r>
              <a:rPr b="false" i="false" strike="noStrike" sz="1200" u="none">
                <a:solidFill>
                  <a:srgbClr val="FFFFFF"/>
                </a:solidFill>
                <a:latin typeface="Calibri"/>
              </a:rPr>
              <a:t>aldactone tablets 100mg</a:t>
            </a:r>
            <a:br/>
            <a:r>
              <a:rPr b="false" i="false" strike="noStrike" sz="1200" u="none">
                <a:solidFill>
                  <a:srgbClr val="FFFFFF"/>
                </a:solidFill>
                <a:latin typeface="Calibri"/>
              </a:rPr>
              <a:t>After an average follow-up of 5.2 years, the relative risk (CE vs</a:t>
            </a:r>
            <a:br/>
            <a:r>
              <a:rPr b="false" i="false" strike="noStrike" sz="1200" u="none">
                <a:solidFill>
                  <a:srgbClr val="FFFFFF"/>
                </a:solidFill>
                <a:latin typeface="Calibri"/>
              </a:rPr>
              <a:t>buy topical spironolactone s5 cream uk</a:t>
            </a:r>
            <a:br/>
            <a:r>
              <a:rPr b="false" i="false" strike="noStrike" sz="1200" u="none">
                <a:solidFill>
                  <a:srgbClr val="FFFFFF"/>
                </a:solidFill>
                <a:latin typeface="Calibri"/>
              </a:rPr>
              <a:t>spironolactone online uk</a:t>
            </a:r>
            <a:br/>
            <a:r>
              <a:rPr b="false" i="false" strike="noStrike" sz="1200" u="none">
                <a:solidFill>
                  <a:srgbClr val="FFFFFF"/>
                </a:solidFill>
                <a:latin typeface="Calibri"/>
              </a:rPr>
              <a:t>aldactone 50 mg for facial hair</a:t>
            </a:r>
            <a:br/>
            <a:r>
              <a:rPr b="false" i="false" strike="noStrike" sz="1200" u="none">
                <a:solidFill>
                  <a:srgbClr val="FFFFFF"/>
                </a:solidFill>
                <a:latin typeface="Calibri"/>
              </a:rPr>
              <a:t>buy generic spironolactone</a:t>
            </a:r>
            <a:br/>
            <a:r>
              <a:rPr b="false" i="false" strike="noStrike" sz="1200" u="none">
                <a:solidFill>
                  <a:srgbClr val="FFFFFF"/>
                </a:solidFill>
                <a:latin typeface="Calibri"/>
              </a:rPr>
              <a:t>aldactone online kaufen</a:t>
            </a:r>
            <a:br/>
            <a:r>
              <a:rPr b="false" i="false" strike="noStrike" sz="1200" u="none">
                <a:solidFill>
                  <a:srgbClr val="FFFFFF"/>
                </a:solidFill>
                <a:latin typeface="Calibri"/>
              </a:rPr>
              <a:t>aldactone 25 mg tabletas</a:t>
            </a:r>
            <a:br/>
            <a:r>
              <a:rPr b="false" i="false" strike="noStrike" sz="1200" u="none">
                <a:solidFill>
                  <a:srgbClr val="FFFFFF"/>
                </a:solidFill>
                <a:latin typeface="Calibri"/>
              </a:rPr>
              <a:t>aldactone 25 mg hair loss</a:t>
            </a:r>
            <a:br/>
            <a:r>
              <a:rPr b="false" i="false" strike="noStrike" sz="1200" u="none">
                <a:solidFill>
                  <a:srgbClr val="FFFFFF"/>
                </a:solidFill>
                <a:latin typeface="Calibri"/>
              </a:rPr>
              <a:t>Check and compare price now and order the acne cream today</a:t>
            </a:r>
            <a:br/>
            <a:r>
              <a:rPr b="false" i="false" strike="noStrike" sz="1200" u="none">
                <a:solidFill>
                  <a:srgbClr val="FFFFFF"/>
                </a:solidFill>
                <a:latin typeface="Calibri"/>
              </a:rPr>
              <a:t>purchase aldactone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aldactone 12.5 mg</a:t>
            </a:r>
            <a:br/>
            <a:r>
              <a:rPr b="false" i="false" strike="noStrike" sz="1200" u="none">
                <a:solidFill>
                  <a:srgbClr val="FFFFFF"/>
                </a:solidFill>
                <a:latin typeface="Calibri"/>
              </a:rPr>
              <a:t>aldactone spironolactone tablets</a:t>
            </a:r>
            <a:br/>
            <a:r>
              <a:rPr b="false" i="false" strike="noStrike" sz="1200" u="none">
                <a:solidFill>
                  <a:srgbClr val="FFFFFF"/>
                </a:solidFill>
                <a:latin typeface="Calibri"/>
              </a:rPr>
              <a:t>what is aldactone 25 mg used for</a:t>
            </a:r>
            <a:br/>
            <a:r>
              <a:rPr b="false" i="false" strike="noStrike" sz="1200" u="none">
                <a:solidFill>
                  <a:srgbClr val="FFFFFF"/>
                </a:solidFill>
                <a:latin typeface="Calibri"/>
              </a:rPr>
              <a:t>You may not attempt to log in with a user name other than your own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2015-12-20T01:16:36+04:00</dcterms:created>
  <dcterms:modified xsi:type="dcterms:W3CDTF">2015-12-20T01:16:36+04:00</dcterms:modified>
  <dc:title>Aldactone Buy Online Uk - Buy Spironolactone Online Canada</dc:title>
  <dc:description>Buy spironolactone australia, purchase spironolactone, is there a generic for aldactone, aldactone 25 mg e acne, aldactone generic cost, order spironolactone, aldactone 50 mg acne</dc:description>
  <dc:subject>Aldactone Buy Online Uk - Buy Spironolactone Online Canada</dc:subject>
  <cp:keywords>aldactone 25 mg tabs, buy topical spironolactone cream uk, aldactone 100mg price in india, buy spironolactone 100mg, spironolactone generic price, how much does aldactone cost, buy topical spironolactone s5 day cream, aldactone 25 mg indication, aldactone 50 mg uses, spironolactone online uk</cp:keywords>
  <cp:category/>
</cp:coreProperties>
</file>