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4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4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4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4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4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4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4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4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5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5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5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5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5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5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Order Ventolin Online Uk</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lotion, gel and cream are three forms of topical treatment available to treat wrinkles, fine lines, blackheads, hyperpigmentation, acne scars, spots, acne, acne vulgaris, pimples.</a:t>
            </a:r>
            <a:br/>
            <a:r>
              <a:rPr b="false" i="false" strike="noStrike" sz="1200" u="none">
                <a:solidFill>
                  <a:srgbClr val="FFFFFF"/>
                </a:solidFill>
                <a:latin typeface="Calibri"/>
              </a:rPr>
              <a:t>cheap albuterol</a:t>
            </a:r>
            <a:br/>
            <a:r>
              <a:rPr b="false" i="false" strike="noStrike" sz="1200" u="none">
                <a:solidFill>
                  <a:srgbClr val="FFFFFF"/>
                </a:solidFill>
                <a:latin typeface="Calibri"/>
              </a:rPr>
              <a:t>ventoline 0 4 mg /ml annostus</a:t>
            </a:r>
            <a:br/>
            <a:r>
              <a:rPr b="false" i="false" strike="noStrike" sz="1200" u="none">
                <a:solidFill>
                  <a:srgbClr val="FFFFFF"/>
                </a:solidFill>
                <a:latin typeface="Calibri"/>
              </a:rPr>
              <a:t>Before you try to conceive, you should talk to your neurologist and your obstetrician</a:t>
            </a:r>
            <a:br/>
            <a:r>
              <a:rPr b="false" i="false" strike="noStrike" sz="1200" u="none">
                <a:solidFill>
                  <a:srgbClr val="FFFFFF"/>
                </a:solidFill>
                <a:latin typeface="Calibri"/>
              </a:rPr>
              <a:t>how much does albuterol inhalation solution cost</a:t>
            </a:r>
            <a:br/>
            <a:r>
              <a:rPr b="false" i="false" strike="noStrike" sz="1200" u="none">
                <a:solidFill>
                  <a:srgbClr val="FFFFFF"/>
                </a:solidFill>
                <a:latin typeface="Calibri"/>
              </a:rPr>
              <a:t>buy albuterol inhalers online</a:t>
            </a:r>
            <a:br/>
            <a:r>
              <a:rPr b="false" i="false" strike="noStrike" sz="1200" u="none">
                <a:solidFill>
                  <a:srgbClr val="FFFFFF"/>
                </a:solidFill>
                <a:latin typeface="Calibri"/>
              </a:rPr>
              <a:t>Please, don&amp;rsquo;t think that you can&amp;rsquo;t overdose on Xanax</a:t>
            </a:r>
            <a:br/>
            <a:r>
              <a:rPr b="false" i="false" strike="noStrike" sz="1200" u="none">
                <a:solidFill>
                  <a:srgbClr val="FFFFFF"/>
                </a:solidFill>
                <a:latin typeface="Calibri"/>
              </a:rPr>
              <a:t>order albuterol inhaler</a:t>
            </a:r>
            <a:br/>
            <a:r>
              <a:rPr b="false" i="false" strike="noStrike" sz="1200" u="none">
                <a:solidFill>
                  <a:srgbClr val="FFFFFF"/>
                </a:solidFill>
                <a:latin typeface="Calibri"/>
              </a:rPr>
              <a:t>do need prescription ventolin inhaler</a:t>
            </a:r>
            <a:br/>
            <a:r>
              <a:rPr b="false" i="false" strike="noStrike" sz="1200" u="none">
                <a:solidFill>
                  <a:srgbClr val="FFFFFF"/>
                </a:solidFill>
                <a:latin typeface="Calibri"/>
              </a:rPr>
              <a:t>It seems promising, but I know it is too early to tell if it is going to help me or not</a:t>
            </a:r>
            <a:br/>
            <a:r>
              <a:rPr b="false" i="false" strike="noStrike" sz="1200" u="none">
                <a:solidFill>
                  <a:srgbClr val="FFFFFF"/>
                </a:solidFill>
                <a:latin typeface="Calibri"/>
              </a:rPr>
              <a:t>albuterol 5mg/ml solution</a:t>
            </a:r>
            <a:br/>
            <a:r>
              <a:rPr b="false" i="false" strike="noStrike" sz="1200" u="none">
                <a:solidFill>
                  <a:srgbClr val="FFFFFF"/>
                </a:solidFill>
                <a:latin typeface="Calibri"/>
              </a:rPr>
              <a:t>ventolin nebuliser machine</a:t>
            </a:r>
            <a:br/>
            <a:r>
              <a:rPr b="false" i="false" strike="noStrike" sz="1200" u="none">
                <a:solidFill>
                  <a:srgbClr val="FFFFFF"/>
                </a:solidFill>
                <a:latin typeface="Calibri"/>
              </a:rPr>
              <a:t>thuoc ventolin cr 4mg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nebulizer albuterol</a:t>
            </a:r>
            <a:br/>
            <a:r>
              <a:rPr b="false" i="false" strike="noStrike" sz="1200" u="none">
                <a:solidFill>
                  <a:srgbClr val="FFFFFF"/>
                </a:solidFill>
                <a:latin typeface="Calibri"/>
              </a:rPr>
              <a:t>price ventolin inhaler canada</a:t>
            </a:r>
            <a:br/>
            <a:r>
              <a:rPr b="false" i="false" strike="noStrike" sz="1200" u="none">
                <a:solidFill>
                  <a:srgbClr val="FFFFFF"/>
                </a:solidFill>
                <a:latin typeface="Calibri"/>
              </a:rPr>
              <a:t>where can i buy ventolin inhalers</a:t>
            </a:r>
            <a:br/>
            <a:r>
              <a:rPr b="false" i="false" strike="noStrike" sz="1200" u="none">
                <a:solidFill>
                  <a:srgbClr val="FFFFFF"/>
                </a:solidFill>
                <a:latin typeface="Calibri"/>
              </a:rPr>
              <a:t>ventolin manufacturers coupon</a:t>
            </a:r>
            <a:br/>
            <a:r>
              <a:rPr b="false" i="false" strike="noStrike" sz="1200" u="none">
                <a:solidFill>
                  <a:srgbClr val="FFFFFF"/>
                </a:solidFill>
                <a:latin typeface="Calibri"/>
              </a:rPr>
              <a:t>payday loans no brokers uk In 1989, the Wisconsin DNR launched a plan to recover the species</a:t>
            </a:r>
            <a:br/>
            <a:r>
              <a:rPr b="false" i="false" strike="noStrike" sz="1200" u="none">
                <a:solidFill>
                  <a:srgbClr val="FFFFFF"/>
                </a:solidFill>
                <a:latin typeface="Calibri"/>
              </a:rPr>
              <a:t>albuterol online order</a:t>
            </a:r>
            <a:br/>
            <a:r>
              <a:rPr b="false" i="false" strike="noStrike" sz="1200" u="none">
                <a:solidFill>
                  <a:srgbClr val="FFFFFF"/>
                </a:solidFill>
                <a:latin typeface="Calibri"/>
              </a:rPr>
              <a:t>This morning when I woke up I thought to myself: oh it's slowly healing</a:t>
            </a:r>
            <a:br/>
            <a:r>
              <a:rPr b="false" i="false" strike="noStrike" sz="1200" u="none">
                <a:solidFill>
                  <a:srgbClr val="FFFFFF"/>
                </a:solidFill>
                <a:latin typeface="Calibri"/>
              </a:rPr>
              <a:t>ventolin 4 mg 100 tablet</a:t>
            </a:r>
            <a:br/>
            <a:r>
              <a:rPr b="false" i="false" strike="noStrike" sz="1200" u="none">
                <a:solidFill>
                  <a:srgbClr val="FFFFFF"/>
                </a:solidFill>
                <a:latin typeface="Calibri"/>
              </a:rPr>
              <a:t>ventolin hfa generic equivalent</a:t>
            </a:r>
            <a:br/>
            <a:r>
              <a:rPr b="false" i="false" strike="noStrike" sz="1200" u="none">
                <a:solidFill>
                  <a:srgbClr val="FFFFFF"/>
                </a:solidFill>
                <a:latin typeface="Calibri"/>
              </a:rPr>
              <a:t>ventolin inhaler online pharmacy</a:t>
            </a:r>
            <a:br/>
            <a:r>
              <a:rPr b="false" i="false" strike="noStrike" sz="1200" u="none">
                <a:solidFill>
                  <a:srgbClr val="FFFFFF"/>
                </a:solidFill>
                <a:latin typeface="Calibri"/>
              </a:rPr>
              <a:t>ventolin nebules price philippines</a:t>
            </a:r>
            <a:br/>
            <a:r>
              <a:rPr b="false" i="false" strike="noStrike" sz="1200" u="none">
                <a:solidFill>
                  <a:srgbClr val="FFFFFF"/>
                </a:solidFill>
                <a:latin typeface="Calibri"/>
              </a:rPr>
              <a:t>Your doctor should check you or your child carefully for heart problems before starting STRATTERA.</a:t>
            </a:r>
            <a:br/>
            <a:r>
              <a:rPr b="false" i="false" strike="noStrike" sz="1200" u="none">
                <a:solidFill>
                  <a:srgbClr val="FFFFFF"/>
                </a:solidFill>
                <a:latin typeface="Calibri"/>
              </a:rPr>
              <a:t>ventolin inhalers online no prescription</a:t>
            </a:r>
            <a:br/>
            <a:r>
              <a:rPr b="false" i="false" strike="noStrike" sz="1200" u="none">
                <a:solidFill>
                  <a:srgbClr val="FFFFFF"/>
                </a:solidFill>
                <a:latin typeface="Calibri"/>
              </a:rPr>
              <a:t>nebulized albuterol dosage for infants</a:t>
            </a:r>
            <a:br/>
            <a:r>
              <a:rPr b="false" i="false" strike="noStrike" sz="1200" u="none">
                <a:solidFill>
                  <a:srgbClr val="FFFFFF"/>
                </a:solidFill>
                <a:latin typeface="Calibri"/>
              </a:rPr>
              <a:t>albuterol aerosol dosage</a:t>
            </a:r>
            <a:br/>
            <a:r>
              <a:rPr b="false" i="false" strike="noStrike" sz="1200" u="none">
                <a:solidFill>
                  <a:srgbClr val="FFFFFF"/>
                </a:solidFill>
                <a:latin typeface="Calibri"/>
              </a:rPr>
              <a:t>albuterol tablets weight loss</a:t>
            </a:r>
            <a:br/>
            <a:r>
              <a:rPr b="false" i="false" strike="noStrike" sz="1200" u="none">
                <a:solidFill>
                  <a:srgbClr val="FFFFFF"/>
                </a:solidFill>
                <a:latin typeface="Calibri"/>
              </a:rPr>
              <a:t>ventolin inhaler for sale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albuterol sulf 2 mg/5 ml</a:t>
            </a:r>
            <a:br/>
            <a:r>
              <a:rPr b="false" i="false" strike="noStrike" sz="1200" u="none">
                <a:solidFill>
                  <a:srgbClr val="FFFFFF"/>
                </a:solidFill>
                <a:latin typeface="Calibri"/>
              </a:rPr>
              <a:t>buy cfc albuterol inhalers</a:t>
            </a:r>
            <a:br/>
            <a:r>
              <a:rPr b="false" i="false" strike="noStrike" sz="1200" u="none">
                <a:solidFill>
                  <a:srgbClr val="FFFFFF"/>
                </a:solidFill>
                <a:latin typeface="Calibri"/>
              </a:rPr>
              <a:t>albuterol mg</a:t>
            </a:r>
            <a:br/>
            <a:r>
              <a:rPr b="false" i="false" strike="noStrike" sz="1200" u="none">
                <a:solidFill>
                  <a:srgbClr val="FFFFFF"/>
                </a:solidFill>
                <a:latin typeface="Calibri"/>
              </a:rPr>
              <a:t>Reducing the dose has to be done slowly, I am now at half my original dose after 2 months of coming off it</a:t>
            </a:r>
            <a:br/>
            <a:r>
              <a:rPr b="false" i="false" strike="noStrike" sz="1200" u="none">
                <a:solidFill>
                  <a:srgbClr val="FFFFFF"/>
                </a:solidFill>
                <a:latin typeface="Calibri"/>
              </a:rPr>
              <a:t>ventolin mdi cmi</a:t>
            </a:r>
            <a:br/>
            <a:r>
              <a:rPr b="false" i="false" strike="noStrike" sz="1200" u="none">
                <a:solidFill>
                  <a:srgbClr val="FFFFFF"/>
                </a:solidFill>
                <a:latin typeface="Calibri"/>
              </a:rPr>
              <a:t>salbutamol ventolin 2mg/5ml syrup dosage</a:t>
            </a:r>
            <a:br/>
            <a:r>
              <a:rPr b="false" i="false" strike="noStrike" sz="1200" u="none">
                <a:solidFill>
                  <a:srgbClr val="FFFFFF"/>
                </a:solidFill>
                <a:latin typeface="Calibri"/>
              </a:rPr>
              <a:t>what is the generic name of the drug in ventolin</a:t>
            </a:r>
            <a:br/>
            <a:r>
              <a:rPr b="false" i="false" strike="noStrike" sz="1200" u="none">
                <a:solidFill>
                  <a:srgbClr val="FFFFFF"/>
                </a:solidFill>
                <a:latin typeface="Calibri"/>
              </a:rPr>
              <a:t>Management of NMS should include  immediate discontinuation of antipsychotic drugs and other drugs not  essential to concurrent therapy, intensive symptomatic treatment, and  medical monitoring.</a:t>
            </a:r>
            <a:br/>
            <a:r>
              <a:rPr b="false" i="false" strike="noStrike" sz="1200" u="none">
                <a:solidFill>
                  <a:srgbClr val="FFFFFF"/>
                </a:solidFill>
                <a:latin typeface="Calibri"/>
              </a:rPr>
              <a:t>purchase albuterol tablets</a:t>
            </a:r>
            <a:br/>
            <a:r>
              <a:rPr b="false" i="false" strike="noStrike" sz="1200" u="none">
                <a:solidFill>
                  <a:srgbClr val="FFFFFF"/>
                </a:solidFill>
                <a:latin typeface="Calibri"/>
              </a:rPr>
              <a:t>discount coupon ventolin inhaler</a:t>
            </a:r>
            <a:br/>
            <a:r>
              <a:rPr b="false" i="false" strike="noStrike" sz="1200" u="none">
                <a:solidFill>
                  <a:srgbClr val="FFFFFF"/>
                </a:solidFill>
                <a:latin typeface="Calibri"/>
              </a:rPr>
              <a:t>albuterol 90 mcg/inh inhalation aerosol</a:t>
            </a:r>
            <a:br/>
            <a:r>
              <a:rPr b="false" i="false" strike="noStrike" sz="1200" u="none">
                <a:solidFill>
                  <a:srgbClr val="FFFFFF"/>
                </a:solidFill>
                <a:latin typeface="Calibri"/>
              </a:rPr>
              <a:t>albuterol inhalers over the counter</a:t>
            </a:r>
            <a:br/>
            <a:r>
              <a:rPr b="false" i="false" strike="noStrike" sz="1200" u="none">
                <a:solidFill>
                  <a:srgbClr val="FFFFFF"/>
                </a:solidFill>
                <a:latin typeface="Calibri"/>
              </a:rPr>
              <a:t>buy ventolin hfa inhaler</a:t>
            </a:r>
            <a:br/>
            <a:r>
              <a:rPr b="false" i="false" strike="noStrike" sz="1200" u="none">
                <a:solidFill>
                  <a:srgbClr val="FFFFFF"/>
                </a:solidFill>
                <a:latin typeface="Calibri"/>
              </a:rPr>
              <a:t>Only lasts 10 minutes and am never actually sick but it&amp;#39;s very unpleasant</a:t>
            </a:r>
            <a:br/>
            <a:r>
              <a:rPr b="false" i="false" strike="noStrike" sz="1200" u="none">
                <a:solidFill>
                  <a:srgbClr val="FFFFFF"/>
                </a:solidFill>
                <a:latin typeface="Calibri"/>
              </a:rPr>
              <a:t>ventolin 2mg tablets</a:t>
            </a:r>
            <a:br/>
            <a:r>
              <a:rPr b="false" i="false" strike="noStrike" sz="1200" u="none">
                <a:solidFill>
                  <a:srgbClr val="FFFFFF"/>
                </a:solidFill>
                <a:latin typeface="Calibri"/>
              </a:rPr>
              <a:t>albuterol hfa</a:t>
            </a:r>
            <a:br/>
            <a:r>
              <a:rPr b="false" i="false" strike="noStrike" sz="1200" u="none">
                <a:solidFill>
                  <a:srgbClr val="FFFFFF"/>
                </a:solidFill>
                <a:latin typeface="Calibri"/>
              </a:rPr>
              <a:t>ventolin cost australia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online no prescription</a:t>
            </a:r>
            <a:br/>
            <a:r>
              <a:rPr b="false" i="false" strike="noStrike" sz="1200" u="none">
                <a:solidFill>
                  <a:srgbClr val="FFFFFF"/>
                </a:solidFill>
                <a:latin typeface="Calibri"/>
              </a:rPr>
              <a:t>ventolin hfa inhaler 90 mcg albuterol</a:t>
            </a:r>
            <a:br/>
            <a:r>
              <a:rPr b="false" i="false" strike="noStrike" sz="1200" u="none">
                <a:solidFill>
                  <a:srgbClr val="FFFFFF"/>
                </a:solidFill>
                <a:latin typeface="Calibri"/>
              </a:rPr>
              <a:t>It is important that you take Telmisartan Teva every day until your doctor tells you otherwise</a:t>
            </a:r>
            <a:br/>
            <a:r>
              <a:rPr b="false" i="false" strike="noStrike" sz="1200" u="none">
                <a:solidFill>
                  <a:srgbClr val="FFFFFF"/>
                </a:solidFill>
                <a:latin typeface="Calibri"/>
              </a:rPr>
              <a:t>ventolin nebules to buy</a:t>
            </a:r>
            <a:br/>
            <a:r>
              <a:rPr b="false" i="false" strike="noStrike" sz="1200" u="none">
                <a:solidFill>
                  <a:srgbClr val="FFFFFF"/>
                </a:solidFill>
                <a:latin typeface="Calibri"/>
              </a:rPr>
              <a:t>ventolin 2mg tab</a:t>
            </a:r>
            <a:br/>
            <a:r>
              <a:rPr b="false" i="false" strike="noStrike" sz="1200" u="none">
                <a:solidFill>
                  <a:srgbClr val="FFFFFF"/>
                </a:solidFill>
                <a:latin typeface="Calibri"/>
              </a:rPr>
              <a:t>Where do they sell Paxil is yet again with the correct in which may come to have been flagged as not ship to save even on herbal store but their sex permanently</a:t>
            </a:r>
            <a:br/>
            <a:r>
              <a:rPr b="false" i="false" strike="noStrike" sz="1200" u="none">
                <a:solidFill>
                  <a:srgbClr val="FFFFFF"/>
                </a:solidFill>
                <a:latin typeface="Calibri"/>
              </a:rPr>
              <a:t>can you use albuterol inhaler while pregnant</a:t>
            </a:r>
            <a:br/>
            <a:r>
              <a:rPr b="false" i="false" strike="noStrike" sz="1200" u="none">
                <a:solidFill>
                  <a:srgbClr val="FFFFFF"/>
                </a:solidFill>
                <a:latin typeface="Calibri"/>
              </a:rPr>
              <a:t>purchase ventolin evohaler</a:t>
            </a:r>
            <a:br/>
            <a:r>
              <a:rPr b="false" i="false" strike="noStrike" sz="1200" u="none">
                <a:solidFill>
                  <a:srgbClr val="FFFFFF"/>
                </a:solidFill>
                <a:latin typeface="Calibri"/>
              </a:rPr>
              <a:t>ventolin purchase online</a:t>
            </a:r>
            <a:br/>
            <a:r>
              <a:rPr b="false" i="false" strike="noStrike" sz="1200" u="none">
                <a:solidFill>
                  <a:srgbClr val="FFFFFF"/>
                </a:solidFill>
                <a:latin typeface="Calibri"/>
              </a:rPr>
              <a:t>In 1910, when it flowered again, it caught the eye of Bliss&amp;rsquo;s 10-year-old niece Phyllis</a:t>
            </a:r>
            <a:br/>
            <a:r>
              <a:rPr b="false" i="false" strike="noStrike" sz="1200" u="none">
                <a:solidFill>
                  <a:srgbClr val="FFFFFF"/>
                </a:solidFill>
                <a:latin typeface="Calibri"/>
              </a:rPr>
              <a:t>albuterol inhalation aerosol dosage</a:t>
            </a:r>
            <a:br/>
            <a:r>
              <a:rPr b="false" i="false" strike="noStrike" sz="1200" u="none">
                <a:solidFill>
                  <a:srgbClr val="FFFFFF"/>
                </a:solidFill>
                <a:latin typeface="Calibri"/>
              </a:rPr>
              <a:t>thuoc ventolin 4mg</a:t>
            </a:r>
            <a:br/>
            <a:r>
              <a:rPr b="false" i="false" strike="noStrike" sz="1200" u="none">
                <a:solidFill>
                  <a:srgbClr val="FFFFFF"/>
                </a:solidFill>
                <a:latin typeface="Calibri"/>
              </a:rPr>
              <a:t>ventolin nebules 2.5 mg salbutamol</a:t>
            </a:r>
            <a:br/>
            <a:r>
              <a:rPr b="false" i="false" strike="noStrike" sz="1200" u="none">
                <a:solidFill>
                  <a:srgbClr val="FFFFFF"/>
                </a:solidFill>
                <a:latin typeface="Calibri"/>
              </a:rPr>
              <a:t>albuterol usp inhalation aerosol</a:t>
            </a:r>
            <a:br/>
            <a:r>
              <a:rPr b="false" i="false" strike="noStrike" sz="1200" u="none">
                <a:solidFill>
                  <a:srgbClr val="FFFFFF"/>
                </a:solidFill>
                <a:latin typeface="Calibri"/>
              </a:rPr>
              <a:t>buy generic ventolin</a:t>
            </a:r>
            <a:br/>
            <a:r>
              <a:rPr b="false" i="false" strike="noStrike" sz="1200" u="none">
                <a:solidFill>
                  <a:srgbClr val="FFFFFF"/>
                </a:solidFill>
                <a:latin typeface="Calibri"/>
              </a:rPr>
              <a:t>ventolin syrup 2mg/5ml 150ml</a:t>
            </a:r>
            <a:br/>
            <a:r>
              <a:rPr b="false" i="false" strike="noStrike" sz="1200" u="none">
                <a:solidFill>
                  <a:srgbClr val="FFFFFF"/>
                </a:solidFill>
                <a:latin typeface="Calibri"/>
              </a:rPr>
              <a:t>ventolin hfa 90 mcg per actuation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mail order albuterol</a:t>
            </a:r>
            <a:br/>
            <a:r>
              <a:rPr b="false" i="false" strike="noStrike" sz="1200" u="none">
                <a:solidFill>
                  <a:srgbClr val="FFFFFF"/>
                </a:solidFill>
                <a:latin typeface="Calibri"/>
              </a:rPr>
              <a:t>albuterol tablets 4mg</a:t>
            </a:r>
            <a:br/>
            <a:r>
              <a:rPr b="false" i="false" strike="noStrike" sz="1200" u="none">
                <a:solidFill>
                  <a:srgbClr val="FFFFFF"/>
                </a:solidFill>
                <a:latin typeface="Calibri"/>
              </a:rPr>
              <a:t>buy ventolin nebules no prescription</a:t>
            </a:r>
            <a:br/>
            <a:r>
              <a:rPr b="false" i="false" strike="noStrike" sz="1200" u="none">
                <a:solidFill>
                  <a:srgbClr val="FFFFFF"/>
                </a:solidFill>
                <a:latin typeface="Calibri"/>
              </a:rPr>
              <a:t>If there is a generic that actually works, I&amp;#039;d like to find it</a:t>
            </a:r>
            <a:br/>
            <a:r>
              <a:rPr b="false" i="false" strike="noStrike" sz="1200" u="none">
                <a:solidFill>
                  <a:srgbClr val="FFFFFF"/>
                </a:solidFill>
                <a:latin typeface="Calibri"/>
              </a:rPr>
              <a:t>ventolin hfa no prescription</a:t>
            </a:r>
            <a:br/>
            <a:r>
              <a:rPr b="false" i="false" strike="noStrike" sz="1200" u="none">
                <a:solidFill>
                  <a:srgbClr val="FFFFFF"/>
                </a:solidFill>
                <a:latin typeface="Calibri"/>
              </a:rPr>
              <a:t>ventolin 4mg tablets</a:t>
            </a:r>
            <a:br/>
            <a:r>
              <a:rPr b="false" i="false" strike="noStrike" sz="1200" u="none">
                <a:solidFill>
                  <a:srgbClr val="FFFFFF"/>
                </a:solidFill>
                <a:latin typeface="Calibri"/>
              </a:rPr>
              <a:t>Further exemptions can be gained from either you or your partner holding a valid NHS tax exemption certificate or you holding an HC2 certificate</a:t>
            </a:r>
            <a:br/>
            <a:r>
              <a:rPr b="false" i="false" strike="noStrike" sz="1200" u="none">
                <a:solidFill>
                  <a:srgbClr val="FFFFFF"/>
                </a:solidFill>
                <a:latin typeface="Calibri"/>
              </a:rPr>
              <a:t>what is albuterol syrup used for</a:t>
            </a:r>
            <a:br/>
            <a:r>
              <a:rPr b="false" i="false" strike="noStrike" sz="1200" u="none">
                <a:solidFill>
                  <a:srgbClr val="FFFFFF"/>
                </a:solidFill>
                <a:latin typeface="Calibri"/>
              </a:rPr>
              <a:t>buy ventolin inhaler online usa</a:t>
            </a:r>
            <a:br/>
            <a:r>
              <a:rPr b="false" i="false" strike="noStrike" sz="1200" u="none">
                <a:solidFill>
                  <a:srgbClr val="FFFFFF"/>
                </a:solidFill>
                <a:latin typeface="Calibri"/>
              </a:rPr>
              <a:t>ventolin inhaler 100 mcg nas䰬 kullan䰬䰳</a:t>
            </a:r>
            <a:br/>
            <a:r>
              <a:rPr b="false" i="false" strike="noStrike" sz="1200" u="none">
                <a:solidFill>
                  <a:srgbClr val="FFFFFF"/>
                </a:solidFill>
                <a:latin typeface="Calibri"/>
              </a:rPr>
              <a:t>[&amp;rdquo;] If you&amp;rsquo;vekept up with these articles, you&amp;rsquo;ll know thathigh DHT levels also coincide with other factors &amp;mdash; like scalp fibrosis and calcification</a:t>
            </a:r>
            <a:br/>
            <a:r>
              <a:rPr b="false" i="false" strike="noStrike" sz="1200" u="none">
                <a:solidFill>
                  <a:srgbClr val="FFFFFF"/>
                </a:solidFill>
                <a:latin typeface="Calibri"/>
              </a:rPr>
              <a:t>can you buy ventolin inhalers over the counter</a:t>
            </a:r>
            <a:br/>
            <a:r>
              <a:rPr b="false" i="false" strike="noStrike" sz="1200" u="none">
                <a:solidFill>
                  <a:srgbClr val="FFFFFF"/>
                </a:solidFill>
                <a:latin typeface="Calibri"/>
              </a:rPr>
              <a:t>It has been a long process to convince her parents of all natural remedies</a:t>
            </a:r>
            <a:br/>
            <a:r>
              <a:rPr b="false" i="false" strike="noStrike" sz="1200" u="none">
                <a:solidFill>
                  <a:srgbClr val="FFFFFF"/>
                </a:solidFill>
                <a:latin typeface="Calibri"/>
              </a:rPr>
              <a:t>do i need a prescription for a ventolin inhaler in australia</a:t>
            </a:r>
            <a:br/>
            <a:r>
              <a:rPr b="false" i="false" strike="noStrike" sz="1200" u="none">
                <a:solidFill>
                  <a:srgbClr val="FFFFFF"/>
                </a:solidFill>
                <a:latin typeface="Calibri"/>
              </a:rPr>
              <a:t>ventolin puffer cost canada</a:t>
            </a:r>
            <a:br/>
            <a:r>
              <a:rPr b="false" i="false" strike="noStrike" sz="1200" u="none">
                <a:solidFill>
                  <a:srgbClr val="FFFFFF"/>
                </a:solidFill>
                <a:latin typeface="Calibri"/>
              </a:rPr>
              <a:t>do you need prescription ventolin us</a:t>
            </a:r>
            <a:br/>
            <a:r>
              <a:rPr b="false" i="false" strike="noStrike" sz="1200" u="none">
                <a:solidFill>
                  <a:srgbClr val="FFFFFF"/>
                </a:solidFill>
                <a:latin typeface="Calibri"/>
              </a:rPr>
              <a:t>Nearly 100% of women with complete or partial moles and low-risk gestational trophoblastic disease (GTD) can be cured of their disease with appropriate treatment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you need a prescription for ventolin in canada</a:t>
            </a:r>
            <a:br/>
            <a:r>
              <a:rPr b="false" i="false" strike="noStrike" sz="1200" u="none">
                <a:solidFill>
                  <a:srgbClr val="FFFFFF"/>
                </a:solidFill>
                <a:latin typeface="Calibri"/>
              </a:rPr>
              <a:t>Day two was horrible, days three, four, and five ROCKED</a:t>
            </a:r>
            <a:br/>
            <a:r>
              <a:rPr b="false" i="false" strike="noStrike" sz="1200" u="none">
                <a:solidFill>
                  <a:srgbClr val="FFFFFF"/>
                </a:solidFill>
                <a:latin typeface="Calibri"/>
              </a:rPr>
              <a:t>albuterol tablets online australia</a:t>
            </a:r>
            <a:br/>
            <a:r>
              <a:rPr b="false" i="false" strike="noStrike" sz="1200" u="none">
                <a:solidFill>
                  <a:srgbClr val="FFFFFF"/>
                </a:solidFill>
                <a:latin typeface="Calibri"/>
              </a:rPr>
              <a:t>ventolin inhaler order online</a:t>
            </a:r>
            <a:br/>
            <a:r>
              <a:rPr b="false" i="false" strike="noStrike" sz="1200" u="none">
                <a:solidFill>
                  <a:srgbClr val="FFFFFF"/>
                </a:solidFill>
                <a:latin typeface="Calibri"/>
              </a:rPr>
              <a:t>price of ventolin inhaler</a:t>
            </a:r>
            <a:br/>
            <a:r>
              <a:rPr b="false" i="false" strike="noStrike" sz="1200" u="none">
                <a:solidFill>
                  <a:srgbClr val="FFFFFF"/>
                </a:solidFill>
                <a:latin typeface="Calibri"/>
              </a:rPr>
              <a:t>i hate it, it really is the worst feeling in the world</a:t>
            </a:r>
            <a:br/>
            <a:r>
              <a:rPr b="false" i="false" strike="noStrike" sz="1200" u="none">
                <a:solidFill>
                  <a:srgbClr val="FFFFFF"/>
                </a:solidFill>
                <a:latin typeface="Calibri"/>
              </a:rPr>
              <a:t>order ventolin online uk</a:t>
            </a:r>
            <a:br/>
            <a:r>
              <a:rPr b="false" i="false" strike="noStrike" sz="1200" u="none">
                <a:solidFill>
                  <a:srgbClr val="FFFFFF"/>
                </a:solidFill>
                <a:latin typeface="Calibri"/>
              </a:rPr>
              <a:t>ipratropium albuterol 0.5 3 mg</a:t>
            </a:r>
            <a:br/>
            <a:r>
              <a:rPr b="false" i="false" strike="noStrike" sz="1200" u="none">
                <a:solidFill>
                  <a:srgbClr val="FFFFFF"/>
                </a:solidFill>
                <a:latin typeface="Calibri"/>
              </a:rPr>
              <a:t>can i buy a ventolin inhaler over the counter uk</a:t>
            </a:r>
            <a:br/>
            <a:r>
              <a:rPr b="false" i="false" strike="noStrike" sz="1200" u="none">
                <a:solidFill>
                  <a:srgbClr val="FFFFFF"/>
                </a:solidFill>
                <a:latin typeface="Calibri"/>
              </a:rPr>
              <a:t>albuterol inhalers online</a:t>
            </a:r>
            <a:br/>
            <a:r>
              <a:rPr b="false" i="false" strike="noStrike" sz="1200" u="none">
                <a:solidFill>
                  <a:srgbClr val="FFFFFF"/>
                </a:solidFill>
                <a:latin typeface="Calibri"/>
              </a:rPr>
              <a:t>ventolin prescription prices</a:t>
            </a:r>
            <a:br/>
            <a:r>
              <a:rPr b="false" i="false" strike="noStrike" sz="1200" u="none">
                <a:solidFill>
                  <a:srgbClr val="FFFFFF"/>
                </a:solidFill>
                <a:latin typeface="Calibri"/>
              </a:rPr>
              <a:t>Skulle du m dligt p ngot stt eller f besvrliga biverkningar ska du vnda dig till en lkare fr underskning och eventuell behandling.</a:t>
            </a:r>
            <a:br/>
            <a:r>
              <a:rPr b="false" i="false" strike="noStrike" sz="1200" u="none">
                <a:solidFill>
                  <a:srgbClr val="FFFFFF"/>
                </a:solidFill>
                <a:latin typeface="Calibri"/>
              </a:rPr>
              <a:t>albuterol inhaler buy online</a:t>
            </a:r>
            <a:br/>
            <a:r>
              <a:rPr b="false" i="false" strike="noStrike" sz="1200" u="none">
                <a:solidFill>
                  <a:srgbClr val="FFFFFF"/>
                </a:solidFill>
                <a:latin typeface="Calibri"/>
              </a:rPr>
              <a:t>generic for ventolin hfa</a:t>
            </a:r>
            <a:br/>
            <a:r>
              <a:rPr b="false" i="false" strike="noStrike" sz="1200" u="none">
                <a:solidFill>
                  <a:srgbClr val="FFFFFF"/>
                </a:solidFill>
                <a:latin typeface="Calibri"/>
              </a:rPr>
              <a:t>ventolin hfa 90 mcg inhaler retail price</a:t>
            </a:r>
            <a:br/>
            <a:r>
              <a:rPr b="false" i="false" strike="noStrike" sz="1200" u="none">
                <a:solidFill>
                  <a:srgbClr val="FFFFFF"/>
                </a:solidFill>
                <a:latin typeface="Calibri"/>
              </a:rPr>
              <a:t>nebulized albuterol for infants</a:t>
            </a:r>
            <a:br/>
            <a:r>
              <a:rPr b="false" i="false" strike="noStrike" sz="1200" u="none">
                <a:solidFill>
                  <a:srgbClr val="FFFFFF"/>
                </a:solidFill>
                <a:latin typeface="Calibri"/>
              </a:rPr>
              <a:t>I think the combo of Spiro and Retin-A is what is working for me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nebulized albuterol for croup</a:t>
            </a:r>
            <a:br/>
            <a:r>
              <a:rPr b="false" i="false" strike="noStrike" sz="1200" u="none">
                <a:solidFill>
                  <a:srgbClr val="FFFFFF"/>
                </a:solidFill>
                <a:latin typeface="Calibri"/>
              </a:rPr>
              <a:t>ventolin inhaler generic name</a:t>
            </a:r>
            <a:br/>
            <a:r>
              <a:rPr b="false" i="false" strike="noStrike" sz="1200" u="none">
                <a:solidFill>
                  <a:srgbClr val="FFFFFF"/>
                </a:solidFill>
                <a:latin typeface="Calibri"/>
              </a:rPr>
              <a:t>ventolin evohaler msds</a:t>
            </a:r>
            <a:br/>
            <a:r>
              <a:rPr b="false" i="false" strike="noStrike" sz="1200" u="none">
                <a:solidFill>
                  <a:srgbClr val="FFFFFF"/>
                </a:solidFill>
                <a:latin typeface="Calibri"/>
              </a:rPr>
              <a:t>Anyway, Lamictal and risperidone make you tired, but I always take it just before going to bed and although I struggle to wake up (never being a morning bird), I do</a:t>
            </a:r>
            <a:br/>
            <a:r>
              <a:rPr b="false" i="false" strike="noStrike" sz="1200" u="none">
                <a:solidFill>
                  <a:srgbClr val="FFFFFF"/>
                </a:solidFill>
                <a:latin typeface="Calibri"/>
              </a:rPr>
              <a:t>where can i buy ventolin online</a:t>
            </a:r>
            <a:br/>
            <a:r>
              <a:rPr b="false" i="false" strike="noStrike" sz="1200" u="none">
                <a:solidFill>
                  <a:srgbClr val="FFFFFF"/>
                </a:solidFill>
                <a:latin typeface="Calibri"/>
              </a:rPr>
              <a:t>can you use albuterol during pregnancy</a:t>
            </a:r>
            <a:br/>
            <a:r>
              <a:rPr b="false" i="false" strike="noStrike" sz="1200" u="none">
                <a:solidFill>
                  <a:srgbClr val="FFFFFF"/>
                </a:solidFill>
                <a:latin typeface="Calibri"/>
              </a:rPr>
              <a:t>If you possess these characteristics and have an interest in biology, a career as a Cytotechnologist may be the right field for you</a:t>
            </a:r>
            <a:br/>
            <a:r>
              <a:rPr b="false" i="false" strike="noStrike" sz="1200" u="none">
                <a:solidFill>
                  <a:srgbClr val="FFFFFF"/>
                </a:solidFill>
                <a:latin typeface="Calibri"/>
              </a:rPr>
              <a:t>buying ventolin online</a:t>
            </a:r>
            <a:br/>
            <a:r>
              <a:rPr b="false" i="false" strike="noStrike" sz="1200" u="none">
                <a:solidFill>
                  <a:srgbClr val="FFFFFF"/>
                </a:solidFill>
                <a:latin typeface="Calibri"/>
              </a:rPr>
              <a:t>can you buy a ventolin inhaler over the counter</a:t>
            </a:r>
            <a:br/>
            <a:r>
              <a:rPr b="false" i="false" strike="noStrike" sz="1200" u="none">
                <a:solidFill>
                  <a:srgbClr val="FFFFFF"/>
                </a:solidFill>
                <a:latin typeface="Calibri"/>
              </a:rPr>
              <a:t>do you need a prescription for ventolin inhaler</a:t>
            </a:r>
            <a:br/>
            <a:r>
              <a:rPr b="false" i="false" strike="noStrike" sz="1200" u="none">
                <a:solidFill>
                  <a:srgbClr val="FFFFFF"/>
                </a:solidFill>
                <a:latin typeface="Calibri"/>
              </a:rPr>
              <a:t>ventolin rxlist</a:t>
            </a:r>
            <a:br/>
            <a:r>
              <a:rPr b="false" i="false" strike="noStrike" sz="1200" u="none">
                <a:solidFill>
                  <a:srgbClr val="FFFFFF"/>
                </a:solidFill>
                <a:latin typeface="Calibri"/>
              </a:rPr>
              <a:t>ventolin cost</a:t>
            </a:r>
            <a:br/>
            <a:r>
              <a:rPr b="false" i="false" strike="noStrike" sz="1200" u="none">
                <a:solidFill>
                  <a:srgbClr val="FFFFFF"/>
                </a:solidFill>
                <a:latin typeface="Calibri"/>
              </a:rPr>
              <a:t>ventolin manufacturers</a:t>
            </a:r>
            <a:br/>
            <a:r>
              <a:rPr b="false" i="false" strike="noStrike" sz="1200" u="none">
                <a:solidFill>
                  <a:srgbClr val="FFFFFF"/>
                </a:solidFill>
                <a:latin typeface="Calibri"/>
              </a:rPr>
              <a:t>He hasn&amp;rsquo;t even been to the doctor for 3 years since starting this</a:t>
            </a:r>
            <a:br/>
            <a:r>
              <a:rPr b="false" i="false" strike="noStrike" sz="1200" u="none">
                <a:solidFill>
                  <a:srgbClr val="FFFFFF"/>
                </a:solidFill>
                <a:latin typeface="Calibri"/>
              </a:rPr>
              <a:t>is it ok to use albuterol while pregnant</a:t>
            </a:r>
            <a:br/>
            <a:r>
              <a:rPr b="false" i="false" strike="noStrike" sz="1200" u="none">
                <a:solidFill>
                  <a:srgbClr val="FFFFFF"/>
                </a:solidFill>
                <a:latin typeface="Calibri"/>
              </a:rPr>
              <a:t>Rare: enteritis, eructation, esophagospasm, gastritis, hemorrhoids, intestinal obstruction, rectal hemorrhage, tooth caries.</a:t>
            </a:r>
            <a:br/>
            <a:r>
              <a:rPr b="false" i="false" strike="noStrike" sz="1200" u="none">
                <a:solidFill>
                  <a:srgbClr val="FFFFFF"/>
                </a:solidFill>
                <a:latin typeface="Calibri"/>
              </a:rPr>
              <a:t>albuterol 1.25 mg nebulized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hfa price usa</a:t>
            </a:r>
            <a:br/>
            <a:r>
              <a:rPr b="false" i="false" strike="noStrike" sz="1200" u="none">
                <a:solidFill>
                  <a:srgbClr val="FFFFFF"/>
                </a:solidFill>
                <a:latin typeface="Calibri"/>
              </a:rPr>
              <a:t>buy ventolin hfa online</a:t>
            </a:r>
            <a:br/>
            <a:r>
              <a:rPr b="false" i="false" strike="noStrike" sz="1200" u="none">
                <a:solidFill>
                  <a:srgbClr val="FFFFFF"/>
                </a:solidFill>
                <a:latin typeface="Calibri"/>
              </a:rPr>
              <a:t>albuterol salbutamol inhaler</a:t>
            </a:r>
            <a:br/>
            <a:r>
              <a:rPr b="false" i="false" strike="noStrike" sz="1200" u="none">
                <a:solidFill>
                  <a:srgbClr val="FFFFFF"/>
                </a:solidFill>
                <a:latin typeface="Calibri"/>
              </a:rPr>
              <a:t>albuterol use in chf patients</a:t>
            </a:r>
            <a:br/>
            <a:r>
              <a:rPr b="false" i="false" strike="noStrike" sz="1200" u="none">
                <a:solidFill>
                  <a:srgbClr val="FFFFFF"/>
                </a:solidFill>
                <a:latin typeface="Calibri"/>
              </a:rPr>
              <a:t>It alternative sources that is suitable - mart that might be lying about our style the doorstep once generic cymbalta passes into the drug interactions</a:t>
            </a:r>
            <a:br/>
            <a:r>
              <a:rPr b="false" i="false" strike="noStrike" sz="1200" u="none">
                <a:solidFill>
                  <a:srgbClr val="FFFFFF"/>
                </a:solidFill>
                <a:latin typeface="Calibri"/>
              </a:rPr>
              <a:t>do you need prescription ventolin</a:t>
            </a:r>
            <a:br/>
            <a:r>
              <a:rPr b="false" i="false" strike="noStrike" sz="1200" u="none">
                <a:solidFill>
                  <a:srgbClr val="FFFFFF"/>
                </a:solidFill>
                <a:latin typeface="Calibri"/>
              </a:rPr>
              <a:t>And they regularly go to them and take all of their medicine</a:t>
            </a:r>
            <a:br/>
            <a:r>
              <a:rPr b="false" i="false" strike="noStrike" sz="1200" u="none">
                <a:solidFill>
                  <a:srgbClr val="FFFFFF"/>
                </a:solidFill>
                <a:latin typeface="Calibri"/>
              </a:rPr>
              <a:t>ventolin mdi medicine</a:t>
            </a:r>
            <a:br/>
            <a:r>
              <a:rPr b="false" i="false" strike="noStrike" sz="1200" u="none">
                <a:solidFill>
                  <a:srgbClr val="FFFFFF"/>
                </a:solidFill>
                <a:latin typeface="Calibri"/>
              </a:rPr>
              <a:t>ventolin inhaler cost australia</a:t>
            </a:r>
            <a:br/>
            <a:r>
              <a:rPr b="false" i="false" strike="noStrike" sz="1200" u="none">
                <a:solidFill>
                  <a:srgbClr val="FFFFFF"/>
                </a:solidFill>
                <a:latin typeface="Calibri"/>
              </a:rPr>
              <a:t>buy ventolin uk</a:t>
            </a:r>
            <a:br/>
            <a:r>
              <a:rPr b="false" i="false" strike="noStrike" sz="1200" u="none">
                <a:solidFill>
                  <a:srgbClr val="FFFFFF"/>
                </a:solidFill>
                <a:latin typeface="Calibri"/>
              </a:rPr>
              <a:t>For some of these cycles (2 fresh and 1 frozen) I did 3 months of lupron beforehand to help my endometriosis</a:t>
            </a:r>
            <a:br/>
            <a:r>
              <a:rPr b="false" i="false" strike="noStrike" sz="1200" u="none">
                <a:solidFill>
                  <a:srgbClr val="FFFFFF"/>
                </a:solidFill>
                <a:latin typeface="Calibri"/>
              </a:rPr>
              <a:t>albuterol buy australia</a:t>
            </a:r>
            <a:br/>
            <a:r>
              <a:rPr b="false" i="false" strike="noStrike" sz="1200" u="none">
                <a:solidFill>
                  <a:srgbClr val="FFFFFF"/>
                </a:solidFill>
                <a:latin typeface="Calibri"/>
              </a:rPr>
              <a:t>buy ventolin inhaler uk</a:t>
            </a:r>
            <a:br/>
            <a:r>
              <a:rPr b="false" i="false" strike="noStrike" sz="1200" u="none">
                <a:solidFill>
                  <a:srgbClr val="FFFFFF"/>
                </a:solidFill>
                <a:latin typeface="Calibri"/>
              </a:rPr>
              <a:t>A year later the FDA approved Cymbalta for fibromyalgia but not for pain from arthritis</a:t>
            </a:r>
            <a:br/>
            <a:r>
              <a:rPr b="false" i="false" strike="noStrike" sz="1200" u="none">
                <a:solidFill>
                  <a:srgbClr val="FFFFFF"/>
                </a:solidFill>
                <a:latin typeface="Calibri"/>
              </a:rPr>
              <a:t>ventolin salbutamol 2mg tablet dosage</a:t>
            </a:r>
            <a:br/>
            <a:r>
              <a:rPr b="false" i="false" strike="noStrike" sz="1200" u="none">
                <a:solidFill>
                  <a:srgbClr val="FFFFFF"/>
                </a:solidFill>
                <a:latin typeface="Calibri"/>
              </a:rPr>
              <a:t>ventolin medicinenet</a:t>
            </a:r>
            <a:br/>
            <a:r>
              <a:rPr b="false" i="false" strike="noStrike" sz="1200" u="none">
                <a:solidFill>
                  <a:srgbClr val="FFFFFF"/>
                </a:solidFill>
                <a:latin typeface="Calibri"/>
              </a:rPr>
              <a:t>ventolin inhaler directions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inhaler price australia</a:t>
            </a:r>
            <a:br/>
            <a:r>
              <a:rPr b="false" i="false" strike="noStrike" sz="1200" u="none">
                <a:solidFill>
                  <a:srgbClr val="FFFFFF"/>
                </a:solidFill>
                <a:latin typeface="Calibri"/>
              </a:rPr>
              <a:t>albuterol tablets price increase</a:t>
            </a:r>
            <a:br/>
            <a:r>
              <a:rPr b="false" i="false" strike="noStrike" sz="1200" u="none">
                <a:solidFill>
                  <a:srgbClr val="FFFFFF"/>
                </a:solidFill>
                <a:latin typeface="Calibri"/>
              </a:rPr>
              <a:t>albuterol 2.5 mg/0.5 ml</a:t>
            </a:r>
            <a:br/>
            <a:r>
              <a:rPr b="false" i="false" strike="noStrike" sz="1200" u="none">
                <a:solidFill>
                  <a:srgbClr val="FFFFFF"/>
                </a:solidFill>
                <a:latin typeface="Calibri"/>
              </a:rPr>
              <a:t>ventolin diskus cost canada</a:t>
            </a:r>
            <a:br/>
            <a:r>
              <a:rPr b="false" i="false" strike="noStrike" sz="1200" u="none">
                <a:solidFill>
                  <a:srgbClr val="FFFFFF"/>
                </a:solidFill>
                <a:latin typeface="Calibri"/>
              </a:rPr>
              <a:t>albuterol cfc free 90 mcg/inh inhalation aerosol</a:t>
            </a:r>
            <a:br/>
            <a:r>
              <a:rPr b="false" i="false" strike="noStrike" sz="1200" u="none">
                <a:solidFill>
                  <a:srgbClr val="FFFFFF"/>
                </a:solidFill>
                <a:latin typeface="Calibri"/>
              </a:rPr>
              <a:t>He basically had this really sad look on his face like I killed a puppy and made some kind of comment about how I ought to be careful, etc</a:t>
            </a:r>
            <a:br/>
            <a:r>
              <a:rPr b="false" i="false" strike="noStrike" sz="1200" u="none">
                <a:solidFill>
                  <a:srgbClr val="FFFFFF"/>
                </a:solidFill>
                <a:latin typeface="Calibri"/>
              </a:rPr>
              <a:t>is ventolin prescription only in australia</a:t>
            </a:r>
            <a:br/>
            <a:r>
              <a:rPr b="false" i="false" strike="noStrike" sz="1200" u="none">
                <a:solidFill>
                  <a:srgbClr val="FFFFFF"/>
                </a:solidFill>
                <a:latin typeface="Calibri"/>
              </a:rPr>
              <a:t>do i need prescription for ventolin</a:t>
            </a:r>
            <a:br/>
            <a:r>
              <a:rPr b="false" i="false" strike="noStrike" sz="1200" u="none">
                <a:solidFill>
                  <a:srgbClr val="FFFFFF"/>
                </a:solidFill>
                <a:latin typeface="Calibri"/>
              </a:rPr>
              <a:t>can you buy ventolin over counter</a:t>
            </a:r>
            <a:br/>
            <a:r>
              <a:rPr b="false" i="false" strike="noStrike" sz="1200" u="none">
                <a:solidFill>
                  <a:srgbClr val="FFFFFF"/>
                </a:solidFill>
                <a:latin typeface="Calibri"/>
              </a:rPr>
              <a:t>glaxosmithkline ventolin hfa msds</a:t>
            </a:r>
            <a:br/>
            <a:r>
              <a:rPr b="false" i="false" strike="noStrike" sz="1200" u="none">
                <a:solidFill>
                  <a:srgbClr val="FFFFFF"/>
                </a:solidFill>
                <a:latin typeface="Calibri"/>
              </a:rPr>
              <a:t>I didn&amp;rsquo;t mind putting it on twice a day, sometimes I had to carry the bottle around with me in a plastic bag and apply it in the afternoons because I was away from home</a:t>
            </a:r>
            <a:br/>
            <a:r>
              <a:rPr b="false" i="false" strike="noStrike" sz="1200" u="none">
                <a:solidFill>
                  <a:srgbClr val="FFFFFF"/>
                </a:solidFill>
                <a:latin typeface="Calibri"/>
              </a:rPr>
              <a:t>ventolin online europe</a:t>
            </a:r>
            <a:br/>
            <a:r>
              <a:rPr b="false" i="false" strike="noStrike" sz="1200" u="none">
                <a:solidFill>
                  <a:srgbClr val="FFFFFF"/>
                </a:solidFill>
                <a:latin typeface="Calibri"/>
              </a:rPr>
              <a:t>As a result, fast growing cells needed for other vital processes may  be affected</a:t>
            </a:r>
            <a:br/>
            <a:r>
              <a:rPr b="false" i="false" strike="noStrike" sz="1200" u="none">
                <a:solidFill>
                  <a:srgbClr val="FFFFFF"/>
                </a:solidFill>
                <a:latin typeface="Calibri"/>
              </a:rPr>
              <a:t>need prescription for ventolin</a:t>
            </a:r>
            <a:br/>
            <a:r>
              <a:rPr b="false" i="false" strike="noStrike" sz="1200" u="none">
                <a:solidFill>
                  <a:srgbClr val="FFFFFF"/>
                </a:solidFill>
                <a:latin typeface="Calibri"/>
              </a:rPr>
              <a:t>where can i buy a ventolin inhaler</a:t>
            </a:r>
            <a:br/>
            <a:r>
              <a:rPr b="false" i="false" strike="noStrike" sz="1200" u="none">
                <a:solidFill>
                  <a:srgbClr val="FFFFFF"/>
                </a:solidFill>
                <a:latin typeface="Calibri"/>
              </a:rPr>
              <a:t>generic ventolin inhaler online</a:t>
            </a:r>
            <a:br/>
            <a:r>
              <a:rPr b="false" i="false" strike="noStrike" sz="1200" u="none">
                <a:solidFill>
                  <a:srgbClr val="FFFFFF"/>
                </a:solidFill>
                <a:latin typeface="Calibri"/>
              </a:rPr>
              <a:t>can you buy ventolin over counter uk</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ventolin inhaler</a:t>
            </a:r>
            <a:br/>
            <a:r>
              <a:rPr b="false" i="false" strike="noStrike" sz="1200" u="none">
                <a:solidFill>
                  <a:srgbClr val="FFFFFF"/>
                </a:solidFill>
                <a:latin typeface="Calibri"/>
              </a:rPr>
              <a:t>ventolin 4mg tabs</a:t>
            </a:r>
            <a:br/>
            <a:r>
              <a:rPr b="false" i="false" strike="noStrike" sz="1200" u="none">
                <a:solidFill>
                  <a:srgbClr val="FFFFFF"/>
                </a:solidFill>
                <a:latin typeface="Calibri"/>
              </a:rPr>
              <a:t>Eu qeria saber se e grave isso e se devo me preocupar</a:t>
            </a:r>
            <a:br/>
            <a:r>
              <a:rPr b="false" i="false" strike="noStrike" sz="1200" u="none">
                <a:solidFill>
                  <a:srgbClr val="FFFFFF"/>
                </a:solidFill>
                <a:latin typeface="Calibri"/>
              </a:rPr>
              <a:t>purchase albuterol online</a:t>
            </a:r>
            <a:br/>
            <a:r>
              <a:rPr b="false" i="false" strike="noStrike" sz="1200" u="none">
                <a:solidFill>
                  <a:srgbClr val="FFFFFF"/>
                </a:solidFill>
                <a:latin typeface="Calibri"/>
              </a:rPr>
              <a:t>can i buy ventolin over the counter in spain</a:t>
            </a:r>
            <a:br/>
            <a:r>
              <a:rPr b="false" i="false" strike="noStrike" sz="1200" u="none">
                <a:solidFill>
                  <a:srgbClr val="FFFFFF"/>
                </a:solidFill>
                <a:latin typeface="Calibri"/>
              </a:rPr>
              <a:t>albuterol tablets for sale</a:t>
            </a:r>
            <a:br/>
            <a:r>
              <a:rPr b="false" i="false" strike="noStrike" sz="1200" u="none">
                <a:solidFill>
                  <a:srgbClr val="FFFFFF"/>
                </a:solidFill>
                <a:latin typeface="Calibri"/>
              </a:rPr>
              <a:t>ventolin hfa 90 mcg inhaler ingredients</a:t>
            </a:r>
            <a:br/>
            <a:r>
              <a:rPr b="false" i="false" strike="noStrike" sz="1200" u="none">
                <a:solidFill>
                  <a:srgbClr val="FFFFFF"/>
                </a:solidFill>
                <a:latin typeface="Calibri"/>
              </a:rPr>
              <a:t>ventoline bubble bobble</a:t>
            </a:r>
            <a:br/>
            <a:r>
              <a:rPr b="false" i="false" strike="noStrike" sz="1200" u="none">
                <a:solidFill>
                  <a:srgbClr val="FFFFFF"/>
                </a:solidFill>
                <a:latin typeface="Calibri"/>
              </a:rPr>
              <a:t>thuoc ventolin nebules 2.5mg</a:t>
            </a:r>
            <a:br/>
            <a:r>
              <a:rPr b="false" i="false" strike="noStrike" sz="1200" u="none">
                <a:solidFill>
                  <a:srgbClr val="FFFFFF"/>
                </a:solidFill>
                <a:latin typeface="Calibri"/>
              </a:rPr>
              <a:t>can buy ventolin over counter australia</a:t>
            </a:r>
            <a:br/>
            <a:r>
              <a:rPr b="false" i="false" strike="noStrike" sz="1200" u="none">
                <a:solidFill>
                  <a:srgbClr val="FFFFFF"/>
                </a:solidFill>
                <a:latin typeface="Calibri"/>
              </a:rPr>
              <a:t>purchase ventolin inhalers online</a:t>
            </a:r>
            <a:br/>
            <a:r>
              <a:rPr b="false" i="false" strike="noStrike" sz="1200" u="none">
                <a:solidFill>
                  <a:srgbClr val="FFFFFF"/>
                </a:solidFill>
                <a:latin typeface="Calibri"/>
              </a:rPr>
              <a:t>albuterol tablets for dogs</a:t>
            </a:r>
            <a:br/>
            <a:r>
              <a:rPr b="false" i="false" strike="noStrike" sz="1200" u="none">
                <a:solidFill>
                  <a:srgbClr val="FFFFFF"/>
                </a:solidFill>
                <a:latin typeface="Calibri"/>
              </a:rPr>
              <a:t>order ventolin inhaler online</a:t>
            </a:r>
            <a:br/>
            <a:r>
              <a:rPr b="false" i="false" strike="noStrike" sz="1200" u="none">
                <a:solidFill>
                  <a:srgbClr val="FFFFFF"/>
                </a:solidFill>
                <a:latin typeface="Calibri"/>
              </a:rPr>
              <a:t>ventolin nebules 2.5mg salbutamol</a:t>
            </a:r>
            <a:br/>
            <a:r>
              <a:rPr b="false" i="false" strike="noStrike" sz="1200" u="none">
                <a:solidFill>
                  <a:srgbClr val="FFFFFF"/>
                </a:solidFill>
                <a:latin typeface="Calibri"/>
              </a:rPr>
              <a:t>what is albuterol inhaler used for</a:t>
            </a:r>
            <a:br/>
            <a:r>
              <a:rPr b="false" i="false" strike="noStrike" sz="1200" u="none">
                <a:solidFill>
                  <a:srgbClr val="FFFFFF"/>
                </a:solidFill>
                <a:latin typeface="Calibri"/>
              </a:rPr>
              <a:t>Antimicrobial synergy has been shown in vitro for many of these organisms.</a:t>
            </a:r>
            <a:br/>
            <a:r>
              <a:rPr b="false" i="false" strike="noStrike" sz="1200" u="none">
                <a:solidFill>
                  <a:srgbClr val="FFFFFF"/>
                </a:solidFill>
                <a:latin typeface="Calibri"/>
              </a:rPr>
              <a:t>much does ventolin cost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fact, not every woman will ovulate on clomiphene and many women who ovulate will not get pregnant</a:t>
            </a:r>
            <a:br/>
            <a:r>
              <a:rPr b="false" i="false" strike="noStrike" sz="1200" u="none">
                <a:solidFill>
                  <a:srgbClr val="FFFFFF"/>
                </a:solidFill>
                <a:latin typeface="Calibri"/>
              </a:rPr>
              <a:t>albuterol price in india</a:t>
            </a:r>
            <a:br/>
            <a:r>
              <a:rPr b="false" i="false" strike="noStrike" sz="1200" u="none">
                <a:solidFill>
                  <a:srgbClr val="FFFFFF"/>
                </a:solidFill>
                <a:latin typeface="Calibri"/>
              </a:rPr>
              <a:t>ventolin price canada</a:t>
            </a:r>
            <a:br/>
            <a:r>
              <a:rPr b="false" i="false" strike="noStrike" sz="1200" u="none">
                <a:solidFill>
                  <a:srgbClr val="FFFFFF"/>
                </a:solidFill>
                <a:latin typeface="Calibri"/>
              </a:rPr>
              <a:t>albuterol tablets dosage</a:t>
            </a:r>
            <a:br/>
            <a:r>
              <a:rPr b="false" i="false" strike="noStrike" sz="1200" u="none">
                <a:solidFill>
                  <a:srgbClr val="FFFFFF"/>
                </a:solidFill>
                <a:latin typeface="Calibri"/>
              </a:rPr>
              <a:t>ipratropium albuterol via nebulizer</a:t>
            </a:r>
            <a:br/>
            <a:r>
              <a:rPr b="false" i="false" strike="noStrike" sz="1200" u="none">
                <a:solidFill>
                  <a:srgbClr val="FFFFFF"/>
                </a:solidFill>
                <a:latin typeface="Calibri"/>
              </a:rPr>
              <a:t>Some times it didn't seem to do much, other times I really messed me up</a:t>
            </a:r>
            <a:br/>
            <a:r>
              <a:rPr b="false" i="false" strike="noStrike" sz="1200" u="none">
                <a:solidFill>
                  <a:srgbClr val="FFFFFF"/>
                </a:solidFill>
                <a:latin typeface="Calibri"/>
              </a:rPr>
              <a:t>buy ventolin inhaler no prescription uk</a:t>
            </a:r>
            <a:br/>
            <a:r>
              <a:rPr b="false" i="false" strike="noStrike" sz="1200" u="none">
                <a:solidFill>
                  <a:srgbClr val="FFFFFF"/>
                </a:solidFill>
                <a:latin typeface="Calibri"/>
              </a:rPr>
              <a:t>do you need a prescription for ventolin uk</a:t>
            </a:r>
            <a:br/>
            <a:r>
              <a:rPr b="false" i="false" strike="noStrike" sz="1200" u="none">
                <a:solidFill>
                  <a:srgbClr val="FFFFFF"/>
                </a:solidFill>
                <a:latin typeface="Calibri"/>
              </a:rPr>
              <a:t>albuterol buy canada</a:t>
            </a:r>
            <a:br/>
            <a:r>
              <a:rPr b="false" i="false" strike="noStrike" sz="1200" u="none">
                <a:solidFill>
                  <a:srgbClr val="FFFFFF"/>
                </a:solidFill>
                <a:latin typeface="Calibri"/>
              </a:rPr>
              <a:t>inhalation aerosol albuterol</a:t>
            </a:r>
            <a:br/>
            <a:r>
              <a:rPr b="false" i="false" strike="noStrike" sz="1200" u="none">
                <a:solidFill>
                  <a:srgbClr val="FFFFFF"/>
                </a:solidFill>
                <a:latin typeface="Calibri"/>
              </a:rPr>
              <a:t>ventolin tabletas 2mg en el embarazo</a:t>
            </a:r>
            <a:br/>
            <a:r>
              <a:rPr b="false" i="false" strike="noStrike" sz="1200" u="none">
                <a:solidFill>
                  <a:srgbClr val="FFFFFF"/>
                </a:solidFill>
                <a:latin typeface="Calibri"/>
              </a:rPr>
              <a:t>Building websites, generating backlinks, writing Qnd submitting articles Qnd Uo much more</a:t>
            </a:r>
            <a:br/>
            <a:r>
              <a:rPr b="false" i="false" strike="noStrike" sz="1200" u="none">
                <a:solidFill>
                  <a:srgbClr val="FFFFFF"/>
                </a:solidFill>
                <a:latin typeface="Calibri"/>
              </a:rPr>
              <a:t>ventolin prescription coupon</a:t>
            </a:r>
            <a:br/>
            <a:r>
              <a:rPr b="false" i="false" strike="noStrike" sz="1200" u="none">
                <a:solidFill>
                  <a:srgbClr val="FFFFFF"/>
                </a:solidFill>
                <a:latin typeface="Calibri"/>
              </a:rPr>
              <a:t>Success means that we actually get health as oppose to a manipulation of our natural processes</a:t>
            </a:r>
            <a:br/>
            <a:r>
              <a:rPr b="false" i="false" strike="noStrike" sz="1200" u="none">
                <a:solidFill>
                  <a:srgbClr val="FFFFFF"/>
                </a:solidFill>
                <a:latin typeface="Calibri"/>
              </a:rPr>
              <a:t>albuterol mg/kg/day</a:t>
            </a:r>
            <a:br/>
            <a:r>
              <a:rPr b="false" i="false" strike="noStrike" sz="1200" u="none">
                <a:solidFill>
                  <a:srgbClr val="FFFFFF"/>
                </a:solidFill>
                <a:latin typeface="Calibri"/>
              </a:rPr>
              <a:t>non prescription ventolin uk</a:t>
            </a:r>
            <a:br/>
            <a:r>
              <a:rPr b="false" i="false" strike="noStrike" sz="1200" u="none">
                <a:solidFill>
                  <a:srgbClr val="FFFFFF"/>
                </a:solidFill>
                <a:latin typeface="Calibri"/>
              </a:rPr>
              <a:t>can i buy ventolin over the counter in france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buy asda</a:t>
            </a:r>
            <a:br/>
            <a:r>
              <a:rPr b="false" i="false" strike="noStrike" sz="1200" u="none">
                <a:solidFill>
                  <a:srgbClr val="FFFFFF"/>
                </a:solidFill>
                <a:latin typeface="Calibri"/>
              </a:rPr>
              <a:t>ventolin discount cards</a:t>
            </a:r>
            <a:br/>
            <a:r>
              <a:rPr b="false" i="false" strike="noStrike" sz="1200" u="none">
                <a:solidFill>
                  <a:srgbClr val="FFFFFF"/>
                </a:solidFill>
                <a:latin typeface="Calibri"/>
              </a:rPr>
              <a:t>can you buy albuterol inhalers over the counter</a:t>
            </a:r>
            <a:br/>
            <a:r>
              <a:rPr b="false" i="false" strike="noStrike" sz="1200" u="none">
                <a:solidFill>
                  <a:srgbClr val="FFFFFF"/>
                </a:solidFill>
                <a:latin typeface="Calibri"/>
              </a:rPr>
              <a:t>generic ventolin online</a:t>
            </a:r>
            <a:br/>
            <a:r>
              <a:rPr b="false" i="false" strike="noStrike" sz="1200" u="none">
                <a:solidFill>
                  <a:srgbClr val="FFFFFF"/>
                </a:solidFill>
                <a:latin typeface="Calibri"/>
              </a:rPr>
              <a:t>It takes a month or two to find that sugar and candy and cake have become too sweet</a:t>
            </a:r>
            <a:br/>
            <a:r>
              <a:rPr b="false" i="false" strike="noStrike" sz="1200" u="none">
                <a:solidFill>
                  <a:srgbClr val="FFFFFF"/>
                </a:solidFill>
                <a:latin typeface="Calibri"/>
              </a:rPr>
              <a:t>ventolin nebules 2.5mg for children</a:t>
            </a:r>
            <a:br/>
            <a:r>
              <a:rPr b="false" i="false" strike="noStrike" sz="1200" u="none">
                <a:solidFill>
                  <a:srgbClr val="FFFFFF"/>
                </a:solidFill>
                <a:latin typeface="Calibri"/>
              </a:rPr>
              <a:t>buy ventolin inhaler online no prescription uk</a:t>
            </a:r>
            <a:br/>
            <a:r>
              <a:rPr b="false" i="false" strike="noStrike" sz="1200" u="none">
                <a:solidFill>
                  <a:srgbClr val="FFFFFF"/>
                </a:solidFill>
                <a:latin typeface="Calibri"/>
              </a:rPr>
              <a:t>In either case I think an adjustment needs to be made</a:t>
            </a:r>
            <a:br/>
            <a:r>
              <a:rPr b="false" i="false" strike="noStrike" sz="1200" u="none">
                <a:solidFill>
                  <a:srgbClr val="FFFFFF"/>
                </a:solidFill>
                <a:latin typeface="Calibri"/>
              </a:rPr>
              <a:t>albuterol inhalers price</a:t>
            </a:r>
            <a:br/>
            <a:r>
              <a:rPr b="false" i="false" strike="noStrike" sz="1200" u="none">
                <a:solidFill>
                  <a:srgbClr val="FFFFFF"/>
                </a:solidFill>
                <a:latin typeface="Calibri"/>
              </a:rPr>
              <a:t>how much does a ventolin inhaler cost</a:t>
            </a:r>
            <a:br/>
            <a:r>
              <a:rPr b="false" i="false" strike="noStrike" sz="1200" u="none">
                <a:solidFill>
                  <a:srgbClr val="FFFFFF"/>
                </a:solidFill>
                <a:latin typeface="Calibri"/>
              </a:rPr>
              <a:t>cost of ventolin hfa 90 mcg inhaler</a:t>
            </a:r>
            <a:br/>
            <a:r>
              <a:rPr b="false" i="false" strike="noStrike" sz="1200" u="none">
                <a:solidFill>
                  <a:srgbClr val="FFFFFF"/>
                </a:solidFill>
                <a:latin typeface="Calibri"/>
              </a:rPr>
              <a:t>ventolin machine australia</a:t>
            </a:r>
            <a:br/>
            <a:r>
              <a:rPr b="false" i="false" strike="noStrike" sz="1200" u="none">
                <a:solidFill>
                  <a:srgbClr val="FFFFFF"/>
                </a:solidFill>
                <a:latin typeface="Calibri"/>
              </a:rPr>
              <a:t>ventolin by gsk</a:t>
            </a:r>
            <a:br/>
            <a:r>
              <a:rPr b="false" i="false" strike="noStrike" sz="1200" u="none">
                <a:solidFill>
                  <a:srgbClr val="FFFFFF"/>
                </a:solidFill>
                <a:latin typeface="Calibri"/>
              </a:rPr>
              <a:t>I have tried Levo, Synthroid, and Armour, and I believe something else</a:t>
            </a:r>
            <a:br/>
            <a:r>
              <a:rPr b="false" i="false" strike="noStrike" sz="1200" u="none">
                <a:solidFill>
                  <a:srgbClr val="FFFFFF"/>
                </a:solidFill>
                <a:latin typeface="Calibri"/>
              </a:rPr>
              <a:t>ventolin 2mg</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ventolin prescription assistance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prescription drug</a:t>
            </a:r>
            <a:br/>
            <a:r>
              <a:rPr b="false" i="false" strike="noStrike" sz="1200" u="none">
                <a:solidFill>
                  <a:srgbClr val="FFFFFF"/>
                </a:solidFill>
                <a:latin typeface="Calibri"/>
              </a:rPr>
              <a:t>ventolin 2 5mg</a:t>
            </a:r>
            <a:br/>
            <a:r>
              <a:rPr b="false" i="false" strike="noStrike" sz="1200" u="none">
                <a:solidFill>
                  <a:srgbClr val="FFFFFF"/>
                </a:solidFill>
                <a:latin typeface="Calibri"/>
              </a:rPr>
              <a:t>does ventolin hfa come in generic</a:t>
            </a:r>
            <a:br/>
            <a:r>
              <a:rPr b="false" i="false" strike="noStrike" sz="1200" u="none">
                <a:solidFill>
                  <a:srgbClr val="FFFFFF"/>
                </a:solidFill>
                <a:latin typeface="Calibri"/>
              </a:rPr>
              <a:t>Since the introduction of PROZAC, systemic reactions,possibly related to vasculitis and including lupus-like syndrome, havedeveloped in patients with rash</a:t>
            </a:r>
            <a:br/>
            <a:r>
              <a:rPr b="false" i="false" strike="noStrike" sz="1200" u="none">
                <a:solidFill>
                  <a:srgbClr val="FFFFFF"/>
                </a:solidFill>
                <a:latin typeface="Calibri"/>
              </a:rPr>
              <a:t>salbutamol ventolin 2mg 5ml</a:t>
            </a:r>
            <a:br/>
            <a:r>
              <a:rPr b="false" i="false" strike="noStrike" sz="1200" u="none">
                <a:solidFill>
                  <a:srgbClr val="FFFFFF"/>
                </a:solidFill>
                <a:latin typeface="Calibri"/>
              </a:rPr>
              <a:t>no prescription ventolin</a:t>
            </a:r>
            <a:br/>
            <a:r>
              <a:rPr b="false" i="false" strike="noStrike" sz="1200" u="none">
                <a:solidFill>
                  <a:srgbClr val="FFFFFF"/>
                </a:solidFill>
                <a:latin typeface="Calibri"/>
              </a:rPr>
              <a:t>what is albuterol syrup</a:t>
            </a:r>
            <a:br/>
            <a:r>
              <a:rPr b="false" i="false" strike="noStrike" sz="1200" u="none">
                <a:solidFill>
                  <a:srgbClr val="FFFFFF"/>
                </a:solidFill>
                <a:latin typeface="Calibri"/>
              </a:rPr>
              <a:t>ventolin 2.5mg khi dung</a:t>
            </a:r>
            <a:br/>
            <a:r>
              <a:rPr b="false" i="false" strike="noStrike" sz="1200" u="none">
                <a:solidFill>
                  <a:srgbClr val="FFFFFF"/>
                </a:solidFill>
                <a:latin typeface="Calibri"/>
              </a:rPr>
              <a:t>ventolin 2 5 mg</a:t>
            </a:r>
            <a:br/>
            <a:r>
              <a:rPr b="false" i="false" strike="noStrike" sz="1200" u="none">
                <a:solidFill>
                  <a:srgbClr val="FFFFFF"/>
                </a:solidFill>
                <a:latin typeface="Calibri"/>
              </a:rPr>
              <a:t>Dosis untuk infeksi organ kemaluan ialah 300 mg diminum dua kali sehari selama tujuh hari</a:t>
            </a:r>
            <a:br/>
            <a:r>
              <a:rPr b="false" i="false" strike="noStrike" sz="1200" u="none">
                <a:solidFill>
                  <a:srgbClr val="FFFFFF"/>
                </a:solidFill>
                <a:latin typeface="Calibri"/>
              </a:rPr>
              <a:t>ventolin buy online in uk</a:t>
            </a:r>
            <a:br/>
            <a:r>
              <a:rPr b="false" i="false" strike="noStrike" sz="1200" u="none">
                <a:solidFill>
                  <a:srgbClr val="FFFFFF"/>
                </a:solidFill>
                <a:latin typeface="Calibri"/>
              </a:rPr>
              <a:t>This potentially makes the bone a more challenging environment for rogue cancer cells to survive in, reducing the risk of the cancer coming back.</a:t>
            </a:r>
            <a:br/>
            <a:r>
              <a:rPr b="false" i="false" strike="noStrike" sz="1200" u="none">
                <a:solidFill>
                  <a:srgbClr val="FFFFFF"/>
                </a:solidFill>
                <a:latin typeface="Calibri"/>
              </a:rPr>
              <a:t>levalbuterol nebulizer solution is it worth five times the cost of albuterol</a:t>
            </a:r>
            <a:br/>
            <a:r>
              <a:rPr b="false" i="false" strike="noStrike" sz="1200" u="none">
                <a:solidFill>
                  <a:srgbClr val="FFFFFF"/>
                </a:solidFill>
                <a:latin typeface="Calibri"/>
              </a:rPr>
              <a:t>generic albuterol inhaler canada</a:t>
            </a:r>
            <a:br/>
            <a:r>
              <a:rPr b="false" i="false" strike="noStrike" sz="1200" u="none">
                <a:solidFill>
                  <a:srgbClr val="FFFFFF"/>
                </a:solidFill>
                <a:latin typeface="Calibri"/>
              </a:rPr>
              <a:t>buy online ventolin</a:t>
            </a:r>
            <a:br/>
            <a:r>
              <a:rPr b="false" i="false" strike="noStrike" sz="1200" u="none">
                <a:solidFill>
                  <a:srgbClr val="FFFFFF"/>
                </a:solidFill>
                <a:latin typeface="Calibri"/>
              </a:rPr>
              <a:t>online ventolin best price</a:t>
            </a:r>
            <a:br/>
            <a:r>
              <a:rPr b="false" i="false" strike="noStrike" sz="1200" u="none">
                <a:solidFill>
                  <a:srgbClr val="FFFFFF"/>
                </a:solidFill>
                <a:latin typeface="Calibri"/>
              </a:rPr>
              <a:t>asthma medicine ventolin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ventolin inhaler online australia</a:t>
            </a:r>
            <a:br/>
            <a:r>
              <a:rPr b="false" i="false" strike="noStrike" sz="1200" u="none">
                <a:solidFill>
                  <a:srgbClr val="FFFFFF"/>
                </a:solidFill>
                <a:latin typeface="Calibri"/>
              </a:rPr>
              <a:t>As the liquid is made from immediate-release quetiapine, you may wish to take it later in the day -- see notes above for regular Seroquel.</a:t>
            </a:r>
            <a:br/>
            <a:r>
              <a:rPr b="false" i="false" strike="noStrike" sz="1200" u="none">
                <a:solidFill>
                  <a:srgbClr val="FFFFFF"/>
                </a:solidFill>
                <a:latin typeface="Calibri"/>
              </a:rPr>
              <a:t>price ventolin usa</a:t>
            </a:r>
            <a:br/>
            <a:r>
              <a:rPr b="false" i="false" strike="noStrike" sz="1200" u="none">
                <a:solidFill>
                  <a:srgbClr val="FFFFFF"/>
                </a:solidFill>
                <a:latin typeface="Calibri"/>
              </a:rPr>
              <a:t>can buy ventolin inhaler chemist</a:t>
            </a:r>
            <a:br/>
            <a:r>
              <a:rPr b="false" i="false" strike="noStrike" sz="1200" u="none">
                <a:solidFill>
                  <a:srgbClr val="FFFFFF"/>
                </a:solidFill>
                <a:latin typeface="Calibri"/>
              </a:rPr>
              <a:t>[ September 28, 2012 5:00 pm to September 29, 2012 5:00 pm</a:t>
            </a:r>
            <a:br/>
            <a:r>
              <a:rPr b="false" i="false" strike="noStrike" sz="1200" u="none">
                <a:solidFill>
                  <a:srgbClr val="FFFFFF"/>
                </a:solidFill>
                <a:latin typeface="Calibri"/>
              </a:rPr>
              <a:t>order albuterol from canada</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generic albuterol inhaler price</a:t>
            </a:r>
            <a:br/>
            <a:r>
              <a:rPr b="false" i="false" strike="noStrike" sz="1200" u="none">
                <a:solidFill>
                  <a:srgbClr val="FFFFFF"/>
                </a:solidFill>
                <a:latin typeface="Calibri"/>
              </a:rPr>
              <a:t>can i buy a ventolin inhaler in boots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2015-12-20T01:17:10+04:00</dcterms:created>
  <dcterms:modified xsi:type="dcterms:W3CDTF">2015-12-20T01:17:10+04:00</dcterms:modified>
  <dc:title>Thuoc Ventolin 4mg - Non Prescription Ventolin Uk</dc:title>
  <dc:description>Can you buy ventolin inhalers over the counter, albuterol inhalers online, albuterol tablets price increase, ventolin diskus cost canada, buy ventolin inhaler online no prescription uk, online ventolin best price, can i buy a ventolin inhaler in boots</dc:description>
  <dc:subject>Thuoc Ventolin 4mg - Non Prescription Ventolin Uk</dc:subject>
  <cp:keywords>ventoline 0 4 mg /ml annostus, nebulizer albuterol, ventolin mdi cmi, albuterol hfa, ventolin purchase online, buy generic ventolin, ventolin syrup 2mg/5ml 150ml, ventolin 4mg tablets, do you need a prescription for ventolin in canada, ventolin inhaler price australia</cp:keywords>
  <cp:category/>
</cp:coreProperties>
</file>