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6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6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6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6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6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6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6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6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7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7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7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7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7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7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Albuterol Sulfate High Blood Pressure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it safe to use albuterol sulfate while pregnant</a:t>
            </a:r>
            <a:br/>
            <a:r>
              <a:rPr b="false" i="false" strike="noStrike" sz="1200" u="none">
                <a:solidFill>
                  <a:srgbClr val="FFFFFF"/>
                </a:solidFill>
                <a:latin typeface="Calibri"/>
              </a:rPr>
              <a:t>how many metered doses in combivent</a:t>
            </a:r>
            <a:br/>
            <a:r>
              <a:rPr b="false" i="false" strike="noStrike" sz="1200" u="none">
                <a:solidFill>
                  <a:srgbClr val="FFFFFF"/>
                </a:solidFill>
                <a:latin typeface="Calibri"/>
              </a:rPr>
              <a:t>can you get high off albuterol sulfate syrup</a:t>
            </a:r>
            <a:br/>
            <a:r>
              <a:rPr b="false" i="false" strike="noStrike" sz="1200" u="none">
                <a:solidFill>
                  <a:srgbClr val="FFFFFF"/>
                </a:solidFill>
                <a:latin typeface="Calibri"/>
              </a:rPr>
              <a:t>combivent online</a:t>
            </a:r>
            <a:br/>
            <a:r>
              <a:rPr b="false" i="false" strike="noStrike" sz="1200" u="none">
                <a:solidFill>
                  <a:srgbClr val="FFFFFF"/>
                </a:solidFill>
                <a:latin typeface="Calibri"/>
              </a:rPr>
              <a:t>albuterol sulfate inhalation solution 0.083 for babies</a:t>
            </a:r>
            <a:br/>
            <a:r>
              <a:rPr b="false" i="false" strike="noStrike" sz="1200" u="none">
                <a:solidFill>
                  <a:srgbClr val="FFFFFF"/>
                </a:solidFill>
                <a:latin typeface="Calibri"/>
              </a:rPr>
              <a:t>albuterol sulfate inhalation nebulization solution (2.5 mg/3ml) 0.083</a:t>
            </a:r>
            <a:br/>
            <a:r>
              <a:rPr b="false" i="false" strike="noStrike" sz="1200" u="none">
                <a:solidFill>
                  <a:srgbClr val="FFFFFF"/>
                </a:solidFill>
                <a:latin typeface="Calibri"/>
              </a:rPr>
              <a:t>combivent nebulizer adalah</a:t>
            </a:r>
            <a:br/>
            <a:r>
              <a:rPr b="false" i="false" strike="noStrike" sz="1200" u="none">
                <a:solidFill>
                  <a:srgbClr val="FFFFFF"/>
                </a:solidFill>
                <a:latin typeface="Calibri"/>
              </a:rPr>
              <a:t>Do not change your patch removal schedule.</a:t>
            </a:r>
            <a:br/>
            <a:r>
              <a:rPr b="false" i="false" strike="noStrike" sz="1200" u="none">
                <a:solidFill>
                  <a:srgbClr val="FFFFFF"/>
                </a:solidFill>
                <a:latin typeface="Calibri"/>
              </a:rPr>
              <a:t>what is albuterol sulfate used for in infants</a:t>
            </a:r>
            <a:br/>
            <a:r>
              <a:rPr b="false" i="false" strike="noStrike" sz="1200" u="none">
                <a:solidFill>
                  <a:srgbClr val="FFFFFF"/>
                </a:solidFill>
                <a:latin typeface="Calibri"/>
              </a:rPr>
              <a:t>is there a generic combivent inhaler</a:t>
            </a:r>
            <a:br/>
            <a:r>
              <a:rPr b="false" i="false" strike="noStrike" sz="1200" u="none">
                <a:solidFill>
                  <a:srgbClr val="FFFFFF"/>
                </a:solidFill>
                <a:latin typeface="Calibri"/>
              </a:rPr>
              <a:t>RISPERDAL(R) CONSTA(R) (risperidone) is not approved for the treatment of patients with dementia-related psychosis.</a:t>
            </a:r>
            <a:br/>
            <a:r>
              <a:rPr b="false" i="false" strike="noStrike" sz="1200" u="none">
                <a:solidFill>
                  <a:srgbClr val="FFFFFF"/>
                </a:solidFill>
                <a:latin typeface="Calibri"/>
              </a:rPr>
              <a:t>como hacer nebulizaciones con combivent</a:t>
            </a:r>
            <a:br/>
            <a:r>
              <a:rPr b="false" i="false" strike="noStrike" sz="1200" u="none">
                <a:solidFill>
                  <a:srgbClr val="FFFFFF"/>
                </a:solidFill>
                <a:latin typeface="Calibri"/>
              </a:rPr>
              <a:t>you dont accept paypal ? I pay you right now 1 million dollars haha jk.</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combivent coupons discounts</a:t>
            </a:r>
            <a:br/>
            <a:r>
              <a:rPr b="false" i="false" strike="noStrike" sz="1200" u="none">
                <a:solidFill>
                  <a:srgbClr val="FFFFFF"/>
                </a:solidFill>
                <a:latin typeface="Calibri"/>
              </a:rPr>
              <a:t>I wish the medical profession were more aware of these side effects or at least able to discuss when a patient queries them about it</a:t>
            </a:r>
            <a:br/>
            <a:r>
              <a:rPr b="false" i="false" strike="noStrike" sz="1200" u="none">
                <a:solidFill>
                  <a:srgbClr val="FFFFFF"/>
                </a:solidFill>
                <a:latin typeface="Calibri"/>
              </a:rPr>
              <a:t>metered doses in combivent</a:t>
            </a:r>
            <a:br/>
            <a:r>
              <a:rPr b="false" i="false" strike="noStrike" sz="1200" u="none">
                <a:solidFill>
                  <a:srgbClr val="FFFFFF"/>
                </a:solidFill>
                <a:latin typeface="Calibri"/>
              </a:rPr>
              <a:t>albuterol sulfate 1.25 mg/3ml</a:t>
            </a:r>
            <a:br/>
            <a:r>
              <a:rPr b="false" i="false" strike="noStrike" sz="1200" u="none">
                <a:solidFill>
                  <a:srgbClr val="FFFFFF"/>
                </a:solidFill>
                <a:latin typeface="Calibri"/>
              </a:rPr>
              <a:t>combivent solucion 0.5 mg</a:t>
            </a:r>
            <a:br/>
            <a:r>
              <a:rPr b="false" i="false" strike="noStrike" sz="1200" u="none">
                <a:solidFill>
                  <a:srgbClr val="FFFFFF"/>
                </a:solidFill>
                <a:latin typeface="Calibri"/>
              </a:rPr>
              <a:t>purchase combivent respimat</a:t>
            </a:r>
            <a:br/>
            <a:r>
              <a:rPr b="false" i="false" strike="noStrike" sz="1200" u="none">
                <a:solidFill>
                  <a:srgbClr val="FFFFFF"/>
                </a:solidFill>
                <a:latin typeface="Calibri"/>
              </a:rPr>
              <a:t>I was concerned when I read about birth control pills and Hashimoto&amp;rsquo;s</a:t>
            </a:r>
            <a:br/>
            <a:r>
              <a:rPr b="false" i="false" strike="noStrike" sz="1200" u="none">
                <a:solidFill>
                  <a:srgbClr val="FFFFFF"/>
                </a:solidFill>
                <a:latin typeface="Calibri"/>
              </a:rPr>
              <a:t>combivent respimat inhaler instructions</a:t>
            </a:r>
            <a:br/>
            <a:r>
              <a:rPr b="false" i="false" strike="noStrike" sz="1200" u="none">
                <a:solidFill>
                  <a:srgbClr val="FFFFFF"/>
                </a:solidFill>
                <a:latin typeface="Calibri"/>
              </a:rPr>
              <a:t>albuterol sulfate 0.083 cost</a:t>
            </a:r>
            <a:br/>
            <a:r>
              <a:rPr b="false" i="false" strike="noStrike" sz="1200" u="none">
                <a:solidFill>
                  <a:srgbClr val="FFFFFF"/>
                </a:solidFill>
                <a:latin typeface="Calibri"/>
              </a:rPr>
              <a:t>Patients usually notice improvement within 48 hours of therapy</a:t>
            </a:r>
            <a:br/>
            <a:r>
              <a:rPr b="false" i="false" strike="noStrike" sz="1200" u="none">
                <a:solidFill>
                  <a:srgbClr val="FFFFFF"/>
                </a:solidFill>
                <a:latin typeface="Calibri"/>
              </a:rPr>
              <a:t>combivent mdi dose</a:t>
            </a:r>
            <a:br/>
            <a:r>
              <a:rPr b="false" i="false" strike="noStrike" sz="1200" u="none">
                <a:solidFill>
                  <a:srgbClr val="FFFFFF"/>
                </a:solidFill>
                <a:latin typeface="Calibri"/>
              </a:rPr>
              <a:t>combivent dosage strength</a:t>
            </a:r>
            <a:br/>
            <a:r>
              <a:rPr b="false" i="false" strike="noStrike" sz="1200" u="none">
                <a:solidFill>
                  <a:srgbClr val="FFFFFF"/>
                </a:solidFill>
                <a:latin typeface="Calibri"/>
              </a:rPr>
              <a:t>albuterol sulfate inhalation solution</a:t>
            </a:r>
            <a:br/>
            <a:r>
              <a:rPr b="false" i="false" strike="noStrike" sz="1200" u="none">
                <a:solidFill>
                  <a:srgbClr val="FFFFFF"/>
                </a:solidFill>
                <a:latin typeface="Calibri"/>
              </a:rPr>
              <a:t>combivent inhaler price philippines</a:t>
            </a:r>
            <a:br/>
            <a:r>
              <a:rPr b="false" i="false" strike="noStrike" sz="1200" u="none">
                <a:solidFill>
                  <a:srgbClr val="FFFFFF"/>
                </a:solidFill>
                <a:latin typeface="Calibri"/>
              </a:rPr>
              <a:t>how much does albuterol sulfate inhalation solution cost</a:t>
            </a:r>
            <a:br/>
            <a:r>
              <a:rPr b="false" i="false" strike="noStrike" sz="1200" u="none">
                <a:solidFill>
                  <a:srgbClr val="FFFFFF"/>
                </a:solidFill>
                <a:latin typeface="Calibri"/>
              </a:rPr>
              <a:t>what condition is the drug albuterol sulfate hfa used to treat</a:t>
            </a:r>
            <a:br/>
            <a:r>
              <a:rPr b="false" i="false" strike="noStrike" sz="1200" u="none">
                <a:solidFill>
                  <a:srgbClr val="FFFFFF"/>
                </a:solidFill>
                <a:latin typeface="Calibri"/>
              </a:rPr>
              <a:t>albuterol sulfate 2.5 mg/3 ml (0.083 ) neb solution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Similarly, there are no large randomised controlled trials of valproate and trials of topiramate have had conflicting results</a:t>
            </a:r>
            <a:br/>
            <a:r>
              <a:rPr b="false" i="false" strike="noStrike" sz="1200" u="none">
                <a:solidFill>
                  <a:srgbClr val="FFFFFF"/>
                </a:solidFill>
                <a:latin typeface="Calibri"/>
              </a:rPr>
              <a:t>albuterol sulfate syrup infants</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combivent nebs dose</a:t>
            </a:r>
            <a:br/>
            <a:r>
              <a:rPr b="false" i="false" strike="noStrike" sz="1200" u="none">
                <a:solidFill>
                  <a:srgbClr val="FFFFFF"/>
                </a:solidFill>
                <a:latin typeface="Calibri"/>
              </a:rPr>
              <a:t>And, as mentioned, she happens to be German</a:t>
            </a:r>
            <a:br/>
            <a:r>
              <a:rPr b="false" i="false" strike="noStrike" sz="1200" u="none">
                <a:solidFill>
                  <a:srgbClr val="FFFFFF"/>
                </a:solidFill>
                <a:latin typeface="Calibri"/>
              </a:rPr>
              <a:t>combivent dose pediatric</a:t>
            </a:r>
            <a:br/>
            <a:r>
              <a:rPr b="false" i="false" strike="noStrike" sz="1200" u="none">
                <a:solidFill>
                  <a:srgbClr val="FFFFFF"/>
                </a:solidFill>
                <a:latin typeface="Calibri"/>
              </a:rPr>
              <a:t>can albuterol sulfate syrup get you high</a:t>
            </a:r>
            <a:br/>
            <a:r>
              <a:rPr b="false" i="false" strike="noStrike" sz="1200" u="none">
                <a:solidFill>
                  <a:srgbClr val="FFFFFF"/>
                </a:solidFill>
                <a:latin typeface="Calibri"/>
              </a:rPr>
              <a:t>combivent nebulizer</a:t>
            </a:r>
            <a:br/>
            <a:r>
              <a:rPr b="false" i="false" strike="noStrike" sz="1200" u="none">
                <a:solidFill>
                  <a:srgbClr val="FFFFFF"/>
                </a:solidFill>
                <a:latin typeface="Calibri"/>
              </a:rPr>
              <a:t>ventolin hfa albuterol sulfate inhalation aerosol</a:t>
            </a:r>
            <a:br/>
            <a:r>
              <a:rPr b="false" i="false" strike="noStrike" sz="1200" u="none">
                <a:solidFill>
                  <a:srgbClr val="FFFFFF"/>
                </a:solidFill>
                <a:latin typeface="Calibri"/>
              </a:rPr>
              <a:t>albuterol sulfate dosage toddler</a:t>
            </a:r>
            <a:br/>
            <a:r>
              <a:rPr b="false" i="false" strike="noStrike" sz="1200" u="none">
                <a:solidFill>
                  <a:srgbClr val="FFFFFF"/>
                </a:solidFill>
                <a:latin typeface="Calibri"/>
              </a:rPr>
              <a:t>albuterol sulfate syrup dosage infants</a:t>
            </a:r>
            <a:br/>
            <a:r>
              <a:rPr b="false" i="false" strike="noStrike" sz="1200" u="none">
                <a:solidFill>
                  <a:srgbClr val="FFFFFF"/>
                </a:solidFill>
                <a:latin typeface="Calibri"/>
              </a:rPr>
              <a:t>buy combivent inhaler</a:t>
            </a:r>
            <a:br/>
            <a:r>
              <a:rPr b="false" i="false" strike="noStrike" sz="1200" u="none">
                <a:solidFill>
                  <a:srgbClr val="FFFFFF"/>
                </a:solidFill>
                <a:latin typeface="Calibri"/>
              </a:rPr>
              <a:t>All patients had facial acne, with 20 to 50 inflammatory lesions (ILs) and 30 to 100 noninflammatory lesions (NILs)</a:t>
            </a:r>
            <a:br/>
            <a:r>
              <a:rPr b="false" i="false" strike="noStrike" sz="1200" u="none">
                <a:solidFill>
                  <a:srgbClr val="FFFFFF"/>
                </a:solidFill>
                <a:latin typeface="Calibri"/>
              </a:rPr>
              <a:t>albuterol sulfate retail price</a:t>
            </a:r>
            <a:br/>
            <a:r>
              <a:rPr b="false" i="false" strike="noStrike" sz="1200" u="none">
                <a:solidFill>
                  <a:srgbClr val="FFFFFF"/>
                </a:solidFill>
                <a:latin typeface="Calibri"/>
              </a:rPr>
              <a:t>X-rays confirmed the initial diagnosis</a:t>
            </a:r>
            <a:br/>
            <a:r>
              <a:rPr b="false" i="false" strike="noStrike" sz="1200" u="none">
                <a:solidFill>
                  <a:srgbClr val="FFFFFF"/>
                </a:solidFill>
                <a:latin typeface="Calibri"/>
              </a:rPr>
              <a:t>albuterol sulfate anabolic steroid</a:t>
            </a:r>
            <a:br/>
            <a:r>
              <a:rPr b="false" i="false" strike="noStrike" sz="1200" u="none">
                <a:solidFill>
                  <a:srgbClr val="FFFFFF"/>
                </a:solidFill>
                <a:latin typeface="Calibri"/>
              </a:rPr>
              <a:t>combivent inhaler generic name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albuterol sulfate syrup 2mg 5ml used for</a:t>
            </a:r>
            <a:br/>
            <a:r>
              <a:rPr b="false" i="false" strike="noStrike" sz="1200" u="none">
                <a:solidFill>
                  <a:srgbClr val="FFFFFF"/>
                </a:solidFill>
                <a:latin typeface="Calibri"/>
              </a:rPr>
              <a:t>I have gotten Skelaxin samples (comes in a pack of 4 doses per day ) in a box of 10 to 15 of them...Reps drop them off all the time so I would ask next time you are at your appt</a:t>
            </a:r>
            <a:br/>
            <a:r>
              <a:rPr b="false" i="false" strike="noStrike" sz="1200" u="none">
                <a:solidFill>
                  <a:srgbClr val="FFFFFF"/>
                </a:solidFill>
                <a:latin typeface="Calibri"/>
              </a:rPr>
              <a:t>buy combivent inhalers</a:t>
            </a:r>
            <a:br/>
            <a:r>
              <a:rPr b="false" i="false" strike="noStrike" sz="1200" u="none">
                <a:solidFill>
                  <a:srgbClr val="FFFFFF"/>
                </a:solidFill>
                <a:latin typeface="Calibri"/>
              </a:rPr>
              <a:t>albuterol sulfate inhalation solution 0.083 2.5 mg/3ml</a:t>
            </a:r>
            <a:br/>
            <a:r>
              <a:rPr b="false" i="false" strike="noStrike" sz="1200" u="none">
                <a:solidFill>
                  <a:srgbClr val="FFFFFF"/>
                </a:solidFill>
                <a:latin typeface="Calibri"/>
              </a:rPr>
              <a:t>combivent inhaler</a:t>
            </a:r>
            <a:br/>
            <a:r>
              <a:rPr b="false" i="false" strike="noStrike" sz="1200" u="none">
                <a:solidFill>
                  <a:srgbClr val="FFFFFF"/>
                </a:solidFill>
                <a:latin typeface="Calibri"/>
              </a:rPr>
              <a:t>combivent dosis para nebulizacion</a:t>
            </a:r>
            <a:br/>
            <a:r>
              <a:rPr b="false" i="false" strike="noStrike" sz="1200" u="none">
                <a:solidFill>
                  <a:srgbClr val="FFFFFF"/>
                </a:solidFill>
                <a:latin typeface="Calibri"/>
              </a:rPr>
              <a:t>what is albuterol sulfate hfa used for</a:t>
            </a:r>
            <a:br/>
            <a:r>
              <a:rPr b="false" i="false" strike="noStrike" sz="1200" u="none">
                <a:solidFill>
                  <a:srgbClr val="FFFFFF"/>
                </a:solidFill>
                <a:latin typeface="Calibri"/>
              </a:rPr>
              <a:t>It sort of feels too complicated and extremely wide for me</a:t>
            </a:r>
            <a:br/>
            <a:r>
              <a:rPr b="false" i="false" strike="noStrike" sz="1200" u="none">
                <a:solidFill>
                  <a:srgbClr val="FFFFFF"/>
                </a:solidFill>
                <a:latin typeface="Calibri"/>
              </a:rPr>
              <a:t>albuterol sulfate hfa price</a:t>
            </a:r>
            <a:br/>
            <a:r>
              <a:rPr b="false" i="false" strike="noStrike" sz="1200" u="none">
                <a:solidFill>
                  <a:srgbClr val="FFFFFF"/>
                </a:solidFill>
                <a:latin typeface="Calibri"/>
              </a:rPr>
              <a:t>There have been postmarketing reports of increased INR and prothrombin time in patients receiving proton pump inhibitors, including pantoprazole, and warfarin concomitantly</a:t>
            </a:r>
            <a:br/>
            <a:r>
              <a:rPr b="false" i="false" strike="noStrike" sz="1200" u="none">
                <a:solidFill>
                  <a:srgbClr val="FFFFFF"/>
                </a:solidFill>
                <a:latin typeface="Calibri"/>
              </a:rPr>
              <a:t>can you use albuterol sulfate while pregnant</a:t>
            </a:r>
            <a:br/>
            <a:r>
              <a:rPr b="false" i="false" strike="noStrike" sz="1200" u="none">
                <a:solidFill>
                  <a:srgbClr val="FFFFFF"/>
                </a:solidFill>
                <a:latin typeface="Calibri"/>
              </a:rPr>
              <a:t>i found that eliva amitritylive is amazin and none narcotic hope that will help ive always had extreme sleep issues</a:t>
            </a:r>
            <a:br/>
            <a:r>
              <a:rPr b="false" i="false" strike="noStrike" sz="1200" u="none">
                <a:solidFill>
                  <a:srgbClr val="FFFFFF"/>
                </a:solidFill>
                <a:latin typeface="Calibri"/>
              </a:rPr>
              <a:t>how many doses in combivent</a:t>
            </a:r>
            <a:br/>
            <a:r>
              <a:rPr b="false" i="false" strike="noStrike" sz="1200" u="none">
                <a:solidFill>
                  <a:srgbClr val="FFFFFF"/>
                </a:solidFill>
                <a:latin typeface="Calibri"/>
              </a:rPr>
              <a:t>combivent inhaler prices</a:t>
            </a:r>
            <a:br/>
            <a:r>
              <a:rPr b="false" i="false" strike="noStrike" sz="1200" u="none">
                <a:solidFill>
                  <a:srgbClr val="FFFFFF"/>
                </a:solidFill>
                <a:latin typeface="Calibri"/>
              </a:rPr>
              <a:t>Dutasteride is very similar to Finasteride, but was never intended to treat male pattern hair loss</a:t>
            </a:r>
            <a:br/>
            <a:r>
              <a:rPr b="false" i="false" strike="noStrike" sz="1200" u="none">
                <a:solidFill>
                  <a:srgbClr val="FFFFFF"/>
                </a:solidFill>
                <a:latin typeface="Calibri"/>
              </a:rPr>
              <a:t>combivent inhaler for sale</a:t>
            </a:r>
            <a:br/>
            <a:r>
              <a:rPr b="false" i="false" strike="noStrike" sz="1200" u="none">
                <a:solidFill>
                  <a:srgbClr val="FFFFFF"/>
                </a:solidFill>
                <a:latin typeface="Calibri"/>
              </a:rPr>
              <a:t>Heb je naast salicyzuur nog andere producten die je aan kan raden?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sulfate syrup high</a:t>
            </a:r>
            <a:br/>
            <a:r>
              <a:rPr b="false" i="false" strike="noStrike" sz="1200" u="none">
                <a:solidFill>
                  <a:srgbClr val="FFFFFF"/>
                </a:solidFill>
                <a:latin typeface="Calibri"/>
              </a:rPr>
              <a:t>being measured  by Oncology, were ok</a:t>
            </a:r>
            <a:br/>
            <a:r>
              <a:rPr b="false" i="false" strike="noStrike" sz="1200" u="none">
                <a:solidFill>
                  <a:srgbClr val="FFFFFF"/>
                </a:solidFill>
                <a:latin typeface="Calibri"/>
              </a:rPr>
              <a:t>price of albuterol sulfate inhalation solution</a:t>
            </a:r>
            <a:br/>
            <a:r>
              <a:rPr b="false" i="false" strike="noStrike" sz="1200" u="none">
                <a:solidFill>
                  <a:srgbClr val="FFFFFF"/>
                </a:solidFill>
                <a:latin typeface="Calibri"/>
              </a:rPr>
              <a:t>I don't have any insight but I wanted to let you know that I am in the same boat as you 50 and 100 failed for me (no O) and I will be starting 150mg tomorrow</a:t>
            </a:r>
            <a:br/>
            <a:r>
              <a:rPr b="false" i="false" strike="noStrike" sz="1200" u="none">
                <a:solidFill>
                  <a:srgbClr val="FFFFFF"/>
                </a:solidFill>
                <a:latin typeface="Calibri"/>
              </a:rPr>
              <a:t>combivent mail order</a:t>
            </a:r>
            <a:br/>
            <a:r>
              <a:rPr b="false" i="false" strike="noStrike" sz="1200" u="none">
                <a:solidFill>
                  <a:srgbClr val="FFFFFF"/>
                </a:solidFill>
                <a:latin typeface="Calibri"/>
              </a:rPr>
              <a:t>purchase combivent online</a:t>
            </a:r>
            <a:br/>
            <a:r>
              <a:rPr b="false" i="false" strike="noStrike" sz="1200" u="none">
                <a:solidFill>
                  <a:srgbClr val="FFFFFF"/>
                </a:solidFill>
                <a:latin typeface="Calibri"/>
              </a:rPr>
              <a:t>combivent nebuliser</a:t>
            </a:r>
            <a:br/>
            <a:r>
              <a:rPr b="false" i="false" strike="noStrike" sz="1200" u="none">
                <a:solidFill>
                  <a:srgbClr val="FFFFFF"/>
                </a:solidFill>
                <a:latin typeface="Calibri"/>
              </a:rPr>
              <a:t>what is albuterol sulfate inhaler used for</a:t>
            </a:r>
            <a:br/>
            <a:r>
              <a:rPr b="false" i="false" strike="noStrike" sz="1200" u="none">
                <a:solidFill>
                  <a:srgbClr val="FFFFFF"/>
                </a:solidFill>
                <a:latin typeface="Calibri"/>
              </a:rPr>
              <a:t>combivent sol para nebulizador</a:t>
            </a:r>
            <a:br/>
            <a:r>
              <a:rPr b="false" i="false" strike="noStrike" sz="1200" u="none">
                <a:solidFill>
                  <a:srgbClr val="FFFFFF"/>
                </a:solidFill>
                <a:latin typeface="Calibri"/>
              </a:rPr>
              <a:t>purchase combivent</a:t>
            </a:r>
            <a:br/>
            <a:r>
              <a:rPr b="false" i="false" strike="noStrike" sz="1200" u="none">
                <a:solidFill>
                  <a:srgbClr val="FFFFFF"/>
                </a:solidFill>
                <a:latin typeface="Calibri"/>
              </a:rPr>
              <a:t>I have seen other posts referring to this site, it is no secret.</a:t>
            </a:r>
            <a:br/>
            <a:r>
              <a:rPr b="false" i="false" strike="noStrike" sz="1200" u="none">
                <a:solidFill>
                  <a:srgbClr val="FFFFFF"/>
                </a:solidFill>
                <a:latin typeface="Calibri"/>
              </a:rPr>
              <a:t>combivent respimat inhaler price</a:t>
            </a:r>
            <a:br/>
            <a:r>
              <a:rPr b="false" i="false" strike="noStrike" sz="1200" u="none">
                <a:solidFill>
                  <a:srgbClr val="FFFFFF"/>
                </a:solidFill>
                <a:latin typeface="Calibri"/>
              </a:rPr>
              <a:t>Have put on a couple of kg&amp;#39;s but can lose it if I try</a:t>
            </a:r>
            <a:br/>
            <a:r>
              <a:rPr b="false" i="false" strike="noStrike" sz="1200" u="none">
                <a:solidFill>
                  <a:srgbClr val="FFFFFF"/>
                </a:solidFill>
                <a:latin typeface="Calibri"/>
              </a:rPr>
              <a:t>buy combivent generic</a:t>
            </a:r>
            <a:br/>
            <a:r>
              <a:rPr b="false" i="false" strike="noStrike" sz="1200" u="none">
                <a:solidFill>
                  <a:srgbClr val="FFFFFF"/>
                </a:solidFill>
                <a:latin typeface="Calibri"/>
              </a:rPr>
              <a:t>combivent respimat generic name</a:t>
            </a:r>
            <a:br/>
            <a:r>
              <a:rPr b="false" i="false" strike="noStrike" sz="1200" u="none">
                <a:solidFill>
                  <a:srgbClr val="FFFFFF"/>
                </a:solidFill>
                <a:latin typeface="Calibri"/>
              </a:rPr>
              <a:t>generic combivent inhalation aerosol</a:t>
            </a:r>
            <a:br/>
            <a:r>
              <a:rPr b="false" i="false" strike="noStrike" sz="1200" u="none">
                <a:solidFill>
                  <a:srgbClr val="FFFFFF"/>
                </a:solidFill>
                <a:latin typeface="Calibri"/>
              </a:rPr>
              <a:t>what is albuterol sulfate hfa used to treat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albuterol sulfate syrup used for</a:t>
            </a:r>
            <a:br/>
            <a:r>
              <a:rPr b="false" i="false" strike="noStrike" sz="1200" u="none">
                <a:solidFill>
                  <a:srgbClr val="FFFFFF"/>
                </a:solidFill>
                <a:latin typeface="Calibri"/>
              </a:rPr>
              <a:t>Hi everyone&amp;rdquo; Day 4 here for me&amp;rdquo; Thank goodness I found this site so I know I am not alone.</a:t>
            </a:r>
            <a:br/>
            <a:r>
              <a:rPr b="false" i="false" strike="noStrike" sz="1200" u="none">
                <a:solidFill>
                  <a:srgbClr val="FFFFFF"/>
                </a:solidFill>
                <a:latin typeface="Calibri"/>
              </a:rPr>
              <a:t>albuterol sulfate generic name</a:t>
            </a:r>
            <a:br/>
            <a:r>
              <a:rPr b="false" i="false" strike="noStrike" sz="1200" u="none">
                <a:solidFill>
                  <a:srgbClr val="FFFFFF"/>
                </a:solidFill>
                <a:latin typeface="Calibri"/>
              </a:rPr>
              <a:t>what is albuterol sulfate inhalation solution 0.083 used for</a:t>
            </a:r>
            <a:br/>
            <a:r>
              <a:rPr b="false" i="false" strike="noStrike" sz="1200" u="none">
                <a:solidFill>
                  <a:srgbClr val="FFFFFF"/>
                </a:solidFill>
                <a:latin typeface="Calibri"/>
              </a:rPr>
              <a:t>albuterol sulfate syrup steroid</a:t>
            </a:r>
            <a:br/>
            <a:r>
              <a:rPr b="false" i="false" strike="noStrike" sz="1200" u="none">
                <a:solidFill>
                  <a:srgbClr val="FFFFFF"/>
                </a:solidFill>
                <a:latin typeface="Calibri"/>
              </a:rPr>
              <a:t>combivent costo</a:t>
            </a:r>
            <a:br/>
            <a:r>
              <a:rPr b="false" i="false" strike="noStrike" sz="1200" u="none">
                <a:solidFill>
                  <a:srgbClr val="FFFFFF"/>
                </a:solidFill>
                <a:latin typeface="Calibri"/>
              </a:rPr>
              <a:t>So how do you know that Clomid has worked? (Hint: Read above</a:t>
            </a:r>
            <a:br/>
            <a:r>
              <a:rPr b="false" i="false" strike="noStrike" sz="1200" u="none">
                <a:solidFill>
                  <a:srgbClr val="FFFFFF"/>
                </a:solidFill>
                <a:latin typeface="Calibri"/>
              </a:rPr>
              <a:t>combivent respimat doses per container</a:t>
            </a:r>
            <a:br/>
            <a:r>
              <a:rPr b="false" i="false" strike="noStrike" sz="1200" u="none">
                <a:solidFill>
                  <a:srgbClr val="FFFFFF"/>
                </a:solidFill>
                <a:latin typeface="Calibri"/>
              </a:rPr>
              <a:t>albuterol sulfate high blood pressure</a:t>
            </a:r>
            <a:br/>
            <a:r>
              <a:rPr b="false" i="false" strike="noStrike" sz="1200" u="none">
                <a:solidFill>
                  <a:srgbClr val="FFFFFF"/>
                </a:solidFill>
                <a:latin typeface="Calibri"/>
              </a:rPr>
              <a:t>combivent respimat inhaler video</a:t>
            </a:r>
            <a:br/>
            <a:r>
              <a:rPr b="false" i="false" strike="noStrike" sz="1200" u="none">
                <a:solidFill>
                  <a:srgbClr val="FFFFFF"/>
                </a:solidFill>
                <a:latin typeface="Calibri"/>
              </a:rPr>
              <a:t>Estomago:boa capacidade,com morfologia e expansibilidade normais.lago mucoso claro .O pregueado do fundo e corpo mostra-se com relevo integro,seguido do eixo longitudinal como habitual</a:t>
            </a:r>
            <a:br/>
            <a:r>
              <a:rPr b="false" i="false" strike="noStrike" sz="1200" u="none">
                <a:solidFill>
                  <a:srgbClr val="FFFFFF"/>
                </a:solidFill>
                <a:latin typeface="Calibri"/>
              </a:rPr>
              <a:t>combivent respimat inhaler dose</a:t>
            </a:r>
            <a:br/>
            <a:r>
              <a:rPr b="false" i="false" strike="noStrike" sz="1200" u="none">
                <a:solidFill>
                  <a:srgbClr val="FFFFFF"/>
                </a:solidFill>
                <a:latin typeface="Calibri"/>
              </a:rPr>
              <a:t>En Denorex shampoo, dat moet ik 2 a 3x per week gebruiken</a:t>
            </a:r>
            <a:br/>
            <a:r>
              <a:rPr b="false" i="false" strike="noStrike" sz="1200" u="none">
                <a:solidFill>
                  <a:srgbClr val="FFFFFF"/>
                </a:solidFill>
                <a:latin typeface="Calibri"/>
              </a:rPr>
              <a:t>albuterol sulfate inhalation solution 0.083</a:t>
            </a:r>
            <a:br/>
            <a:r>
              <a:rPr b="false" i="false" strike="noStrike" sz="1200" u="none">
                <a:solidFill>
                  <a:srgbClr val="FFFFFF"/>
                </a:solidFill>
                <a:latin typeface="Calibri"/>
              </a:rPr>
              <a:t>combivent nebule for babies</a:t>
            </a:r>
            <a:br/>
            <a:r>
              <a:rPr b="false" i="false" strike="noStrike" sz="1200" u="none">
                <a:solidFill>
                  <a:srgbClr val="FFFFFF"/>
                </a:solidFill>
                <a:latin typeface="Calibri"/>
              </a:rPr>
              <a:t>Self-treatment can lead to medication-overuse headache</a:t>
            </a:r>
            <a:br/>
            <a:r>
              <a:rPr b="false" i="false" strike="noStrike" sz="1200" u="none">
                <a:solidFill>
                  <a:srgbClr val="FFFFFF"/>
                </a:solidFill>
                <a:latin typeface="Calibri"/>
              </a:rPr>
              <a:t>what is albuterol sulfate made of</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Oxcarbazepine is cleared from the body mostly in the form of metabolites which are predominantly excreted by the kidneys</a:t>
            </a:r>
            <a:br/>
            <a:r>
              <a:rPr b="false" i="false" strike="noStrike" sz="1200" u="none">
                <a:solidFill>
                  <a:srgbClr val="FFFFFF"/>
                </a:solidFill>
                <a:latin typeface="Calibri"/>
              </a:rPr>
              <a:t>albuterol sulfate 0.63 mg/3ml neb solution</a:t>
            </a:r>
            <a:br/>
            <a:r>
              <a:rPr b="false" i="false" strike="noStrike" sz="1200" u="none">
                <a:solidFill>
                  <a:srgbClr val="FFFFFF"/>
                </a:solidFill>
                <a:latin typeface="Calibri"/>
              </a:rPr>
              <a:t>combivent nebulizer indication</a:t>
            </a:r>
            <a:br/>
            <a:r>
              <a:rPr b="false" i="false" strike="noStrike" sz="1200" u="none">
                <a:solidFill>
                  <a:srgbClr val="FFFFFF"/>
                </a:solidFill>
                <a:latin typeface="Calibri"/>
              </a:rPr>
              <a:t>Today it seems worse.I have terrible headache,dizzy,feel bloated when I eat and nauseated ,when I go to speak I can&amp;rsquo;t remember what I was talking about and my eye sight is getting worse</a:t>
            </a:r>
            <a:br/>
            <a:r>
              <a:rPr b="false" i="false" strike="noStrike" sz="1200" u="none">
                <a:solidFill>
                  <a:srgbClr val="FFFFFF"/>
                </a:solidFill>
                <a:latin typeface="Calibri"/>
              </a:rPr>
              <a:t>is albuterol sulfate inhalation aerosol a steroid</a:t>
            </a:r>
            <a:br/>
            <a:r>
              <a:rPr b="false" i="false" strike="noStrike" sz="1200" u="none">
                <a:solidFill>
                  <a:srgbClr val="FFFFFF"/>
                </a:solidFill>
                <a:latin typeface="Calibri"/>
              </a:rPr>
              <a:t>A 31-year-old woman with polycystic ovarian syndrome and metabolic syndrome has been treated with metformin 500 mg twice daily until now; she is in the 8th week of her first pregnancy</a:t>
            </a:r>
            <a:br/>
            <a:r>
              <a:rPr b="false" i="false" strike="noStrike" sz="1200" u="none">
                <a:solidFill>
                  <a:srgbClr val="FFFFFF"/>
                </a:solidFill>
                <a:latin typeface="Calibri"/>
              </a:rPr>
              <a:t>combivent respimat 1.68 mg</a:t>
            </a:r>
            <a:br/>
            <a:r>
              <a:rPr b="false" i="false" strike="noStrike" sz="1200" u="none">
                <a:solidFill>
                  <a:srgbClr val="FFFFFF"/>
                </a:solidFill>
                <a:latin typeface="Calibri"/>
              </a:rPr>
              <a:t>how much does combivent respimat cost</a:t>
            </a:r>
            <a:br/>
            <a:r>
              <a:rPr b="false" i="false" strike="noStrike" sz="1200" u="none">
                <a:solidFill>
                  <a:srgbClr val="FFFFFF"/>
                </a:solidFill>
                <a:latin typeface="Calibri"/>
              </a:rPr>
              <a:t>albuterol sulfate tablets 8mg</a:t>
            </a:r>
            <a:br/>
            <a:r>
              <a:rPr b="false" i="false" strike="noStrike" sz="1200" u="none">
                <a:solidFill>
                  <a:srgbClr val="FFFFFF"/>
                </a:solidFill>
                <a:latin typeface="Calibri"/>
              </a:rPr>
              <a:t>I repeated treatment during winter and last year I mostly stayed clear of the sun</a:t>
            </a:r>
            <a:br/>
            <a:r>
              <a:rPr b="false" i="false" strike="noStrike" sz="1200" u="none">
                <a:solidFill>
                  <a:srgbClr val="FFFFFF"/>
                </a:solidFill>
                <a:latin typeface="Calibri"/>
              </a:rPr>
              <a:t>buying combivent online</a:t>
            </a:r>
            <a:br/>
            <a:r>
              <a:rPr b="false" i="false" strike="noStrike" sz="1200" u="none">
                <a:solidFill>
                  <a:srgbClr val="FFFFFF"/>
                </a:solidFill>
                <a:latin typeface="Calibri"/>
              </a:rPr>
              <a:t>Pharmacist said should be working by now</a:t>
            </a:r>
            <a:br/>
            <a:r>
              <a:rPr b="false" i="false" strike="noStrike" sz="1200" u="none">
                <a:solidFill>
                  <a:srgbClr val="FFFFFF"/>
                </a:solidFill>
                <a:latin typeface="Calibri"/>
              </a:rPr>
              <a:t>free coupons for combivent inhaler</a:t>
            </a:r>
            <a:br/>
            <a:r>
              <a:rPr b="false" i="false" strike="noStrike" sz="1200" u="none">
                <a:solidFill>
                  <a:srgbClr val="FFFFFF"/>
                </a:solidFill>
                <a:latin typeface="Calibri"/>
              </a:rPr>
              <a:t>generic drug for combivent inhaler</a:t>
            </a:r>
            <a:br/>
            <a:r>
              <a:rPr b="false" i="false" strike="noStrike" sz="1200" u="none">
                <a:solidFill>
                  <a:srgbClr val="FFFFFF"/>
                </a:solidFill>
                <a:latin typeface="Calibri"/>
              </a:rPr>
              <a:t>combivent inhaler price walmart</a:t>
            </a:r>
            <a:br/>
            <a:r>
              <a:rPr b="false" i="false" strike="noStrike" sz="1200" u="none">
                <a:solidFill>
                  <a:srgbClr val="FFFFFF"/>
                </a:solidFill>
                <a:latin typeface="Calibri"/>
              </a:rPr>
              <a:t>inhalers like combivent</a:t>
            </a:r>
            <a:br/>
            <a:r>
              <a:rPr b="false" i="false" strike="noStrike" sz="1200" u="none">
                <a:solidFill>
                  <a:srgbClr val="FFFFFF"/>
                </a:solidFill>
                <a:latin typeface="Calibri"/>
              </a:rPr>
              <a:t>combivent dosis ponderal</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 acciobre el ritiene un efecto diurco, eliminando agua, sodio y potasio.</a:t>
            </a:r>
            <a:br/>
            <a:r>
              <a:rPr b="false" i="false" strike="noStrike" sz="1200" u="none">
                <a:solidFill>
                  <a:srgbClr val="FFFFFF"/>
                </a:solidFill>
                <a:latin typeface="Calibri"/>
              </a:rPr>
              <a:t>albuterol sulfate inhaler steroid</a:t>
            </a:r>
            <a:br/>
            <a:r>
              <a:rPr b="false" i="false" strike="noStrike" sz="1200" u="none">
                <a:solidFill>
                  <a:srgbClr val="FFFFFF"/>
                </a:solidFill>
                <a:latin typeface="Calibri"/>
              </a:rPr>
              <a:t>order combivent inhaler online</a:t>
            </a:r>
            <a:br/>
            <a:r>
              <a:rPr b="false" i="false" strike="noStrike" sz="1200" u="none">
                <a:solidFill>
                  <a:srgbClr val="FFFFFF"/>
                </a:solidFill>
                <a:latin typeface="Calibri"/>
              </a:rPr>
              <a:t>By removing the term "tissue salts" the potentially beneficial information in the message is substantially obscured</a:t>
            </a:r>
            <a:br/>
            <a:r>
              <a:rPr b="false" i="false" strike="noStrike" sz="1200" u="none">
                <a:solidFill>
                  <a:srgbClr val="FFFFFF"/>
                </a:solidFill>
                <a:latin typeface="Calibri"/>
              </a:rPr>
              <a:t>albuterol sulfate 2.5 mg/0.5 ml neb solution</a:t>
            </a:r>
            <a:br/>
            <a:r>
              <a:rPr b="false" i="false" strike="noStrike" sz="1200" u="none">
                <a:solidFill>
                  <a:srgbClr val="FFFFFF"/>
                </a:solidFill>
                <a:latin typeface="Calibri"/>
              </a:rPr>
              <a:t>albuterol sulfate er 4 mg tablets</a:t>
            </a:r>
            <a:br/>
            <a:r>
              <a:rPr b="false" i="false" strike="noStrike" sz="1200" u="none">
                <a:solidFill>
                  <a:srgbClr val="FFFFFF"/>
                </a:solidFill>
                <a:latin typeface="Calibri"/>
              </a:rPr>
              <a:t>17yrs: Heterozygous and Types IIa and IIb: initially 10 or 20mg once daily; if more than a 45% reduction in LDL-C is needed, may start at 40mg once daily; range 10&amp;mdash;80mg once daily</a:t>
            </a:r>
            <a:br/>
            <a:r>
              <a:rPr b="false" i="false" strike="noStrike" sz="1200" u="none">
                <a:solidFill>
                  <a:srgbClr val="FFFFFF"/>
                </a:solidFill>
                <a:latin typeface="Calibri"/>
              </a:rPr>
              <a:t>combivent respimat dosage instructions</a:t>
            </a:r>
            <a:br/>
            <a:r>
              <a:rPr b="false" i="false" strike="noStrike" sz="1200" u="none">
                <a:solidFill>
                  <a:srgbClr val="FFFFFF"/>
                </a:solidFill>
                <a:latin typeface="Calibri"/>
              </a:rPr>
              <a:t>combivent ampolla para nebulizacion</a:t>
            </a:r>
            <a:br/>
            <a:r>
              <a:rPr b="false" i="false" strike="noStrike" sz="1200" u="none">
                <a:solidFill>
                  <a:srgbClr val="FFFFFF"/>
                </a:solidFill>
                <a:latin typeface="Calibri"/>
              </a:rPr>
              <a:t>can albuterol sulfate get you high</a:t>
            </a:r>
            <a:br/>
            <a:r>
              <a:rPr b="false" i="false" strike="noStrike" sz="1200" u="none">
                <a:solidFill>
                  <a:srgbClr val="FFFFFF"/>
                </a:solidFill>
                <a:latin typeface="Calibri"/>
              </a:rPr>
              <a:t>He used to have to get 1 &amp;mdash; 2 rounds of antibiotics each year for sinus infections</a:t>
            </a:r>
            <a:br/>
            <a:r>
              <a:rPr b="false" i="false" strike="noStrike" sz="1200" u="none">
                <a:solidFill>
                  <a:srgbClr val="FFFFFF"/>
                </a:solidFill>
                <a:latin typeface="Calibri"/>
              </a:rPr>
              <a:t>buy albuterol sulfate syrup</a:t>
            </a:r>
            <a:br/>
            <a:r>
              <a:rPr b="false" i="false" strike="noStrike" sz="1200" u="none">
                <a:solidFill>
                  <a:srgbClr val="FFFFFF"/>
                </a:solidFill>
                <a:latin typeface="Calibri"/>
              </a:rPr>
              <a:t>albuterol sulfate other uses</a:t>
            </a:r>
            <a:br/>
            <a:r>
              <a:rPr b="false" i="false" strike="noStrike" sz="1200" u="none">
                <a:solidFill>
                  <a:srgbClr val="FFFFFF"/>
                </a:solidFill>
                <a:latin typeface="Calibri"/>
              </a:rPr>
              <a:t>combivent nebulizador dosis</a:t>
            </a:r>
            <a:br/>
            <a:r>
              <a:rPr b="false" i="false" strike="noStrike" sz="1200" u="none">
                <a:solidFill>
                  <a:srgbClr val="FFFFFF"/>
                </a:solidFill>
                <a:latin typeface="Calibri"/>
              </a:rPr>
              <a:t>buy albuterol sulfate</a:t>
            </a:r>
            <a:br/>
            <a:r>
              <a:rPr b="false" i="false" strike="noStrike" sz="1200" u="none">
                <a:solidFill>
                  <a:srgbClr val="FFFFFF"/>
                </a:solidFill>
                <a:latin typeface="Calibri"/>
              </a:rPr>
              <a:t>what is the drug albuterol sulfate hfa used to treat</a:t>
            </a:r>
            <a:br/>
            <a:r>
              <a:rPr b="false" i="false" strike="noStrike" sz="1200" u="none">
                <a:solidFill>
                  <a:srgbClr val="FFFFFF"/>
                </a:solidFill>
                <a:latin typeface="Calibri"/>
              </a:rPr>
              <a:t>combivent dosing for copd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Differin? What is Differin 0.1? Local pharmacy stores provide Differin gel and cream at 0.1 and 0.3 strength</a:t>
            </a:r>
            <a:br/>
            <a:r>
              <a:rPr b="false" i="false" strike="noStrike" sz="1200" u="none">
                <a:solidFill>
                  <a:srgbClr val="FFFFFF"/>
                </a:solidFill>
                <a:latin typeface="Calibri"/>
              </a:rPr>
              <a:t>combivent nebulizer preparation</a:t>
            </a:r>
            <a:br/>
            <a:r>
              <a:rPr b="false" i="false" strike="noStrike" sz="1200" u="none">
                <a:solidFill>
                  <a:srgbClr val="FFFFFF"/>
                </a:solidFill>
                <a:latin typeface="Calibri"/>
              </a:rPr>
              <a:t>Liquid ivermectin is an off label alternative that is sometimes used</a:t>
            </a:r>
            <a:br/>
            <a:r>
              <a:rPr b="false" i="false" strike="noStrike" sz="1200" u="none">
                <a:solidFill>
                  <a:srgbClr val="FFFFFF"/>
                </a:solidFill>
                <a:latin typeface="Calibri"/>
              </a:rPr>
              <a:t>combivent para nebulizar costo</a:t>
            </a:r>
            <a:br/>
            <a:r>
              <a:rPr b="false" i="false" strike="noStrike" sz="1200" u="none">
                <a:solidFill>
                  <a:srgbClr val="FFFFFF"/>
                </a:solidFill>
                <a:latin typeface="Calibri"/>
              </a:rPr>
              <a:t>albuterol sulfate steroid inhaler</a:t>
            </a:r>
            <a:br/>
            <a:r>
              <a:rPr b="false" i="false" strike="noStrike" sz="1200" u="none">
                <a:solidFill>
                  <a:srgbClr val="FFFFFF"/>
                </a:solidFill>
                <a:latin typeface="Calibri"/>
              </a:rPr>
              <a:t>I am not quite sure how this system works</a:t>
            </a:r>
            <a:br/>
            <a:r>
              <a:rPr b="false" i="false" strike="noStrike" sz="1200" u="none">
                <a:solidFill>
                  <a:srgbClr val="FFFFFF"/>
                </a:solidFill>
                <a:latin typeface="Calibri"/>
              </a:rPr>
              <a:t>combivent 0.5 mg</a:t>
            </a:r>
            <a:br/>
            <a:r>
              <a:rPr b="false" i="false" strike="noStrike" sz="1200" u="none">
                <a:solidFill>
                  <a:srgbClr val="FFFFFF"/>
                </a:solidFill>
                <a:latin typeface="Calibri"/>
              </a:rPr>
              <a:t>Patients should be advised ofthe following issues and asked to alert their prescriber if these occur whiletaking PROZAC as monotherapy or in combination with olanzapine</a:t>
            </a:r>
            <a:br/>
            <a:r>
              <a:rPr b="false" i="false" strike="noStrike" sz="1200" u="none">
                <a:solidFill>
                  <a:srgbClr val="FFFFFF"/>
                </a:solidFill>
                <a:latin typeface="Calibri"/>
              </a:rPr>
              <a:t>albuterol sulfate inhaler for cough</a:t>
            </a:r>
            <a:br/>
            <a:r>
              <a:rPr b="false" i="false" strike="noStrike" sz="1200" u="none">
                <a:solidFill>
                  <a:srgbClr val="FFFFFF"/>
                </a:solidFill>
                <a:latin typeface="Calibri"/>
              </a:rPr>
              <a:t>combivent nebulizer dosage</a:t>
            </a:r>
            <a:br/>
            <a:r>
              <a:rPr b="false" i="false" strike="noStrike" sz="1200" u="none">
                <a:solidFill>
                  <a:srgbClr val="FFFFFF"/>
                </a:solidFill>
                <a:latin typeface="Calibri"/>
              </a:rPr>
              <a:t>combivent udv dosis</a:t>
            </a:r>
            <a:br/>
            <a:r>
              <a:rPr b="false" i="false" strike="noStrike" sz="1200" u="none">
                <a:solidFill>
                  <a:srgbClr val="FFFFFF"/>
                </a:solidFill>
                <a:latin typeface="Calibri"/>
              </a:rPr>
              <a:t>pro air albuterol sulfate uses</a:t>
            </a:r>
            <a:br/>
            <a:r>
              <a:rPr b="false" i="false" strike="noStrike" sz="1200" u="none">
                <a:solidFill>
                  <a:srgbClr val="FFFFFF"/>
                </a:solidFill>
                <a:latin typeface="Calibri"/>
              </a:rPr>
              <a:t>albuterol sulfate hfa 108 (90 base) mcg/act in aers</a:t>
            </a:r>
            <a:br/>
            <a:r>
              <a:rPr b="false" i="false" strike="noStrike" sz="1200" u="none">
                <a:solidFill>
                  <a:srgbClr val="FFFFFF"/>
                </a:solidFill>
                <a:latin typeface="Calibri"/>
              </a:rPr>
              <a:t>Since I had it scheduled, I reminded the office to fax when I had my next appointment and it all proceeded smoothly</a:t>
            </a:r>
            <a:br/>
            <a:r>
              <a:rPr b="false" i="false" strike="noStrike" sz="1200" u="none">
                <a:solidFill>
                  <a:srgbClr val="FFFFFF"/>
                </a:solidFill>
                <a:latin typeface="Calibri"/>
              </a:rPr>
              <a:t>albuterol sulfate syrup</a:t>
            </a:r>
            <a:br/>
            <a:r>
              <a:rPr b="false" i="false" strike="noStrike" sz="1200" u="none">
                <a:solidFill>
                  <a:srgbClr val="FFFFFF"/>
                </a:solidFill>
                <a:latin typeface="Calibri"/>
              </a:rPr>
              <a:t>combivent respimat costo</a:t>
            </a:r>
            <a:br/>
            <a:r>
              <a:rPr b="false" i="false" strike="noStrike" sz="1200" u="none">
                <a:solidFill>
                  <a:srgbClr val="FFFFFF"/>
                </a:solidFill>
                <a:latin typeface="Calibri"/>
              </a:rPr>
              <a:t>combivent respimat retail price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had been having bladder infections way too often and was concerned about all the antibiotics I&amp;rsquo;d been prescribed, so I love this oregano oil</a:t>
            </a:r>
            <a:br/>
            <a:r>
              <a:rPr b="false" i="false" strike="noStrike" sz="1200" u="none">
                <a:solidFill>
                  <a:srgbClr val="FFFFFF"/>
                </a:solidFill>
                <a:latin typeface="Calibri"/>
              </a:rPr>
              <a:t>albuterol sulfate hfa 90 mcg</a:t>
            </a:r>
            <a:br/>
            <a:r>
              <a:rPr b="false" i="false" strike="noStrike" sz="1200" u="none">
                <a:solidFill>
                  <a:srgbClr val="FFFFFF"/>
                </a:solidFill>
                <a:latin typeface="Calibri"/>
              </a:rPr>
              <a:t>combivent udv package insert</a:t>
            </a:r>
            <a:br/>
            <a:r>
              <a:rPr b="false" i="false" strike="noStrike" sz="1200" u="none">
                <a:solidFill>
                  <a:srgbClr val="FFFFFF"/>
                </a:solidFill>
                <a:latin typeface="Calibri"/>
              </a:rPr>
              <a:t>First, the area of the foot and ankle region (stocking area) is usually affected with numbness and tingling</a:t>
            </a:r>
            <a:br/>
            <a:r>
              <a:rPr b="false" i="false" strike="noStrike" sz="1200" u="none">
                <a:solidFill>
                  <a:srgbClr val="FFFFFF"/>
                </a:solidFill>
                <a:latin typeface="Calibri"/>
              </a:rPr>
              <a:t>combivent neb</a:t>
            </a:r>
            <a:br/>
            <a:r>
              <a:rPr b="false" i="false" strike="noStrike" sz="1200" u="none">
                <a:solidFill>
                  <a:srgbClr val="FFFFFF"/>
                </a:solidFill>
                <a:latin typeface="Calibri"/>
              </a:rPr>
              <a:t>buy combivent cheap</a:t>
            </a:r>
            <a:br/>
            <a:r>
              <a:rPr b="false" i="false" strike="noStrike" sz="1200" u="none">
                <a:solidFill>
                  <a:srgbClr val="FFFFFF"/>
                </a:solidFill>
                <a:latin typeface="Calibri"/>
              </a:rPr>
              <a:t>generic albuterol sulfate inhalers</a:t>
            </a:r>
            <a:br/>
            <a:r>
              <a:rPr b="false" i="false" strike="noStrike" sz="1200" u="none">
                <a:solidFill>
                  <a:srgbClr val="FFFFFF"/>
                </a:solidFill>
                <a:latin typeface="Calibri"/>
              </a:rPr>
              <a:t>can i use albuterol sulfate while pregnant</a:t>
            </a:r>
            <a:br/>
            <a:r>
              <a:rPr b="false" i="false" strike="noStrike" sz="1200" u="none">
                <a:solidFill>
                  <a:srgbClr val="FFFFFF"/>
                </a:solidFill>
                <a:latin typeface="Calibri"/>
              </a:rPr>
              <a:t>First, Synthroid contains only one of the two major thyroid hormones</a:t>
            </a:r>
            <a:br/>
            <a:r>
              <a:rPr b="false" i="false" strike="noStrike" sz="1200" u="none">
                <a:solidFill>
                  <a:srgbClr val="FFFFFF"/>
                </a:solidFill>
                <a:latin typeface="Calibri"/>
              </a:rPr>
              <a:t>costo del combivent</a:t>
            </a:r>
            <a:br/>
            <a:r>
              <a:rPr b="false" i="false" strike="noStrike" sz="1200" u="none">
                <a:solidFill>
                  <a:srgbClr val="FFFFFF"/>
                </a:solidFill>
                <a:latin typeface="Calibri"/>
              </a:rPr>
              <a:t>combivent mdi</a:t>
            </a:r>
            <a:br/>
            <a:r>
              <a:rPr b="false" i="false" strike="noStrike" sz="1200" u="none">
                <a:solidFill>
                  <a:srgbClr val="FFFFFF"/>
                </a:solidFill>
                <a:latin typeface="Calibri"/>
              </a:rPr>
              <a:t>Now I&amp;rsquo;m mixing the 75mg methadone and from 6mg-14mg of Xanax</a:t>
            </a:r>
            <a:br/>
            <a:r>
              <a:rPr b="false" i="false" strike="noStrike" sz="1200" u="none">
                <a:solidFill>
                  <a:srgbClr val="FFFFFF"/>
                </a:solidFill>
                <a:latin typeface="Calibri"/>
              </a:rPr>
              <a:t>combivent respimat inhaler coupons</a:t>
            </a:r>
            <a:br/>
            <a:r>
              <a:rPr b="false" i="false" strike="noStrike" sz="1200" u="none">
                <a:solidFill>
                  <a:srgbClr val="FFFFFF"/>
                </a:solidFill>
                <a:latin typeface="Calibri"/>
              </a:rPr>
              <a:t>combivent mdi canada</a:t>
            </a:r>
            <a:br/>
            <a:r>
              <a:rPr b="false" i="false" strike="noStrike" sz="1200" u="none">
                <a:solidFill>
                  <a:srgbClr val="FFFFFF"/>
                </a:solidFill>
                <a:latin typeface="Calibri"/>
              </a:rPr>
              <a:t>combivent doses per inhaler</a:t>
            </a:r>
            <a:br/>
            <a:r>
              <a:rPr b="false" i="false" strike="noStrike" sz="1200" u="none">
                <a:solidFill>
                  <a:srgbClr val="FFFFFF"/>
                </a:solidFill>
                <a:latin typeface="Calibri"/>
              </a:rPr>
              <a:t>My current one is clearly set in her ways, and they're wrong ways</a:t>
            </a:r>
            <a:br/>
            <a:r>
              <a:rPr b="false" i="false" strike="noStrike" sz="1200" u="none">
                <a:solidFill>
                  <a:srgbClr val="FFFFFF"/>
                </a:solidFill>
                <a:latin typeface="Calibri"/>
              </a:rPr>
              <a:t>combivent dosis maxima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albuterol sulfate hfa 90 mcg/actuation aerosol inhaler</a:t>
            </a:r>
            <a:br/>
            <a:r>
              <a:rPr b="false" i="false" strike="noStrike" sz="1200" u="none">
                <a:solidFill>
                  <a:srgbClr val="FFFFFF"/>
                </a:solidFill>
                <a:latin typeface="Calibri"/>
              </a:rPr>
              <a:t>combivent nebuliser for asthma</a:t>
            </a:r>
            <a:br/>
            <a:r>
              <a:rPr b="false" i="false" strike="noStrike" sz="1200" u="none">
                <a:solidFill>
                  <a:srgbClr val="FFFFFF"/>
                </a:solidFill>
                <a:latin typeface="Calibri"/>
              </a:rPr>
              <a:t>combivent udv generic</a:t>
            </a:r>
            <a:br/>
            <a:r>
              <a:rPr b="false" i="false" strike="noStrike" sz="1200" u="none">
                <a:solidFill>
                  <a:srgbClr val="FFFFFF"/>
                </a:solidFill>
                <a:latin typeface="Calibri"/>
              </a:rPr>
              <a:t>It doesn't leave my hair for body and it was in the past month or so, it is very off.</a:t>
            </a:r>
            <a:br/>
            <a:r>
              <a:rPr b="false" i="false" strike="noStrike" sz="1200" u="none">
                <a:solidFill>
                  <a:srgbClr val="FFFFFF"/>
                </a:solidFill>
                <a:latin typeface="Calibri"/>
              </a:rPr>
              <a:t>what is albuterol sulfate inhalation aerosol used for</a:t>
            </a:r>
            <a:br/>
            <a:r>
              <a:rPr b="false" i="false" strike="noStrike" sz="1200" u="none">
                <a:solidFill>
                  <a:srgbClr val="FFFFFF"/>
                </a:solidFill>
                <a:latin typeface="Calibri"/>
              </a:rPr>
              <a:t>combivent inhaler directions</a:t>
            </a:r>
            <a:br/>
            <a:r>
              <a:rPr b="false" i="false" strike="noStrike" sz="1200" u="none">
                <a:solidFill>
                  <a:srgbClr val="FFFFFF"/>
                </a:solidFill>
                <a:latin typeface="Calibri"/>
              </a:rPr>
              <a:t>albuterol sulfate nebulizer dosage for infants</a:t>
            </a:r>
            <a:br/>
            <a:r>
              <a:rPr b="false" i="false" strike="noStrike" sz="1200" u="none">
                <a:solidFill>
                  <a:srgbClr val="FFFFFF"/>
                </a:solidFill>
                <a:latin typeface="Calibri"/>
              </a:rPr>
              <a:t>combivent 0.50 mg</a:t>
            </a:r>
            <a:br/>
            <a:r>
              <a:rPr b="false" i="false" strike="noStrike" sz="1200" u="none">
                <a:solidFill>
                  <a:srgbClr val="FFFFFF"/>
                </a:solidFill>
                <a:latin typeface="Calibri"/>
              </a:rPr>
              <a:t>albuterol sulfate inhalation aerosol dosage</a:t>
            </a:r>
            <a:br/>
            <a:r>
              <a:rPr b="false" i="false" strike="noStrike" sz="1200" u="none">
                <a:solidFill>
                  <a:srgbClr val="FFFFFF"/>
                </a:solidFill>
                <a:latin typeface="Calibri"/>
              </a:rPr>
              <a:t>albuterol sulfate hfa 108 (90 base) mcg/act inhaler</a:t>
            </a:r>
            <a:br/>
            <a:r>
              <a:rPr b="false" i="false" strike="noStrike" sz="1200" u="none">
                <a:solidFill>
                  <a:srgbClr val="FFFFFF"/>
                </a:solidFill>
                <a:latin typeface="Calibri"/>
              </a:rPr>
              <a:t>is there a generic combivent</a:t>
            </a:r>
            <a:br/>
            <a:r>
              <a:rPr b="false" i="false" strike="noStrike" sz="1200" u="none">
                <a:solidFill>
                  <a:srgbClr val="FFFFFF"/>
                </a:solidFill>
                <a:latin typeface="Calibri"/>
              </a:rPr>
              <a:t>what is albuterol sulfate</a:t>
            </a:r>
            <a:br/>
            <a:r>
              <a:rPr b="false" i="false" strike="noStrike" sz="1200" u="none">
                <a:solidFill>
                  <a:srgbClr val="FFFFFF"/>
                </a:solidFill>
                <a:latin typeface="Calibri"/>
              </a:rPr>
              <a:t>combivent respimat cash price</a:t>
            </a:r>
            <a:br/>
            <a:r>
              <a:rPr b="false" i="false" strike="noStrike" sz="1200" u="none">
                <a:solidFill>
                  <a:srgbClr val="FFFFFF"/>
                </a:solidFill>
                <a:latin typeface="Calibri"/>
              </a:rPr>
              <a:t>albuterol sulfate inhalation aerosol for sale</a:t>
            </a:r>
            <a:br/>
            <a:r>
              <a:rPr b="false" i="false" strike="noStrike" sz="1200" u="none">
                <a:solidFill>
                  <a:srgbClr val="FFFFFF"/>
                </a:solidFill>
                <a:latin typeface="Calibri"/>
              </a:rPr>
              <a:t>generic combivent</a:t>
            </a:r>
            <a:br/>
            <a:r>
              <a:rPr b="false" i="false" strike="noStrike" sz="1200" u="none">
                <a:solidFill>
                  <a:srgbClr val="FFFFFF"/>
                </a:solidFill>
                <a:latin typeface="Calibri"/>
              </a:rPr>
              <a:t>combivent doses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sulfate 2.5 mg inhalation solution</a:t>
            </a:r>
            <a:br/>
            <a:r>
              <a:rPr b="false" i="false" strike="noStrike" sz="1200" u="none">
                <a:solidFill>
                  <a:srgbClr val="FFFFFF"/>
                </a:solidFill>
                <a:latin typeface="Calibri"/>
              </a:rPr>
              <a:t>Keep your hair short, as longer hair tends to accentuate thin patches</a:t>
            </a:r>
            <a:br/>
            <a:r>
              <a:rPr b="false" i="false" strike="noStrike" sz="1200" u="none">
                <a:solidFill>
                  <a:srgbClr val="FFFFFF"/>
                </a:solidFill>
                <a:latin typeface="Calibri"/>
              </a:rPr>
              <a:t>combivent 500 mg</a:t>
            </a:r>
            <a:br/>
            <a:r>
              <a:rPr b="false" i="false" strike="noStrike" sz="1200" u="none">
                <a:solidFill>
                  <a:srgbClr val="FFFFFF"/>
                </a:solidFill>
                <a:latin typeface="Calibri"/>
              </a:rPr>
              <a:t>buy combivent inhaler online</a:t>
            </a:r>
            <a:br/>
            <a:r>
              <a:rPr b="false" i="false" strike="noStrike" sz="1200" u="none">
                <a:solidFill>
                  <a:srgbClr val="FFFFFF"/>
                </a:solidFill>
                <a:latin typeface="Calibri"/>
              </a:rPr>
              <a:t>Let your doctor know all the other prescription drugs, herbs, and over-the-counter supplements you're taking, as well as how much alcohol you drink on a regular basis</a:t>
            </a:r>
            <a:br/>
            <a:r>
              <a:rPr b="false" i="false" strike="noStrike" sz="1200" u="none">
                <a:solidFill>
                  <a:srgbClr val="FFFFFF"/>
                </a:solidFill>
                <a:latin typeface="Calibri"/>
              </a:rPr>
              <a:t>is albuterol sulfate hfa a steroid</a:t>
            </a:r>
            <a:br/>
            <a:r>
              <a:rPr b="false" i="false" strike="noStrike" sz="1200" u="none">
                <a:solidFill>
                  <a:srgbClr val="FFFFFF"/>
                </a:solidFill>
                <a:latin typeface="Calibri"/>
              </a:rPr>
              <a:t>what is proair hfa albuterol sulfate used for</a:t>
            </a:r>
            <a:br/>
            <a:r>
              <a:rPr b="false" i="false" strike="noStrike" sz="1200" u="none">
                <a:solidFill>
                  <a:srgbClr val="FFFFFF"/>
                </a:solidFill>
                <a:latin typeface="Calibri"/>
              </a:rPr>
              <a:t>albuterol sulfate dosage</a:t>
            </a:r>
            <a:br/>
            <a:r>
              <a:rPr b="false" i="false" strike="noStrike" sz="1200" u="none">
                <a:solidFill>
                  <a:srgbClr val="FFFFFF"/>
                </a:solidFill>
                <a:latin typeface="Calibri"/>
              </a:rPr>
              <a:t>Topamax can be taken without a meal and it is advised not to break the tablets due to their unpleasant taste.</a:t>
            </a:r>
            <a:br/>
            <a:r>
              <a:rPr b="false" i="false" strike="noStrike" sz="1200" u="none">
                <a:solidFill>
                  <a:srgbClr val="FFFFFF"/>
                </a:solidFill>
                <a:latin typeface="Calibri"/>
              </a:rPr>
              <a:t>combivent dosage frequency</a:t>
            </a:r>
            <a:br/>
            <a:r>
              <a:rPr b="false" i="false" strike="noStrike" sz="1200" u="none">
                <a:solidFill>
                  <a:srgbClr val="FFFFFF"/>
                </a:solidFill>
                <a:latin typeface="Calibri"/>
              </a:rPr>
              <a:t>free combivent inhalers</a:t>
            </a:r>
            <a:br/>
            <a:r>
              <a:rPr b="false" i="false" strike="noStrike" sz="1200" u="none">
                <a:solidFill>
                  <a:srgbClr val="FFFFFF"/>
                </a:solidFill>
                <a:latin typeface="Calibri"/>
              </a:rPr>
              <a:t>buy combivent online</a:t>
            </a:r>
            <a:br/>
            <a:r>
              <a:rPr b="false" i="false" strike="noStrike" sz="1200" u="none">
                <a:solidFill>
                  <a:srgbClr val="FFFFFF"/>
                </a:solidFill>
                <a:latin typeface="Calibri"/>
              </a:rPr>
              <a:t>combivent respimat coupon card</a:t>
            </a:r>
            <a:br/>
            <a:r>
              <a:rPr b="false" i="false" strike="noStrike" sz="1200" u="none">
                <a:solidFill>
                  <a:srgbClr val="FFFFFF"/>
                </a:solidFill>
                <a:latin typeface="Calibri"/>
              </a:rPr>
              <a:t>albuterol sulfate tablets</a:t>
            </a:r>
            <a:br/>
            <a:r>
              <a:rPr b="false" i="false" strike="noStrike" sz="1200" u="none">
                <a:solidFill>
                  <a:srgbClr val="FFFFFF"/>
                </a:solidFill>
                <a:latin typeface="Calibri"/>
              </a:rPr>
              <a:t>This potentially makes the bone a more challenging environment for rogue cancer cells to survive in, reducing the risk of the cancer coming back.</a:t>
            </a:r>
            <a:br/>
            <a:r>
              <a:rPr b="false" i="false" strike="noStrike" sz="1200" u="none">
                <a:solidFill>
                  <a:srgbClr val="FFFFFF"/>
                </a:solidFill>
                <a:latin typeface="Calibri"/>
              </a:rPr>
              <a:t>albuterol sulfate inhalation solution 0.083 shelf life</a:t>
            </a:r>
            <a:br/>
            <a:r>
              <a:rPr b="false" i="false" strike="noStrike" sz="1200" u="none">
                <a:solidFill>
                  <a:srgbClr val="FFFFFF"/>
                </a:solidFill>
                <a:latin typeface="Calibri"/>
              </a:rPr>
              <a:t>albuterol sulfate inhalation solution 2.5 mg in 3 ml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sulfate wiki</a:t>
            </a:r>
            <a:br/>
            <a:r>
              <a:rPr b="false" i="false" strike="noStrike" sz="1200" u="none">
                <a:solidFill>
                  <a:srgbClr val="FFFFFF"/>
                </a:solidFill>
                <a:latin typeface="Calibri"/>
              </a:rPr>
              <a:t>albuterol sulfate dosage for fat loss</a:t>
            </a:r>
            <a:br/>
            <a:r>
              <a:rPr b="false" i="false" strike="noStrike" sz="1200" u="none">
                <a:solidFill>
                  <a:srgbClr val="FFFFFF"/>
                </a:solidFill>
                <a:latin typeface="Calibri"/>
              </a:rPr>
              <a:t>combivent dosis anak</a:t>
            </a:r>
            <a:br/>
            <a:r>
              <a:rPr b="false" i="false" strike="noStrike" sz="1200" u="none">
                <a:solidFill>
                  <a:srgbClr val="FFFFFF"/>
                </a:solidFill>
                <a:latin typeface="Calibri"/>
              </a:rPr>
              <a:t>My brain felt like mush, I am so irritable but have to still function in my job</a:t>
            </a:r>
            <a:br/>
            <a:r>
              <a:rPr b="false" i="false" strike="noStrike" sz="1200" u="none">
                <a:solidFill>
                  <a:srgbClr val="FFFFFF"/>
                </a:solidFill>
                <a:latin typeface="Calibri"/>
              </a:rPr>
              <a:t>what is albuterol sulfate inhalation solution used for</a:t>
            </a:r>
            <a:br/>
            <a:r>
              <a:rPr b="false" i="false" strike="noStrike" sz="1200" u="none">
                <a:solidFill>
                  <a:srgbClr val="FFFFFF"/>
                </a:solidFill>
                <a:latin typeface="Calibri"/>
              </a:rPr>
              <a:t>Although the overall incidence of FD&amp;C yellow no</a:t>
            </a:r>
            <a:br/>
            <a:r>
              <a:rPr b="false" i="false" strike="noStrike" sz="1200" u="none">
                <a:solidFill>
                  <a:srgbClr val="FFFFFF"/>
                </a:solidFill>
                <a:latin typeface="Calibri"/>
              </a:rPr>
              <a:t>dosis maxima de combivent</a:t>
            </a:r>
            <a:br/>
            <a:r>
              <a:rPr b="false" i="false" strike="noStrike" sz="1200" u="none">
                <a:solidFill>
                  <a:srgbClr val="FFFFFF"/>
                </a:solidFill>
                <a:latin typeface="Calibri"/>
              </a:rPr>
              <a:t>how much does a combivent inhaler cost</a:t>
            </a:r>
            <a:br/>
            <a:r>
              <a:rPr b="false" i="false" strike="noStrike" sz="1200" u="none">
                <a:solidFill>
                  <a:srgbClr val="FFFFFF"/>
                </a:solidFill>
                <a:latin typeface="Calibri"/>
              </a:rPr>
              <a:t>albuterol sulfate inhaler cost</a:t>
            </a:r>
            <a:br/>
            <a:r>
              <a:rPr b="false" i="false" strike="noStrike" sz="1200" u="none">
                <a:solidFill>
                  <a:srgbClr val="FFFFFF"/>
                </a:solidFill>
                <a:latin typeface="Calibri"/>
              </a:rPr>
              <a:t>Avoid using any skin care products that can dry or irritate your skin</a:t>
            </a:r>
            <a:br/>
            <a:r>
              <a:rPr b="false" i="false" strike="noStrike" sz="1200" u="none">
                <a:solidFill>
                  <a:srgbClr val="FFFFFF"/>
                </a:solidFill>
                <a:latin typeface="Calibri"/>
              </a:rPr>
              <a:t>albuterol sulfate tablets 4mg</a:t>
            </a:r>
            <a:br/>
            <a:r>
              <a:rPr b="false" i="false" strike="noStrike" sz="1200" u="none">
                <a:solidFill>
                  <a:srgbClr val="FFFFFF"/>
                </a:solidFill>
                <a:latin typeface="Calibri"/>
              </a:rPr>
              <a:t>Your doctor will advise you to take the tablet before meals, without crushing or chewing them.</a:t>
            </a:r>
            <a:br/>
            <a:r>
              <a:rPr b="false" i="false" strike="noStrike" sz="1200" u="none">
                <a:solidFill>
                  <a:srgbClr val="FFFFFF"/>
                </a:solidFill>
                <a:latin typeface="Calibri"/>
              </a:rPr>
              <a:t>combivent nebule drug study scribd</a:t>
            </a:r>
            <a:br/>
            <a:r>
              <a:rPr b="false" i="false" strike="noStrike" sz="1200" u="none">
                <a:solidFill>
                  <a:srgbClr val="FFFFFF"/>
                </a:solidFill>
                <a:latin typeface="Calibri"/>
              </a:rPr>
              <a:t>He is being like that for almost two weeks</a:t>
            </a:r>
            <a:br/>
            <a:r>
              <a:rPr b="false" i="false" strike="noStrike" sz="1200" u="none">
                <a:solidFill>
                  <a:srgbClr val="FFFFFF"/>
                </a:solidFill>
                <a:latin typeface="Calibri"/>
              </a:rPr>
              <a:t>combivent price comparison</a:t>
            </a:r>
            <a:br/>
            <a:r>
              <a:rPr b="false" i="false" strike="noStrike" sz="1200" u="none">
                <a:solidFill>
                  <a:srgbClr val="FFFFFF"/>
                </a:solidFill>
                <a:latin typeface="Calibri"/>
              </a:rPr>
              <a:t>combivent nebulizer solution dosage</a:t>
            </a:r>
            <a:br/>
            <a:r>
              <a:rPr b="false" i="false" strike="noStrike" sz="1200" u="none">
                <a:solidFill>
                  <a:srgbClr val="FFFFFF"/>
                </a:solidFill>
                <a:latin typeface="Calibri"/>
              </a:rPr>
              <a:t>combivent spray dosis maxima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sulfate syrup 2mg 5ml dosage</a:t>
            </a:r>
            <a:br/>
            <a:r>
              <a:rPr b="false" i="false" strike="noStrike" sz="1200" u="none">
                <a:solidFill>
                  <a:srgbClr val="FFFFFF"/>
                </a:solidFill>
                <a:latin typeface="Calibri"/>
              </a:rPr>
              <a:t>combivent 10 mg</a:t>
            </a:r>
            <a:br/>
            <a:r>
              <a:rPr b="false" i="false" strike="noStrike" sz="1200" u="none">
                <a:solidFill>
                  <a:srgbClr val="FFFFFF"/>
                </a:solidFill>
                <a:latin typeface="Calibri"/>
              </a:rPr>
              <a:t>None of them worked, after multiple tries</a:t>
            </a:r>
            <a:br/>
            <a:r>
              <a:rPr b="false" i="false" strike="noStrike" sz="1200" u="none">
                <a:solidFill>
                  <a:srgbClr val="FFFFFF"/>
                </a:solidFill>
                <a:latin typeface="Calibri"/>
              </a:rPr>
              <a:t>generic albuterol sulfate</a:t>
            </a:r>
            <a:br/>
            <a:r>
              <a:rPr b="false" i="false" strike="noStrike" sz="1200" u="none">
                <a:solidFill>
                  <a:srgbClr val="FFFFFF"/>
                </a:solidFill>
                <a:latin typeface="Calibri"/>
              </a:rPr>
              <a:t>what is albuterol sulfate tablets used for</a:t>
            </a:r>
            <a:br/>
            <a:r>
              <a:rPr b="false" i="false" strike="noStrike" sz="1200" u="none">
                <a:solidFill>
                  <a:srgbClr val="FFFFFF"/>
                </a:solidFill>
                <a:latin typeface="Calibri"/>
              </a:rPr>
              <a:t>albuterol sulfate high</a:t>
            </a:r>
            <a:br/>
            <a:r>
              <a:rPr b="false" i="false" strike="noStrike" sz="1200" u="none">
                <a:solidFill>
                  <a:srgbClr val="FFFFFF"/>
                </a:solidFill>
                <a:latin typeface="Calibri"/>
              </a:rPr>
              <a:t>It's been almost 5 months now since then and I haven't had my periods</a:t>
            </a:r>
            <a:br/>
            <a:r>
              <a:rPr b="false" i="false" strike="noStrike" sz="1200" u="none">
                <a:solidFill>
                  <a:srgbClr val="FFFFFF"/>
                </a:solidFill>
                <a:latin typeface="Calibri"/>
              </a:rPr>
              <a:t>albuterol sulfate high erowid</a:t>
            </a:r>
            <a:br/>
            <a:r>
              <a:rPr b="false" i="false" strike="noStrike" sz="1200" u="none">
                <a:solidFill>
                  <a:srgbClr val="FFFFFF"/>
                </a:solidFill>
                <a:latin typeface="Calibri"/>
              </a:rPr>
              <a:t>albuterol sulfate syrup dosage for toddlers</a:t>
            </a:r>
            <a:br/>
            <a:r>
              <a:rPr b="false" i="false" strike="noStrike" sz="1200" u="none">
                <a:solidFill>
                  <a:srgbClr val="FFFFFF"/>
                </a:solidFill>
                <a:latin typeface="Calibri"/>
              </a:rPr>
              <a:t>coupon code combivent inhaler</a:t>
            </a:r>
            <a:br/>
            <a:r>
              <a:rPr b="false" i="false" strike="noStrike" sz="1200" u="none">
                <a:solidFill>
                  <a:srgbClr val="FFFFFF"/>
                </a:solidFill>
                <a:latin typeface="Calibri"/>
              </a:rPr>
              <a:t>combivent mdi cost</a:t>
            </a:r>
            <a:br/>
            <a:r>
              <a:rPr b="false" i="false" strike="noStrike" sz="1200" u="none">
                <a:solidFill>
                  <a:srgbClr val="FFFFFF"/>
                </a:solidFill>
                <a:latin typeface="Calibri"/>
              </a:rPr>
              <a:t>suggested I wait til march or so then re-evaluate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2015-12-20T01:16:44+04:00</dcterms:created>
  <dcterms:modified xsi:type="dcterms:W3CDTF">2015-12-20T01:16:44+04:00</dcterms:modified>
  <dc:title>Combivent Inhaler Price Walmart - Combivent Mdi Cost</dc:title>
  <dc:description>Metered doses in combivent, albuterol sulfate inhalation solution, albuterol sulfate inhaler steroid, buy albuterol sulfate, combivent dosis anak, how much does a combivent inhaler cost, combivent 10 mg</dc:description>
  <dc:subject>Combivent Inhaler Price Walmart - Combivent Mdi Cost</dc:subject>
  <cp:keywords>buy combivent inhaler, albuterol sulfate hfa price, combivent inhaler price walmart, combivent nebulizer preparation, combivent 0.5 mg, costo del combivent, combivent doses per inhaler, combivent dosis maxima, what is albuterol sulfate inhalation aerosol used for, buy combivent inhaler online</cp:keywords>
  <cp:category/>
</cp:coreProperties>
</file>